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1" r:id="rId2"/>
    <p:sldMasterId id="2147483715" r:id="rId3"/>
  </p:sldMasterIdLst>
  <p:notesMasterIdLst>
    <p:notesMasterId r:id="rId11"/>
  </p:notesMasterIdLst>
  <p:sldIdLst>
    <p:sldId id="2007577168" r:id="rId4"/>
    <p:sldId id="2007577163" r:id="rId5"/>
    <p:sldId id="310" r:id="rId6"/>
    <p:sldId id="321" r:id="rId7"/>
    <p:sldId id="312" r:id="rId8"/>
    <p:sldId id="314" r:id="rId9"/>
    <p:sldId id="3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EA70-88C1-4AA8-A7C4-ACFCA8DB2183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36DFD-CC34-4C89-ADB6-E343A8FB4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12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67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104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413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02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3775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462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263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159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982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778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757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31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268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51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7467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834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34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149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8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6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9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246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5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5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0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3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6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7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4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1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231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9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3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5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3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4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6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5361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2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54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26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535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08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755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13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95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697A590E-E016-463B-B648-49E29B2E1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0250" y="563418"/>
            <a:ext cx="9671499" cy="54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việc tính toán trong trường hợp có hai dấu phép tính cộng, trừ.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55CB572-52BA-4A98-A32C-EAE299BC5D57}"/>
              </a:ext>
            </a:extLst>
          </p:cNvPr>
          <p:cNvGrpSpPr/>
          <p:nvPr/>
        </p:nvGrpSpPr>
        <p:grpSpPr>
          <a:xfrm>
            <a:off x="3335382" y="3112834"/>
            <a:ext cx="7828695" cy="3277744"/>
            <a:chOff x="3996265" y="3504680"/>
            <a:chExt cx="7077075" cy="28259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9F0B2F-798B-4005-AE89-7A405CEA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96265" y="3558885"/>
              <a:ext cx="7077075" cy="2771775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67CB1D-BCEC-4DAF-9A3B-2C4DD9EB66DB}"/>
                </a:ext>
              </a:extLst>
            </p:cNvPr>
            <p:cNvSpPr/>
            <p:nvPr/>
          </p:nvSpPr>
          <p:spPr>
            <a:xfrm>
              <a:off x="4325708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75B779-0444-4694-8593-0A4875FA2A59}"/>
                </a:ext>
              </a:extLst>
            </p:cNvPr>
            <p:cNvSpPr/>
            <p:nvPr/>
          </p:nvSpPr>
          <p:spPr>
            <a:xfrm>
              <a:off x="6772270" y="3504680"/>
              <a:ext cx="2883160" cy="297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1625F5-8378-417F-AEBF-EA194D39C491}"/>
              </a:ext>
            </a:extLst>
          </p:cNvPr>
          <p:cNvGrpSpPr/>
          <p:nvPr/>
        </p:nvGrpSpPr>
        <p:grpSpPr>
          <a:xfrm>
            <a:off x="425203" y="1054449"/>
            <a:ext cx="7411213" cy="2846992"/>
            <a:chOff x="1110107" y="1376705"/>
            <a:chExt cx="7411213" cy="2846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6767DE-5977-4CF4-9ECB-EA2566CAE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7447" y="1376705"/>
              <a:ext cx="7316533" cy="259685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E2B8CF-1D25-41CC-8204-A113771061C4}"/>
                </a:ext>
              </a:extLst>
            </p:cNvPr>
            <p:cNvSpPr/>
            <p:nvPr/>
          </p:nvSpPr>
          <p:spPr>
            <a:xfrm>
              <a:off x="1110107" y="1376705"/>
              <a:ext cx="437322" cy="57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C445D8-424A-4C78-8CBB-2D34FAF4E866}"/>
                </a:ext>
              </a:extLst>
            </p:cNvPr>
            <p:cNvSpPr/>
            <p:nvPr/>
          </p:nvSpPr>
          <p:spPr>
            <a:xfrm>
              <a:off x="7820526" y="3583858"/>
              <a:ext cx="700794" cy="639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A0B22551-3029-4EF3-BA4A-AC7B8B47B5C1}"/>
              </a:ext>
            </a:extLst>
          </p:cNvPr>
          <p:cNvSpPr/>
          <p:nvPr/>
        </p:nvSpPr>
        <p:spPr>
          <a:xfrm>
            <a:off x="711901" y="42411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660DEB-983B-4163-99C2-024E80B26103}"/>
              </a:ext>
            </a:extLst>
          </p:cNvPr>
          <p:cNvGrpSpPr/>
          <p:nvPr/>
        </p:nvGrpSpPr>
        <p:grpSpPr>
          <a:xfrm>
            <a:off x="1276368" y="424114"/>
            <a:ext cx="1199109" cy="523220"/>
            <a:chOff x="1931814" y="1440654"/>
            <a:chExt cx="1199109" cy="523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A757CA-4E59-452E-99ED-39A42C9184A4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0CE6D28-BBA2-4FD1-A3AB-F1F81B98D732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832FFAC-82A7-47C5-934C-065D6B72AFED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A5B08D-54A8-4F6B-B342-2068CE509504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CCAE6E-3D51-4AFC-A4A0-0D5103A03E4A}"/>
              </a:ext>
            </a:extLst>
          </p:cNvPr>
          <p:cNvSpPr/>
          <p:nvPr/>
        </p:nvSpPr>
        <p:spPr>
          <a:xfrm>
            <a:off x="3534665" y="29597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F4DD64A-845F-4C8A-84D5-4C5CD8B661B2}"/>
              </a:ext>
            </a:extLst>
          </p:cNvPr>
          <p:cNvSpPr/>
          <p:nvPr/>
        </p:nvSpPr>
        <p:spPr>
          <a:xfrm>
            <a:off x="6035908" y="291343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455D061-51A1-4079-A9AE-4B8918CAD0D4}"/>
              </a:ext>
            </a:extLst>
          </p:cNvPr>
          <p:cNvSpPr/>
          <p:nvPr/>
        </p:nvSpPr>
        <p:spPr>
          <a:xfrm>
            <a:off x="4881236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7ACEDD-7D2B-456F-9D37-7E361D347D93}"/>
              </a:ext>
            </a:extLst>
          </p:cNvPr>
          <p:cNvSpPr/>
          <p:nvPr/>
        </p:nvSpPr>
        <p:spPr>
          <a:xfrm>
            <a:off x="9307033" y="5709688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167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705731" cy="658837"/>
            <a:chOff x="1824226" y="3918824"/>
            <a:chExt cx="7705731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 + 8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595309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67 + 829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795684" cy="65883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 + 284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536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67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829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432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896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926133" cy="658837"/>
            <a:chOff x="1824226" y="3918824"/>
            <a:chExt cx="7926133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 – 7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685077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 – 42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885453" cy="658836"/>
            </a:xfrm>
            <a:prstGeom prst="rect">
              <a:avLst/>
            </a:prstGeom>
            <a:solidFill>
              <a:srgbClr val="FEEA88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 – 638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42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795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638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519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2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63C1DDC-8C18-4AAF-A108-E9D71C3D4264}"/>
              </a:ext>
            </a:extLst>
          </p:cNvPr>
          <p:cNvSpPr/>
          <p:nvPr/>
        </p:nvSpPr>
        <p:spPr>
          <a:xfrm>
            <a:off x="856770" y="82054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7D33A7-AA37-414C-8106-6530625BE5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431" y="1517108"/>
            <a:ext cx="9834347" cy="433302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D3FB57-ACC1-4F91-BE85-5BAC62F752D7}"/>
              </a:ext>
            </a:extLst>
          </p:cNvPr>
          <p:cNvGrpSpPr/>
          <p:nvPr/>
        </p:nvGrpSpPr>
        <p:grpSpPr>
          <a:xfrm>
            <a:off x="1492578" y="820541"/>
            <a:ext cx="1054112" cy="523220"/>
            <a:chOff x="1931814" y="1440654"/>
            <a:chExt cx="1054112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439A28-DB09-4F36-A6B2-C7D0D6FF4100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87EEA19-4BFD-4DCF-8A68-2D6B599BF09A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0B7B6D-3CDD-4CAF-942C-957971726EA9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DE38A0-DA24-4D60-8085-9A6894DEB791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A1679D9-BC9A-42E9-ABFA-FFF7D22CF85F}"/>
              </a:ext>
            </a:extLst>
          </p:cNvPr>
          <p:cNvSpPr txBox="1"/>
          <p:nvPr/>
        </p:nvSpPr>
        <p:spPr>
          <a:xfrm>
            <a:off x="5454727" y="2488033"/>
            <a:ext cx="834947" cy="523220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494E34-5175-4A21-ADF4-1CF2834C21A4}"/>
              </a:ext>
            </a:extLst>
          </p:cNvPr>
          <p:cNvSpPr txBox="1"/>
          <p:nvPr/>
        </p:nvSpPr>
        <p:spPr>
          <a:xfrm>
            <a:off x="9048827" y="2526133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A703BB-2C27-4745-9AC1-EE9885A51941}"/>
              </a:ext>
            </a:extLst>
          </p:cNvPr>
          <p:cNvSpPr txBox="1"/>
          <p:nvPr/>
        </p:nvSpPr>
        <p:spPr>
          <a:xfrm>
            <a:off x="5386463" y="5036092"/>
            <a:ext cx="971473" cy="584775"/>
          </a:xfrm>
          <a:prstGeom prst="rect">
            <a:avLst/>
          </a:prstGeom>
          <a:solidFill>
            <a:srgbClr val="FDB65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925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2C8246-5755-448E-B33C-AF08B9B8DF02}"/>
              </a:ext>
            </a:extLst>
          </p:cNvPr>
          <p:cNvSpPr txBox="1"/>
          <p:nvPr/>
        </p:nvSpPr>
        <p:spPr>
          <a:xfrm>
            <a:off x="8963102" y="4866701"/>
            <a:ext cx="819073" cy="523220"/>
          </a:xfrm>
          <a:prstGeom prst="rect">
            <a:avLst/>
          </a:prstGeom>
          <a:solidFill>
            <a:srgbClr val="ABEA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1CBE420-E267-466F-B413-A3401C6BA719}"/>
              </a:ext>
            </a:extLst>
          </p:cNvPr>
          <p:cNvSpPr txBox="1"/>
          <p:nvPr/>
        </p:nvSpPr>
        <p:spPr>
          <a:xfrm>
            <a:off x="6746450" y="2357645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187 + 50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237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C774CA-2D46-4741-89E8-CF07DF7E8EC7}"/>
              </a:ext>
            </a:extLst>
          </p:cNvPr>
          <p:cNvSpPr txBox="1"/>
          <p:nvPr/>
        </p:nvSpPr>
        <p:spPr>
          <a:xfrm>
            <a:off x="1313729" y="2322656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281 – 81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=    200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2D1768-11FE-4162-8486-D7E2B8A0362D}"/>
              </a:ext>
            </a:extLst>
          </p:cNvPr>
          <p:cNvSpPr/>
          <p:nvPr/>
        </p:nvSpPr>
        <p:spPr>
          <a:xfrm>
            <a:off x="876407" y="66782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468A5-4DF9-445A-AC99-6082D596BA5F}"/>
              </a:ext>
            </a:extLst>
          </p:cNvPr>
          <p:cNvSpPr txBox="1"/>
          <p:nvPr/>
        </p:nvSpPr>
        <p:spPr>
          <a:xfrm>
            <a:off x="1416855" y="634570"/>
            <a:ext cx="9741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E9A3E6-C965-4F9F-9688-6E3D3631368F}"/>
              </a:ext>
            </a:extLst>
          </p:cNvPr>
          <p:cNvGrpSpPr/>
          <p:nvPr/>
        </p:nvGrpSpPr>
        <p:grpSpPr>
          <a:xfrm>
            <a:off x="690716" y="1688599"/>
            <a:ext cx="5083277" cy="973084"/>
            <a:chOff x="690716" y="1557972"/>
            <a:chExt cx="5083277" cy="973084"/>
          </a:xfrm>
        </p:grpSpPr>
        <p:pic>
          <p:nvPicPr>
            <p:cNvPr id="2050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5114B061-A4BF-4C91-9E79-A233838C9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2AE136-B661-493B-AFBC-9B62171B02B2}"/>
                </a:ext>
              </a:extLst>
            </p:cNvPr>
            <p:cNvSpPr txBox="1"/>
            <p:nvPr/>
          </p:nvSpPr>
          <p:spPr>
            <a:xfrm>
              <a:off x="1632967" y="1746402"/>
              <a:ext cx="329182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a) 216 + 65 – 81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03D7C1-D34D-4DA8-8FF5-94E2A16534AD}"/>
              </a:ext>
            </a:extLst>
          </p:cNvPr>
          <p:cNvGrpSpPr/>
          <p:nvPr/>
        </p:nvGrpSpPr>
        <p:grpSpPr>
          <a:xfrm>
            <a:off x="6096000" y="1374558"/>
            <a:ext cx="5083277" cy="1446016"/>
            <a:chOff x="6096000" y="1243931"/>
            <a:chExt cx="5083277" cy="1446016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199F873F-842C-4A91-A222-D3870177A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ECF3B9-7470-4E1D-8657-440B7C8C8D96}"/>
                </a:ext>
              </a:extLst>
            </p:cNvPr>
            <p:cNvSpPr txBox="1"/>
            <p:nvPr/>
          </p:nvSpPr>
          <p:spPr>
            <a:xfrm>
              <a:off x="7068854" y="1717862"/>
              <a:ext cx="348490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b) 749 – 562 + 50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2E83137-6537-4925-BA84-12125D5FA3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608457" y="4012034"/>
            <a:ext cx="1890597" cy="2416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11" grpId="0" uiExpand="1" build="p" animBg="1"/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3351C9-E10F-48BE-B1C6-6E6445ED14F6}"/>
              </a:ext>
            </a:extLst>
          </p:cNvPr>
          <p:cNvSpPr/>
          <p:nvPr/>
        </p:nvSpPr>
        <p:spPr>
          <a:xfrm>
            <a:off x="486329" y="40563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26F1E-3C73-4296-837D-2ABE66F85628}"/>
              </a:ext>
            </a:extLst>
          </p:cNvPr>
          <p:cNvSpPr txBox="1"/>
          <p:nvPr/>
        </p:nvSpPr>
        <p:spPr>
          <a:xfrm>
            <a:off x="923651" y="275005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264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AC26E-AF9C-413A-9748-D9C9C1EC7EDD}"/>
              </a:ext>
            </a:extLst>
          </p:cNvPr>
          <p:cNvSpPr txBox="1"/>
          <p:nvPr/>
        </p:nvSpPr>
        <p:spPr>
          <a:xfrm>
            <a:off x="5102942" y="2486932"/>
            <a:ext cx="6464709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264 + 229 = 493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493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949F9-2C2A-4D59-96A7-B4FD4D53C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29" y="1669887"/>
            <a:ext cx="5057775" cy="4733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224</Words>
  <Application>Microsoft Office PowerPoint</Application>
  <PresentationFormat>Widescreen</PresentationFormat>
  <Paragraphs>68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UTM Cookies</vt:lpstr>
      <vt:lpstr>UTM Cooper Black</vt:lpstr>
      <vt:lpstr>Office Theme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7405</dc:creator>
  <cp:lastModifiedBy>LY</cp:lastModifiedBy>
  <cp:revision>2</cp:revision>
  <dcterms:created xsi:type="dcterms:W3CDTF">2022-03-31T11:26:29Z</dcterms:created>
  <dcterms:modified xsi:type="dcterms:W3CDTF">2024-05-13T10:31:57Z</dcterms:modified>
</cp:coreProperties>
</file>