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25" r:id="rId6"/>
  </p:sldMasterIdLst>
  <p:notesMasterIdLst>
    <p:notesMasterId r:id="rId12"/>
  </p:notesMasterIdLst>
  <p:sldIdLst>
    <p:sldId id="515" r:id="rId7"/>
    <p:sldId id="377" r:id="rId8"/>
    <p:sldId id="265" r:id="rId9"/>
    <p:sldId id="304" r:id="rId10"/>
    <p:sldId id="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78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975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675899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1980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88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14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095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9705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95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301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38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77941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206978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1114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8964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83547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2075191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6808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1734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98243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3621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22918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17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131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</a:rPr>
              <a:t>Tiết</a:t>
            </a:r>
            <a:r>
              <a:rPr lang="en-US" sz="72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7200" dirty="0" err="1">
                <a:solidFill>
                  <a:srgbClr val="00B050"/>
                </a:solidFill>
              </a:rPr>
              <a:t>Nói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và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nghe</a:t>
            </a:r>
            <a:endParaRPr lang="en-US" sz="72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2BF1B-663F-4548-B5E3-8BFB05A88393}"/>
              </a:ext>
            </a:extLst>
          </p:cNvPr>
          <p:cNvSpPr txBox="1"/>
          <p:nvPr/>
        </p:nvSpPr>
        <p:spPr>
          <a:xfrm>
            <a:off x="2842353" y="121826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ĐỒNG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744" y="796677"/>
            <a:ext cx="9103878" cy="4032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B6E3D-CBEA-4710-9188-94FF60988430}"/>
              </a:ext>
            </a:extLst>
          </p:cNvPr>
          <p:cNvSpPr txBox="1"/>
          <p:nvPr/>
        </p:nvSpPr>
        <p:spPr>
          <a:xfrm>
            <a:off x="1309817" y="4245441"/>
            <a:ext cx="4548141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F41FF-D053-4078-8307-E7E905BBDFEE}"/>
              </a:ext>
            </a:extLst>
          </p:cNvPr>
          <p:cNvSpPr txBox="1"/>
          <p:nvPr/>
        </p:nvSpPr>
        <p:spPr>
          <a:xfrm>
            <a:off x="6212873" y="4255094"/>
            <a:ext cx="4809754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xòe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3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DA991-ECC0-4CA1-93BE-CB6792344B7F}"/>
              </a:ext>
            </a:extLst>
          </p:cNvPr>
          <p:cNvSpPr txBox="1"/>
          <p:nvPr/>
        </p:nvSpPr>
        <p:spPr>
          <a:xfrm>
            <a:off x="1787728" y="391093"/>
            <a:ext cx="872383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Kể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đoạn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chuyện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theo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155EBB-4F3C-401C-8D80-44A664E47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6093"/>
          <a:stretch/>
        </p:blipFill>
        <p:spPr>
          <a:xfrm>
            <a:off x="1586909" y="1260765"/>
            <a:ext cx="9187894" cy="2548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AF79B-DEA7-4557-A635-7FA0DA69DE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7050"/>
          <a:stretch/>
        </p:blipFill>
        <p:spPr>
          <a:xfrm>
            <a:off x="1586908" y="3962400"/>
            <a:ext cx="9073593" cy="24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94</Words>
  <Application>Microsoft Office PowerPoint</Application>
  <PresentationFormat>Widescreen</PresentationFormat>
  <Paragraphs>11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等线</vt:lpstr>
      <vt:lpstr>.VnAvant</vt:lpstr>
      <vt:lpstr>Arial</vt:lpstr>
      <vt:lpstr>Arial-Rounded</vt:lpstr>
      <vt:lpstr>Calibri</vt:lpstr>
      <vt:lpstr>Times New Roman</vt:lpstr>
      <vt:lpstr>Office Theme</vt:lpstr>
      <vt:lpstr>1_Office 主题</vt:lpstr>
      <vt:lpstr>2_Office 主题</vt:lpstr>
      <vt:lpstr>https://www.freeppt7.com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LY</cp:lastModifiedBy>
  <cp:revision>50</cp:revision>
  <dcterms:created xsi:type="dcterms:W3CDTF">2021-07-20T01:55:21Z</dcterms:created>
  <dcterms:modified xsi:type="dcterms:W3CDTF">2024-04-18T02:26:54Z</dcterms:modified>
</cp:coreProperties>
</file>