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27" r:id="rId3"/>
    <p:sldMasterId id="2147483859" r:id="rId4"/>
    <p:sldMasterId id="2147483873" r:id="rId5"/>
  </p:sldMasterIdLst>
  <p:notesMasterIdLst>
    <p:notesMasterId r:id="rId10"/>
  </p:notesMasterIdLst>
  <p:sldIdLst>
    <p:sldId id="265" r:id="rId6"/>
    <p:sldId id="496" r:id="rId7"/>
    <p:sldId id="3400" r:id="rId8"/>
    <p:sldId id="34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4/18/2024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pPr/>
              <a:t>2024/4/18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9BB9E1-706B-47DC-96BB-A762A85D8C2B}"/>
              </a:ext>
            </a:extLst>
          </p:cNvPr>
          <p:cNvSpPr txBox="1"/>
          <p:nvPr/>
        </p:nvSpPr>
        <p:spPr>
          <a:xfrm>
            <a:off x="1162595" y="259998"/>
            <a:ext cx="9966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1.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Xếp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các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dưới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đây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vào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nhóm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thích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EA086F2F-AE76-4B06-92CE-72659264E6C4}"/>
              </a:ext>
            </a:extLst>
          </p:cNvPr>
          <p:cNvSpPr/>
          <p:nvPr/>
        </p:nvSpPr>
        <p:spPr>
          <a:xfrm>
            <a:off x="5064201" y="1264907"/>
            <a:ext cx="21856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kính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E0B1CBB9-8D09-4563-865E-8C89C4E17963}"/>
              </a:ext>
            </a:extLst>
          </p:cNvPr>
          <p:cNvSpPr/>
          <p:nvPr/>
        </p:nvSpPr>
        <p:spPr>
          <a:xfrm>
            <a:off x="7592050" y="1330036"/>
            <a:ext cx="2050713" cy="48893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chăm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lo</a:t>
            </a: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E213C702-E960-4F78-BBAA-CD5034553CBF}"/>
              </a:ext>
            </a:extLst>
          </p:cNvPr>
          <p:cNvSpPr/>
          <p:nvPr/>
        </p:nvSpPr>
        <p:spPr>
          <a:xfrm>
            <a:off x="1920240" y="1251052"/>
            <a:ext cx="2587309" cy="577748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yêu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thương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7" name="Rounded Rectangle 21">
            <a:extLst>
              <a:ext uri="{FF2B5EF4-FFF2-40B4-BE49-F238E27FC236}">
                <a16:creationId xmlns:a16="http://schemas.microsoft.com/office/drawing/2014/main" id="{A6932442-E17A-4F80-A78E-EB4E1CAB75B9}"/>
              </a:ext>
            </a:extLst>
          </p:cNvPr>
          <p:cNvSpPr/>
          <p:nvPr/>
        </p:nvSpPr>
        <p:spPr>
          <a:xfrm>
            <a:off x="1985553" y="2175855"/>
            <a:ext cx="2318430" cy="53963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nhớ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ơn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8" name="Rounded Rectangle 21">
            <a:extLst>
              <a:ext uri="{FF2B5EF4-FFF2-40B4-BE49-F238E27FC236}">
                <a16:creationId xmlns:a16="http://schemas.microsoft.com/office/drawing/2014/main" id="{42D7C47F-8299-4250-A715-71FEF5863F91}"/>
              </a:ext>
            </a:extLst>
          </p:cNvPr>
          <p:cNvSpPr/>
          <p:nvPr/>
        </p:nvSpPr>
        <p:spPr>
          <a:xfrm>
            <a:off x="4889468" y="2189713"/>
            <a:ext cx="237022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kính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trọng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9" name="Rounded Rectangle 21">
            <a:extLst>
              <a:ext uri="{FF2B5EF4-FFF2-40B4-BE49-F238E27FC236}">
                <a16:creationId xmlns:a16="http://schemas.microsoft.com/office/drawing/2014/main" id="{C157DF3C-1196-4558-BDEC-458BE021350A}"/>
              </a:ext>
            </a:extLst>
          </p:cNvPr>
          <p:cNvSpPr/>
          <p:nvPr/>
        </p:nvSpPr>
        <p:spPr>
          <a:xfrm>
            <a:off x="7507738" y="2157644"/>
            <a:ext cx="2257346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solidFill>
              <a:srgbClr val="44546A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quan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tâm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580B39-D631-4C69-8754-623D0715B424}"/>
              </a:ext>
            </a:extLst>
          </p:cNvPr>
          <p:cNvSpPr/>
          <p:nvPr/>
        </p:nvSpPr>
        <p:spPr>
          <a:xfrm>
            <a:off x="1163782" y="2461426"/>
            <a:ext cx="101969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Nhóm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1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cảm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thiếu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Nhóm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2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: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Từ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tình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cảm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thiếu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Hồ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-1.11111E-6 L -0.06823 0.329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08333E-6 -4.81481E-6 L -0.32787 0.5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" y="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24531 0.330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0833E-6 4.81481E-6 L 0.17943 0.4675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111E-6 L 0.0051 0.200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" y="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91667E-6 2.96296E-6 L 0.24062 0.466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AC537BA-21D1-4E3C-8EB7-24C43E3A0716}"/>
              </a:ext>
            </a:extLst>
          </p:cNvPr>
          <p:cNvSpPr txBox="1"/>
          <p:nvPr/>
        </p:nvSpPr>
        <p:spPr>
          <a:xfrm>
            <a:off x="1862575" y="139643"/>
            <a:ext cx="10238288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2.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Chọn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từ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phù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để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hoàn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thành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câu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7DBAFED0-043D-48F8-B2D1-7F6A775D79C9}"/>
              </a:ext>
            </a:extLst>
          </p:cNvPr>
          <p:cNvSpPr/>
          <p:nvPr/>
        </p:nvSpPr>
        <p:spPr>
          <a:xfrm>
            <a:off x="1949935" y="1336583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dũng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9A3C7A02-123A-4C71-9109-55C9016A4CC5}"/>
              </a:ext>
            </a:extLst>
          </p:cNvPr>
          <p:cNvSpPr/>
          <p:nvPr/>
        </p:nvSpPr>
        <p:spPr>
          <a:xfrm>
            <a:off x="4946890" y="1349648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thân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thiện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B7BEF07A-0AEC-4EF6-9842-B1748BFBF2E2}"/>
              </a:ext>
            </a:extLst>
          </p:cNvPr>
          <p:cNvSpPr/>
          <p:nvPr/>
        </p:nvSpPr>
        <p:spPr>
          <a:xfrm>
            <a:off x="7917719" y="1349648"/>
            <a:ext cx="2743785" cy="503476"/>
          </a:xfrm>
          <a:prstGeom prst="roundRect">
            <a:avLst/>
          </a:prstGeom>
          <a:solidFill>
            <a:srgbClr val="4472C4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cần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/>
                <a:ea typeface="Arial-Rounded"/>
                <a:cs typeface="+mn-cs"/>
              </a:rPr>
              <a:t>cù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87415B-7DA0-42BF-AC8F-573DDCC17FC5}"/>
              </a:ext>
            </a:extLst>
          </p:cNvPr>
          <p:cNvSpPr/>
          <p:nvPr/>
        </p:nvSpPr>
        <p:spPr>
          <a:xfrm>
            <a:off x="876982" y="1748355"/>
            <a:ext cx="109710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(…).</a:t>
            </a:r>
          </a:p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chú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đấu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quốc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luôn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(…)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du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ngoài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87415B-7DA0-42BF-AC8F-573DDCC17FC5}"/>
              </a:ext>
            </a:extLst>
          </p:cNvPr>
          <p:cNvSpPr/>
          <p:nvPr/>
        </p:nvSpPr>
        <p:spPr>
          <a:xfrm>
            <a:off x="498764" y="1714578"/>
            <a:ext cx="124948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dân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rất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cần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chú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bộ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đội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chiến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đấu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dũng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bảo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vệ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Tổ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quốc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Việt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Nam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luôn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thân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thiện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du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khách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nước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ngoài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CB9088-9E4D-486F-8FFB-0D8896CB9EF4}"/>
              </a:ext>
            </a:extLst>
          </p:cNvPr>
          <p:cNvSpPr txBox="1"/>
          <p:nvPr/>
        </p:nvSpPr>
        <p:spPr>
          <a:xfrm>
            <a:off x="1177636" y="0"/>
            <a:ext cx="12192000" cy="2214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3. Quan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sát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a.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Đặt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tên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cho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bức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tranh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b.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Nói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một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câu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về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Bác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Hồ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247E60-C49E-424D-A904-AE2F47BA4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350"/>
          <a:stretch/>
        </p:blipFill>
        <p:spPr>
          <a:xfrm>
            <a:off x="304800" y="2313710"/>
            <a:ext cx="11014364" cy="45442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247E60-C49E-424D-A904-AE2F47BA46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9350"/>
          <a:stretch/>
        </p:blipFill>
        <p:spPr>
          <a:xfrm>
            <a:off x="0" y="858982"/>
            <a:ext cx="12192000" cy="40871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58289" y="4919008"/>
            <a:ext cx="7176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/>
              <a:t>+Tranh vẽ gì? </a:t>
            </a:r>
            <a:endParaRPr lang="en-US" sz="4000" dirty="0"/>
          </a:p>
          <a:p>
            <a:r>
              <a:rPr lang="vi-VN" sz="4000" dirty="0"/>
              <a:t>+Bác Hồ đang làm gì?</a:t>
            </a:r>
            <a:endParaRPr lang="en-US" sz="4000" dirty="0"/>
          </a:p>
          <a:p>
            <a:r>
              <a:rPr lang="vi-VN" sz="4000" dirty="0"/>
              <a:t>+Em đoán Bác đang ở đâu?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357745" cy="1191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0108" y="0"/>
            <a:ext cx="7135091" cy="65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a.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Đặt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tên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cho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bức</a:t>
            </a:r>
            <a:r>
              <a:rPr lang="en-US" sz="28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4">
                    <a:lumMod val="50000"/>
                  </a:schemeClr>
                </a:solidFill>
              </a:rPr>
              <a:t>tranh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186</Words>
  <Application>Microsoft Office PowerPoint</Application>
  <PresentationFormat>Widescreen</PresentationFormat>
  <Paragraphs>28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等线</vt:lpstr>
      <vt:lpstr>Arial</vt:lpstr>
      <vt:lpstr>Arial-Rounded</vt:lpstr>
      <vt:lpstr>Calibri</vt:lpstr>
      <vt:lpstr>ITC Avant Garde Std Bk</vt:lpstr>
      <vt:lpstr>1_Office 主题</vt:lpstr>
      <vt:lpstr>2_Office 主题</vt:lpstr>
      <vt:lpstr>https://www.freeppt7.com</vt:lpstr>
      <vt:lpstr>1_Office Theme</vt:lpstr>
      <vt:lpstr>3_Office 主题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LY</cp:lastModifiedBy>
  <cp:revision>49</cp:revision>
  <dcterms:created xsi:type="dcterms:W3CDTF">2021-07-20T01:55:21Z</dcterms:created>
  <dcterms:modified xsi:type="dcterms:W3CDTF">2024-04-18T02:25:45Z</dcterms:modified>
</cp:coreProperties>
</file>