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27" r:id="rId3"/>
    <p:sldMasterId id="2147483899" r:id="rId4"/>
    <p:sldMasterId id="2147483914" r:id="rId5"/>
  </p:sldMasterIdLst>
  <p:notesMasterIdLst>
    <p:notesMasterId r:id="rId10"/>
  </p:notesMasterIdLst>
  <p:sldIdLst>
    <p:sldId id="307" r:id="rId6"/>
    <p:sldId id="309" r:id="rId7"/>
    <p:sldId id="31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068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87200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10146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05559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59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5993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6709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50764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36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060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201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A2D75A9B-0539-4922-A971-098E2F07112B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2332703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22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nen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68" y="-15875"/>
            <a:ext cx="12094633" cy="688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18/04/2024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pPr lvl="0" eaLnBrk="1" hangingPunct="1">
                <a:spcBef>
                  <a:spcPct val="20000"/>
                </a:spcBef>
                <a:buNone/>
              </a:p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61FB12-3AFE-461D-A353-36A826BF37E5}"/>
              </a:ext>
            </a:extLst>
          </p:cNvPr>
          <p:cNvSpPr txBox="1"/>
          <p:nvPr userDrawn="1"/>
        </p:nvSpPr>
        <p:spPr>
          <a:xfrm>
            <a:off x="8807694" y="0"/>
            <a:ext cx="333350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1177852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18/04/2024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pPr lvl="0" eaLnBrk="1" hangingPunct="1">
                <a:spcBef>
                  <a:spcPct val="20000"/>
                </a:spcBef>
                <a:buNone/>
              </a:p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60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nen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68" y="-15875"/>
            <a:ext cx="12094633" cy="688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18/04/2024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pPr lvl="0" eaLnBrk="1" hangingPunct="1">
                <a:spcBef>
                  <a:spcPct val="20000"/>
                </a:spcBef>
                <a:buNone/>
              </a:p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61FB12-3AFE-461D-A353-36A826BF37E5}"/>
              </a:ext>
            </a:extLst>
          </p:cNvPr>
          <p:cNvSpPr txBox="1"/>
          <p:nvPr userDrawn="1"/>
        </p:nvSpPr>
        <p:spPr>
          <a:xfrm>
            <a:off x="8807694" y="0"/>
            <a:ext cx="333350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1332461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18/04/2024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pPr lvl="0" eaLnBrk="1" hangingPunct="1">
                <a:spcBef>
                  <a:spcPct val="20000"/>
                </a:spcBef>
                <a:buNone/>
              </a:p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780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18/04/2024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pPr lvl="0" eaLnBrk="1" hangingPunct="1">
                <a:spcBef>
                  <a:spcPct val="20000"/>
                </a:spcBef>
                <a:buNone/>
              </a:p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0876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18/04/2024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pPr lvl="0" eaLnBrk="1" hangingPunct="1">
                <a:spcBef>
                  <a:spcPct val="20000"/>
                </a:spcBef>
                <a:buNone/>
              </a:p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8372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18/04/2024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pPr lvl="0" eaLnBrk="1" hangingPunct="1">
                <a:spcBef>
                  <a:spcPct val="20000"/>
                </a:spcBef>
                <a:buNone/>
              </a:p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4641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18/04/2024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pPr lvl="0" eaLnBrk="1" hangingPunct="1">
                <a:spcBef>
                  <a:spcPct val="20000"/>
                </a:spcBef>
                <a:buNone/>
              </a:p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3717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18/04/2024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pPr lvl="0" eaLnBrk="1" hangingPunct="1">
                <a:spcBef>
                  <a:spcPct val="20000"/>
                </a:spcBef>
                <a:buNone/>
              </a:p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9134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18/04/2024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pPr lvl="0" eaLnBrk="1" hangingPunct="1">
                <a:spcBef>
                  <a:spcPct val="20000"/>
                </a:spcBef>
                <a:buNone/>
              </a:p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738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18/04/2024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pPr lvl="0" eaLnBrk="1" hangingPunct="1">
                <a:spcBef>
                  <a:spcPct val="20000"/>
                </a:spcBef>
                <a:buNone/>
              </a:p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328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18/04/2024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pPr lvl="0" eaLnBrk="1" hangingPunct="1">
                <a:spcBef>
                  <a:spcPct val="20000"/>
                </a:spcBef>
                <a:buNone/>
              </a:p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52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103C9-1932-4B3D-B1A4-7EEDAA6CB569}"/>
              </a:ext>
            </a:extLst>
          </p:cNvPr>
          <p:cNvSpPr txBox="1"/>
          <p:nvPr userDrawn="1"/>
        </p:nvSpPr>
        <p:spPr>
          <a:xfrm>
            <a:off x="9250680" y="4723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95228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l" eaLnBrk="1" hangingPunct="1">
              <a:spcBef>
                <a:spcPct val="20000"/>
              </a:spcBef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18/04/2024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spcBef>
                <a:spcPct val="20000"/>
              </a:spcBef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pPr lvl="0" eaLnBrk="1" hangingPunct="1">
                <a:spcBef>
                  <a:spcPct val="20000"/>
                </a:spcBef>
                <a:buNone/>
              </a:p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82402C-3402-45B4-B724-46FFAC8E693D}"/>
              </a:ext>
            </a:extLst>
          </p:cNvPr>
          <p:cNvSpPr txBox="1"/>
          <p:nvPr userDrawn="1"/>
        </p:nvSpPr>
        <p:spPr>
          <a:xfrm>
            <a:off x="8807694" y="0"/>
            <a:ext cx="33215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0175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2640013" y="3067050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/>
              <a:cs typeface="+mn-cs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640013" y="24050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a) 4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408874" y="921114"/>
            <a:ext cx="3667125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Chọn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ý </a:t>
            </a: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đúng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nhất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: </a:t>
            </a:r>
          </a:p>
        </p:txBody>
      </p:sp>
      <p:pic>
        <p:nvPicPr>
          <p:cNvPr id="6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7490096">
            <a:off x="4367213" y="525462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774825" y="1700213"/>
            <a:ext cx="6965950" cy="45935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 *Con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Z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vừa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ô li ?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2640013" y="31416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b) 5 ô li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682875" y="3786189"/>
            <a:ext cx="1627188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c) 6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7702E1-0A6E-43BB-B0DB-B5E337EA59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r="53647" b="-923"/>
          <a:stretch/>
        </p:blipFill>
        <p:spPr>
          <a:xfrm>
            <a:off x="6805319" y="2304503"/>
            <a:ext cx="3559505" cy="36504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94F5AAA-7AB3-4765-9905-31D143475ECD}"/>
              </a:ext>
            </a:extLst>
          </p:cNvPr>
          <p:cNvSpPr txBox="1"/>
          <p:nvPr/>
        </p:nvSpPr>
        <p:spPr>
          <a:xfrm>
            <a:off x="4568456" y="139337"/>
            <a:ext cx="63582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HP001 4 hàng" panose="020B0603050302020204" pitchFamily="34" charset="0"/>
                <a:ea typeface="Arial-Rounded"/>
              </a:rPr>
              <a:t>Z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8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6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allAtOnce"/>
      <p:bldP spid="5" grpId="0"/>
      <p:bldP spid="9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024188" y="3738563"/>
            <a:ext cx="1771650" cy="5222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c) 6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395539" y="889001"/>
            <a:ext cx="4132263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Chọn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ý </a:t>
            </a: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đúng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nhất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:</a:t>
            </a:r>
          </a:p>
        </p:txBody>
      </p:sp>
      <p:pic>
        <p:nvPicPr>
          <p:cNvPr id="5124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951652" y="1673315"/>
            <a:ext cx="7204075" cy="45935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 *Con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Z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nhỏ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ô li ?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2746378" y="2303464"/>
            <a:ext cx="512763" cy="4699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/>
              <a:cs typeface="+mn-cs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855913" y="2373314"/>
            <a:ext cx="22860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a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) 2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li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rưỡi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911475" y="3119439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b) 4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664F3-7868-47FD-A6E5-8353E86304D2}"/>
              </a:ext>
            </a:extLst>
          </p:cNvPr>
          <p:cNvSpPr txBox="1"/>
          <p:nvPr/>
        </p:nvSpPr>
        <p:spPr>
          <a:xfrm>
            <a:off x="4479776" y="141971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HP001 4 hàng" panose="020B0603050302020204" pitchFamily="34" charset="0"/>
                <a:ea typeface="Arial-Rounded"/>
              </a:rPr>
              <a:t>Z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7BA21CC-9B16-4542-9689-915EC72CFD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934" t="24511" r="13656" b="24889"/>
          <a:stretch/>
        </p:blipFill>
        <p:spPr>
          <a:xfrm>
            <a:off x="7162550" y="2181382"/>
            <a:ext cx="3524447" cy="3435987"/>
          </a:xfrm>
          <a:prstGeom prst="rect">
            <a:avLst/>
          </a:prstGeom>
        </p:spPr>
      </p:pic>
      <p:sp>
        <p:nvSpPr>
          <p:cNvPr id="34" name="Line 26"/>
          <p:cNvSpPr>
            <a:spLocks noChangeShapeType="1"/>
          </p:cNvSpPr>
          <p:nvPr/>
        </p:nvSpPr>
        <p:spPr bwMode="auto">
          <a:xfrm>
            <a:off x="7170636" y="2773364"/>
            <a:ext cx="3524447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</a:ln>
          <a:effectLst/>
        </p:spPr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.VnTime" panose="020B7200000000000000" pitchFamily="34" charset="0"/>
              <a:ea typeface="Arial-Rounded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5" grpId="0" animBg="1"/>
      <p:bldP spid="16" grpId="0" build="allAtOnce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695575" y="3068639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b)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nét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22539" y="927101"/>
            <a:ext cx="3667125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Chọn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ý </a:t>
            </a: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đúng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nhất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:</a:t>
            </a:r>
          </a:p>
        </p:txBody>
      </p:sp>
      <p:pic>
        <p:nvPicPr>
          <p:cNvPr id="6150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014382" y="1666806"/>
            <a:ext cx="5181600" cy="3777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vl="0"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 *Con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Z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gồm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nét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?</a:t>
            </a: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759075" y="2276475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/>
              <a:cs typeface="+mn-cs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755900" y="2336801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a) 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nét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703514" y="3644901"/>
            <a:ext cx="2024063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c) 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nét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557C87-20CC-4BE8-8A80-58CB5B6D19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r="53647" b="-923"/>
          <a:stretch/>
        </p:blipFill>
        <p:spPr>
          <a:xfrm>
            <a:off x="7220304" y="1889127"/>
            <a:ext cx="3424024" cy="35115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9942897-8430-4A96-8369-E630D48345C3}"/>
              </a:ext>
            </a:extLst>
          </p:cNvPr>
          <p:cNvSpPr txBox="1"/>
          <p:nvPr/>
        </p:nvSpPr>
        <p:spPr>
          <a:xfrm>
            <a:off x="4466956" y="152306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Z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13" grpId="0" animBg="1"/>
      <p:bldP spid="19" grpId="0" build="allAtOnce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3690BF-3D90-438A-8D55-C8946495AA2F}"/>
              </a:ext>
            </a:extLst>
          </p:cNvPr>
          <p:cNvSpPr txBox="1"/>
          <p:nvPr/>
        </p:nvSpPr>
        <p:spPr>
          <a:xfrm>
            <a:off x="4413040" y="1369"/>
            <a:ext cx="7591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VIẾT ỨNG DỤNG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HP001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272683-E51A-47C9-B56A-3997BFEC8EF4}"/>
              </a:ext>
            </a:extLst>
          </p:cNvPr>
          <p:cNvSpPr txBox="1"/>
          <p:nvPr/>
        </p:nvSpPr>
        <p:spPr>
          <a:xfrm>
            <a:off x="1089213" y="2729753"/>
            <a:ext cx="103407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Chữ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cái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nào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viết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?</a:t>
            </a:r>
          </a:p>
          <a:p>
            <a:pPr marL="514350" marR="0" lvl="0" indent="-5143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b.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Khoảng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cách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giữa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chữ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tiếng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như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thế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nào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?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Những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chữ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cái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nào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2.5 li ?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1D0F64-B630-4936-9A0B-EAAEAA03910A}"/>
              </a:ext>
            </a:extLst>
          </p:cNvPr>
          <p:cNvGrpSpPr/>
          <p:nvPr/>
        </p:nvGrpSpPr>
        <p:grpSpPr>
          <a:xfrm>
            <a:off x="518617" y="1084218"/>
            <a:ext cx="11887198" cy="1879416"/>
            <a:chOff x="403937" y="2043957"/>
            <a:chExt cx="6648038" cy="118108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91A6CDD-FA01-49BB-B625-AEA899440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0927" b="84500"/>
            <a:stretch/>
          </p:blipFill>
          <p:spPr>
            <a:xfrm>
              <a:off x="418676" y="2043957"/>
              <a:ext cx="6365271" cy="87016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323952-62A6-45B8-8951-BCE491178FA7}"/>
                </a:ext>
              </a:extLst>
            </p:cNvPr>
            <p:cNvSpPr txBox="1"/>
            <p:nvPr/>
          </p:nvSpPr>
          <p:spPr>
            <a:xfrm>
              <a:off x="403937" y="2354668"/>
              <a:ext cx="6648038" cy="8703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42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Tǟần </a:t>
              </a:r>
              <a:r>
                <a:rPr lang="en-US" sz="42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Z</a:t>
              </a:r>
              <a:r>
                <a:rPr lang="vi-VN" sz="42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uǬ T</a:t>
              </a:r>
              <a:r>
                <a:rPr lang="en-US" sz="42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ỏa</a:t>
              </a:r>
              <a:r>
                <a:rPr lang="vi-VN" sz="42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n là wgưƟ a</a:t>
              </a:r>
              <a:r>
                <a:rPr lang="el-GR" sz="42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42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hùng </a:t>
              </a:r>
              <a:r>
                <a:rPr lang="el-GR" sz="42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η</a:t>
              </a:r>
              <a:r>
                <a:rPr lang="vi-VN" sz="42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ỏ ǇuĔ</a:t>
              </a:r>
              <a:r>
                <a:rPr lang="en-US" sz="42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BD8492F-F47A-4261-B084-D5E555A6CB7E}"/>
              </a:ext>
            </a:extLst>
          </p:cNvPr>
          <p:cNvSpPr txBox="1"/>
          <p:nvPr/>
        </p:nvSpPr>
        <p:spPr>
          <a:xfrm>
            <a:off x="1514315" y="4189244"/>
            <a:ext cx="10532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sym typeface="Wingdings" panose="05000000000000000000" pitchFamily="2" charset="2"/>
              </a:rPr>
              <a:t>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Khoảng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cách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giữa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các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chữ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ghi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tiếng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là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 1 con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chữ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 o.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341B73-696F-42BB-95D6-E545C6B6EE1C}"/>
              </a:ext>
            </a:extLst>
          </p:cNvPr>
          <p:cNvSpPr txBox="1"/>
          <p:nvPr/>
        </p:nvSpPr>
        <p:spPr>
          <a:xfrm>
            <a:off x="1703521" y="3127099"/>
            <a:ext cx="3799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70AD4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rgbClr val="70AD4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70AD4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3200" dirty="0">
                <a:solidFill>
                  <a:srgbClr val="70AD4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Z, T</a:t>
            </a:r>
            <a:r>
              <a:rPr lang="en-US" sz="3200" dirty="0">
                <a:solidFill>
                  <a:srgbClr val="70AD47">
                    <a:lumMod val="75000"/>
                  </a:srgbClr>
                </a:solidFill>
                <a:latin typeface="UTM Avo" panose="02040603050506020204" pitchFamily="18" charset="0"/>
              </a:rPr>
              <a:t>.</a:t>
            </a:r>
            <a:endParaRPr lang="vi-VN" sz="3200" dirty="0">
              <a:solidFill>
                <a:srgbClr val="70AD47">
                  <a:lumMod val="75000"/>
                </a:srgbClr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0D1869-7DE4-48DB-ACFD-94B3B8D89C2F}"/>
              </a:ext>
            </a:extLst>
          </p:cNvPr>
          <p:cNvSpPr txBox="1"/>
          <p:nvPr/>
        </p:nvSpPr>
        <p:spPr>
          <a:xfrm>
            <a:off x="1609016" y="5081476"/>
            <a:ext cx="8159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70AD4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rgbClr val="70AD47">
                    <a:lumMod val="75000"/>
                  </a:srgbClr>
                </a:solidFill>
                <a:latin typeface="UTM Avo" panose="02040603050506020204" pitchFamily="18" charset="0"/>
              </a:rPr>
              <a:t>Chữ</a:t>
            </a:r>
            <a:r>
              <a:rPr lang="en-US" sz="3200" dirty="0">
                <a:solidFill>
                  <a:srgbClr val="70AD47">
                    <a:lumMod val="75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g, l, h</a:t>
            </a:r>
            <a:r>
              <a:rPr lang="en-US" sz="3200" dirty="0">
                <a:solidFill>
                  <a:srgbClr val="70AD47">
                    <a:lumMod val="75000"/>
                  </a:srgbClr>
                </a:solidFill>
                <a:latin typeface="UTM Avo" panose="02040603050506020204" pitchFamily="18" charset="0"/>
              </a:rPr>
              <a:t>.</a:t>
            </a:r>
            <a:endParaRPr lang="vi-VN" sz="3200" dirty="0">
              <a:solidFill>
                <a:srgbClr val="70AD47">
                  <a:lumMod val="75000"/>
                </a:srgb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8" grpId="0" uiExpand="1"/>
      <p:bldP spid="19" grpId="0"/>
      <p:bldP spid="20" grpId="0"/>
    </p:bld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172</Words>
  <Application>Microsoft Office PowerPoint</Application>
  <PresentationFormat>Widescreen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8" baseType="lpstr">
      <vt:lpstr>.VnTime</vt:lpstr>
      <vt:lpstr>Arial</vt:lpstr>
      <vt:lpstr>Arial-Rounded</vt:lpstr>
      <vt:lpstr>Calibri</vt:lpstr>
      <vt:lpstr>HP001</vt:lpstr>
      <vt:lpstr>HP001 4 hàng</vt:lpstr>
      <vt:lpstr>Times New Roman</vt:lpstr>
      <vt:lpstr>UTM Avo</vt:lpstr>
      <vt:lpstr>Wingdings</vt:lpstr>
      <vt:lpstr>1_Office 主题</vt:lpstr>
      <vt:lpstr>2_Office 主题</vt:lpstr>
      <vt:lpstr>https://www.freeppt7.com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LY</cp:lastModifiedBy>
  <cp:revision>70</cp:revision>
  <dcterms:created xsi:type="dcterms:W3CDTF">2021-07-20T01:55:21Z</dcterms:created>
  <dcterms:modified xsi:type="dcterms:W3CDTF">2024-04-18T02:11:53Z</dcterms:modified>
</cp:coreProperties>
</file>