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7"/>
  </p:notesMasterIdLst>
  <p:sldIdLst>
    <p:sldId id="306" r:id="rId2"/>
    <p:sldId id="352" r:id="rId3"/>
    <p:sldId id="366" r:id="rId4"/>
    <p:sldId id="365" r:id="rId5"/>
    <p:sldId id="35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103" d="100"/>
          <a:sy n="103" d="100"/>
        </p:scale>
        <p:origin x="138" y="210"/>
      </p:cViewPr>
      <p:guideLst>
        <p:guide orient="horz" pos="2160"/>
        <p:guide pos="386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991093-3EBA-465A-ABD7-62CFEAD147DC}" type="datetimeFigureOut">
              <a:rPr lang="en-US" smtClean="0"/>
              <a:t>4/18/2024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9FACE0-DC64-4546-9992-979885E83427}" type="slidenum">
              <a:rPr lang="en-US" smtClean="0"/>
              <a:t>‹#›</a:t>
            </a:fld>
            <a:endParaRPr lang="en-US"/>
          </a:p>
        </p:txBody>
      </p:sp>
    </p:spTree>
    <p:extLst>
      <p:ext uri="{BB962C8B-B14F-4D97-AF65-F5344CB8AC3E}">
        <p14:creationId xmlns:p14="http://schemas.microsoft.com/office/powerpoint/2010/main" val="1722701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5377B2-CA8A-472A-8636-8D3357B9B751}" type="datetimeFigureOut">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5FC6-8892-4E8C-99EE-B02AC7AED790}" type="slidenum">
              <a:rPr lang="en-US" smtClean="0"/>
              <a:t>‹#›</a:t>
            </a:fld>
            <a:endParaRPr lang="en-US"/>
          </a:p>
        </p:txBody>
      </p:sp>
    </p:spTree>
    <p:extLst>
      <p:ext uri="{BB962C8B-B14F-4D97-AF65-F5344CB8AC3E}">
        <p14:creationId xmlns:p14="http://schemas.microsoft.com/office/powerpoint/2010/main" val="867755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5377B2-CA8A-472A-8636-8D3357B9B751}" type="datetimeFigureOut">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5FC6-8892-4E8C-99EE-B02AC7AED790}" type="slidenum">
              <a:rPr lang="en-US" smtClean="0"/>
              <a:t>‹#›</a:t>
            </a:fld>
            <a:endParaRPr lang="en-US"/>
          </a:p>
        </p:txBody>
      </p:sp>
    </p:spTree>
    <p:extLst>
      <p:ext uri="{BB962C8B-B14F-4D97-AF65-F5344CB8AC3E}">
        <p14:creationId xmlns:p14="http://schemas.microsoft.com/office/powerpoint/2010/main" val="2613666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5377B2-CA8A-472A-8636-8D3357B9B751}" type="datetimeFigureOut">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5FC6-8892-4E8C-99EE-B02AC7AED790}" type="slidenum">
              <a:rPr lang="en-US" smtClean="0"/>
              <a:t>‹#›</a:t>
            </a:fld>
            <a:endParaRPr lang="en-US"/>
          </a:p>
        </p:txBody>
      </p:sp>
    </p:spTree>
    <p:extLst>
      <p:ext uri="{BB962C8B-B14F-4D97-AF65-F5344CB8AC3E}">
        <p14:creationId xmlns:p14="http://schemas.microsoft.com/office/powerpoint/2010/main" val="1807919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1">
  <p:cSld name="Title only 1">
    <p:spTree>
      <p:nvGrpSpPr>
        <p:cNvPr id="1" name="Shape 288"/>
        <p:cNvGrpSpPr/>
        <p:nvPr/>
      </p:nvGrpSpPr>
      <p:grpSpPr>
        <a:xfrm>
          <a:off x="0" y="0"/>
          <a:ext cx="0" cy="0"/>
          <a:chOff x="0" y="0"/>
          <a:chExt cx="0" cy="0"/>
        </a:xfrm>
      </p:grpSpPr>
      <p:sp>
        <p:nvSpPr>
          <p:cNvPr id="289" name="Google Shape;289;p18"/>
          <p:cNvSpPr/>
          <p:nvPr/>
        </p:nvSpPr>
        <p:spPr>
          <a:xfrm>
            <a:off x="428201" y="366600"/>
            <a:ext cx="11335600" cy="6124800"/>
          </a:xfrm>
          <a:prstGeom prst="roundRect">
            <a:avLst>
              <a:gd name="adj" fmla="val 3448"/>
            </a:avLst>
          </a:prstGeom>
          <a:solidFill>
            <a:schemeClr val="lt2"/>
          </a:solidFill>
          <a:ln>
            <a:noFill/>
          </a:ln>
        </p:spPr>
        <p:txBody>
          <a:bodyPr spcFirstLastPara="1" wrap="square" lIns="121705" tIns="121705" rIns="121705" bIns="121705" anchor="ctr" anchorCtr="0">
            <a:noAutofit/>
          </a:bodyPr>
          <a:lstStyle/>
          <a:p>
            <a:pPr marL="0" lvl="0" indent="0" algn="l" rtl="0">
              <a:spcBef>
                <a:spcPts val="0"/>
              </a:spcBef>
              <a:spcAft>
                <a:spcPts val="0"/>
              </a:spcAft>
              <a:buNone/>
            </a:pPr>
            <a:endParaRPr sz="1800"/>
          </a:p>
        </p:txBody>
      </p:sp>
      <p:sp>
        <p:nvSpPr>
          <p:cNvPr id="290" name="Google Shape;290;p18"/>
          <p:cNvSpPr txBox="1">
            <a:spLocks noGrp="1"/>
          </p:cNvSpPr>
          <p:nvPr>
            <p:ph type="title"/>
          </p:nvPr>
        </p:nvSpPr>
        <p:spPr>
          <a:xfrm>
            <a:off x="960000" y="719200"/>
            <a:ext cx="10281200" cy="710800"/>
          </a:xfrm>
          <a:prstGeom prst="rect">
            <a:avLst/>
          </a:prstGeom>
        </p:spPr>
        <p:txBody>
          <a:bodyPr spcFirstLastPara="1" wrap="square" lIns="121705" tIns="121705" rIns="121705" bIns="121705" anchor="t" anchorCtr="0">
            <a:noAutofit/>
          </a:bodyPr>
          <a:lstStyle>
            <a:lvl1pPr lvl="0" rtl="0">
              <a:spcBef>
                <a:spcPts val="0"/>
              </a:spcBef>
              <a:spcAft>
                <a:spcPts val="0"/>
              </a:spcAft>
              <a:buSzPts val="36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2641368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5377B2-CA8A-472A-8636-8D3357B9B751}" type="datetimeFigureOut">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5FC6-8892-4E8C-99EE-B02AC7AED790}" type="slidenum">
              <a:rPr lang="en-US" smtClean="0"/>
              <a:t>‹#›</a:t>
            </a:fld>
            <a:endParaRPr lang="en-US"/>
          </a:p>
        </p:txBody>
      </p:sp>
    </p:spTree>
    <p:extLst>
      <p:ext uri="{BB962C8B-B14F-4D97-AF65-F5344CB8AC3E}">
        <p14:creationId xmlns:p14="http://schemas.microsoft.com/office/powerpoint/2010/main" val="1239620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5377B2-CA8A-472A-8636-8D3357B9B751}" type="datetimeFigureOut">
              <a:rPr lang="en-US" smtClean="0"/>
              <a:t>4/18/2024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5FC6-8892-4E8C-99EE-B02AC7AED790}" type="slidenum">
              <a:rPr lang="en-US" smtClean="0"/>
              <a:t>‹#›</a:t>
            </a:fld>
            <a:endParaRPr lang="en-US"/>
          </a:p>
        </p:txBody>
      </p:sp>
    </p:spTree>
    <p:extLst>
      <p:ext uri="{BB962C8B-B14F-4D97-AF65-F5344CB8AC3E}">
        <p14:creationId xmlns:p14="http://schemas.microsoft.com/office/powerpoint/2010/main" val="1122545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5377B2-CA8A-472A-8636-8D3357B9B751}" type="datetimeFigureOut">
              <a:rPr lang="en-US" smtClean="0"/>
              <a:t>4/18/2024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5FC6-8892-4E8C-99EE-B02AC7AED790}" type="slidenum">
              <a:rPr lang="en-US" smtClean="0"/>
              <a:t>‹#›</a:t>
            </a:fld>
            <a:endParaRPr lang="en-US"/>
          </a:p>
        </p:txBody>
      </p:sp>
    </p:spTree>
    <p:extLst>
      <p:ext uri="{BB962C8B-B14F-4D97-AF65-F5344CB8AC3E}">
        <p14:creationId xmlns:p14="http://schemas.microsoft.com/office/powerpoint/2010/main" val="4187021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5377B2-CA8A-472A-8636-8D3357B9B751}" type="datetimeFigureOut">
              <a:rPr lang="en-US" smtClean="0"/>
              <a:t>4/18/2024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55FC6-8892-4E8C-99EE-B02AC7AED790}" type="slidenum">
              <a:rPr lang="en-US" smtClean="0"/>
              <a:t>‹#›</a:t>
            </a:fld>
            <a:endParaRPr lang="en-US"/>
          </a:p>
        </p:txBody>
      </p:sp>
    </p:spTree>
    <p:extLst>
      <p:ext uri="{BB962C8B-B14F-4D97-AF65-F5344CB8AC3E}">
        <p14:creationId xmlns:p14="http://schemas.microsoft.com/office/powerpoint/2010/main" val="2401713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5377B2-CA8A-472A-8636-8D3357B9B751}" type="datetimeFigureOut">
              <a:rPr lang="en-US" smtClean="0"/>
              <a:t>4/18/2024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55FC6-8892-4E8C-99EE-B02AC7AED790}" type="slidenum">
              <a:rPr lang="en-US" smtClean="0"/>
              <a:t>‹#›</a:t>
            </a:fld>
            <a:endParaRPr lang="en-US"/>
          </a:p>
        </p:txBody>
      </p:sp>
    </p:spTree>
    <p:extLst>
      <p:ext uri="{BB962C8B-B14F-4D97-AF65-F5344CB8AC3E}">
        <p14:creationId xmlns:p14="http://schemas.microsoft.com/office/powerpoint/2010/main" val="659138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5377B2-CA8A-472A-8636-8D3357B9B751}" type="datetimeFigureOut">
              <a:rPr lang="en-US" smtClean="0"/>
              <a:t>4/18/2024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55FC6-8892-4E8C-99EE-B02AC7AED790}" type="slidenum">
              <a:rPr lang="en-US" smtClean="0"/>
              <a:t>‹#›</a:t>
            </a:fld>
            <a:endParaRPr lang="en-US"/>
          </a:p>
        </p:txBody>
      </p:sp>
    </p:spTree>
    <p:extLst>
      <p:ext uri="{BB962C8B-B14F-4D97-AF65-F5344CB8AC3E}">
        <p14:creationId xmlns:p14="http://schemas.microsoft.com/office/powerpoint/2010/main" val="3048015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5377B2-CA8A-472A-8636-8D3357B9B751}" type="datetimeFigureOut">
              <a:rPr lang="en-US" smtClean="0"/>
              <a:t>4/18/2024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5FC6-8892-4E8C-99EE-B02AC7AED790}" type="slidenum">
              <a:rPr lang="en-US" smtClean="0"/>
              <a:t>‹#›</a:t>
            </a:fld>
            <a:endParaRPr lang="en-US"/>
          </a:p>
        </p:txBody>
      </p:sp>
    </p:spTree>
    <p:extLst>
      <p:ext uri="{BB962C8B-B14F-4D97-AF65-F5344CB8AC3E}">
        <p14:creationId xmlns:p14="http://schemas.microsoft.com/office/powerpoint/2010/main" val="1072737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5377B2-CA8A-472A-8636-8D3357B9B751}" type="datetimeFigureOut">
              <a:rPr lang="en-US" smtClean="0"/>
              <a:t>4/18/2024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55FC6-8892-4E8C-99EE-B02AC7AED790}" type="slidenum">
              <a:rPr lang="en-US" smtClean="0"/>
              <a:t>‹#›</a:t>
            </a:fld>
            <a:endParaRPr lang="en-US"/>
          </a:p>
        </p:txBody>
      </p:sp>
    </p:spTree>
    <p:extLst>
      <p:ext uri="{BB962C8B-B14F-4D97-AF65-F5344CB8AC3E}">
        <p14:creationId xmlns:p14="http://schemas.microsoft.com/office/powerpoint/2010/main" val="2648642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5377B2-CA8A-472A-8636-8D3357B9B751}" type="datetimeFigureOut">
              <a:rPr lang="en-US" smtClean="0"/>
              <a:t>4/18/2024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55FC6-8892-4E8C-99EE-B02AC7AED790}" type="slidenum">
              <a:rPr lang="en-US" smtClean="0"/>
              <a:t>‹#›</a:t>
            </a:fld>
            <a:endParaRPr lang="en-US"/>
          </a:p>
        </p:txBody>
      </p:sp>
    </p:spTree>
    <p:extLst>
      <p:ext uri="{BB962C8B-B14F-4D97-AF65-F5344CB8AC3E}">
        <p14:creationId xmlns:p14="http://schemas.microsoft.com/office/powerpoint/2010/main" val="226511395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Teacher with student isolated Premium Vector">
            <a:extLst>
              <a:ext uri="{FF2B5EF4-FFF2-40B4-BE49-F238E27FC236}">
                <a16:creationId xmlns:a16="http://schemas.microsoft.com/office/drawing/2014/main" id="{04B7E3B1-B788-4605-901B-8A63CD49EC9E}"/>
              </a:ext>
            </a:extLst>
          </p:cNvPr>
          <p:cNvPicPr>
            <a:picLocks noGrp="1" noChangeAspect="1" noChangeArrowheads="1"/>
          </p:cNvPicPr>
          <p:nvPr>
            <p:ph idx="1"/>
          </p:nvPr>
        </p:nvPicPr>
        <p:blipFill rotWithShape="1">
          <a:blip r:embed="rId2">
            <a:clrChange>
              <a:clrFrom>
                <a:srgbClr val="FFFFFF"/>
              </a:clrFrom>
              <a:clrTo>
                <a:srgbClr val="FFFFFF">
                  <a:alpha val="0"/>
                </a:srgbClr>
              </a:clrTo>
            </a:clrChange>
            <a:extLst>
              <a:ext uri="{BEBA8EAE-BF5A-486C-A8C5-ECC9F3942E4B}">
                <a14:imgProps xmlns:a14="http://schemas.microsoft.com/office/drawing/2010/main">
                  <a14:imgLayer r:embed="rId3">
                    <a14:imgEffect>
                      <a14:sharpenSoften amount="25000"/>
                    </a14:imgEffect>
                    <a14:imgEffect>
                      <a14:saturation sat="200000"/>
                    </a14:imgEffect>
                  </a14:imgLayer>
                </a14:imgProps>
              </a:ext>
              <a:ext uri="{28A0092B-C50C-407E-A947-70E740481C1C}">
                <a14:useLocalDpi xmlns:a14="http://schemas.microsoft.com/office/drawing/2010/main" val="0"/>
              </a:ext>
            </a:extLst>
          </a:blip>
          <a:srcRect t="13855" b="14845"/>
          <a:stretch/>
        </p:blipFill>
        <p:spPr bwMode="auto">
          <a:xfrm>
            <a:off x="2432115" y="4157221"/>
            <a:ext cx="7230360" cy="1861026"/>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5" name="TextBox 4"/>
          <p:cNvSpPr txBox="1"/>
          <p:nvPr/>
        </p:nvSpPr>
        <p:spPr>
          <a:xfrm>
            <a:off x="999241" y="1081391"/>
            <a:ext cx="10529740" cy="2677656"/>
          </a:xfrm>
          <a:prstGeom prst="rect">
            <a:avLst/>
          </a:prstGeom>
          <a:noFill/>
        </p:spPr>
        <p:txBody>
          <a:bodyPr wrap="square" rtlCol="0">
            <a:spAutoFit/>
          </a:bodyPr>
          <a:lstStyle/>
          <a:p>
            <a:pPr>
              <a:lnSpc>
                <a:spcPct val="150000"/>
              </a:lnSpc>
            </a:pPr>
            <a:r>
              <a:rPr lang="en-US" sz="2800" dirty="0">
                <a:solidFill>
                  <a:srgbClr val="FF0000"/>
                </a:solidFill>
                <a:latin typeface="Times New Roman" panose="02020603050405020304" pitchFamily="18" charset="0"/>
                <a:cs typeface="Times New Roman" panose="02020603050405020304" pitchFamily="18" charset="0"/>
              </a:rPr>
              <a:t> </a:t>
            </a:r>
            <a:r>
              <a:rPr lang="en-US" sz="2800" b="1" dirty="0">
                <a:latin typeface="Times New Roman" panose="02020603050405020304" pitchFamily="18" charset="0"/>
                <a:cs typeface="Times New Roman" panose="02020603050405020304" pitchFamily="18" charset="0"/>
              </a:rPr>
              <a:t>1. </a:t>
            </a:r>
            <a:r>
              <a:rPr lang="en-US" sz="2800" b="1" dirty="0" err="1">
                <a:latin typeface="Times New Roman" panose="02020603050405020304" pitchFamily="18" charset="0"/>
                <a:cs typeface="Times New Roman" panose="02020603050405020304" pitchFamily="18" charset="0"/>
              </a:rPr>
              <a:t>Kể</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lại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một</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việc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Bác</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Hồ</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đã</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làm</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trong</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câu</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chuyện</a:t>
            </a:r>
            <a:r>
              <a:rPr lang="en-US" sz="2800" b="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Chiếc</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rễ</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đa</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tròn</a:t>
            </a:r>
            <a:r>
              <a:rPr lang="en-US" sz="2800" b="1" dirty="0">
                <a:latin typeface="Times New Roman" panose="02020603050405020304" pitchFamily="18" charset="0"/>
                <a:cs typeface="Times New Roman" panose="02020603050405020304" pitchFamily="18" charset="0"/>
              </a:rPr>
              <a:t>.</a:t>
            </a:r>
          </a:p>
          <a:p>
            <a:pPr marL="285750" indent="-285750">
              <a:lnSpc>
                <a:spcPct val="150000"/>
              </a:lnSpc>
              <a:buFontTx/>
              <a:buChar char="-"/>
            </a:pPr>
            <a:r>
              <a:rPr lang="en-US" sz="2800" dirty="0" err="1">
                <a:latin typeface="Times New Roman" panose="02020603050405020304" pitchFamily="18" charset="0"/>
                <a:cs typeface="Times New Roman" panose="02020603050405020304" pitchFamily="18" charset="0"/>
              </a:rPr>
              <a:t>Em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muốn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a:t>
            </a:r>
            <a:r>
              <a:rPr lang="en-US" sz="2800" dirty="0">
                <a:latin typeface="Times New Roman" panose="02020603050405020304" pitchFamily="18" charset="0"/>
                <a:cs typeface="Times New Roman" panose="02020603050405020304" pitchFamily="18" charset="0"/>
              </a:rPr>
              <a:t>?</a:t>
            </a:r>
          </a:p>
          <a:p>
            <a:pPr marL="285750" indent="-285750">
              <a:lnSpc>
                <a:spcPct val="150000"/>
              </a:lnSpc>
              <a:buFontTx/>
              <a:buChar char="-"/>
            </a:pPr>
            <a:r>
              <a:rPr lang="en-US" sz="2800" dirty="0" err="1">
                <a:latin typeface="Times New Roman" panose="02020603050405020304" pitchFamily="18" charset="0"/>
                <a:cs typeface="Times New Roman" panose="02020603050405020304" pitchFamily="18" charset="0"/>
              </a:rPr>
              <a:t>Bác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cs typeface="Times New Roman" panose="02020603050405020304" pitchFamily="18" charset="0"/>
              </a:rPr>
              <a:t>?</a:t>
            </a:r>
          </a:p>
          <a:p>
            <a:pPr marL="285750" indent="-285750">
              <a:lnSpc>
                <a:spcPct val="150000"/>
              </a:lnSpc>
              <a:buFontTx/>
              <a:buChar char="-"/>
            </a:pPr>
            <a:r>
              <a:rPr lang="en-US" sz="2800" dirty="0" err="1">
                <a:latin typeface="Times New Roman" panose="02020603050405020304" pitchFamily="18" charset="0"/>
                <a:cs typeface="Times New Roman" panose="02020603050405020304" pitchFamily="18" charset="0"/>
              </a:rPr>
              <a:t>Em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Bác</a:t>
            </a:r>
            <a:r>
              <a:rPr lang="en-US" sz="2800" dirty="0">
                <a:latin typeface="Times New Roman" panose="02020603050405020304" pitchFamily="18" charset="0"/>
                <a:cs typeface="Times New Roman" panose="02020603050405020304" pitchFamily="18" charset="0"/>
              </a:rPr>
              <a:t>?</a:t>
            </a:r>
          </a:p>
        </p:txBody>
      </p:sp>
      <p:cxnSp>
        <p:nvCxnSpPr>
          <p:cNvPr id="3" name="Straight Connector 2"/>
          <p:cNvCxnSpPr/>
          <p:nvPr/>
        </p:nvCxnSpPr>
        <p:spPr>
          <a:xfrm>
            <a:off x="1528354" y="1711234"/>
            <a:ext cx="2233749"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862252" y="1693817"/>
            <a:ext cx="2264228" cy="1741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7136675" y="1676400"/>
            <a:ext cx="4162696" cy="21771"/>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25084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par>
                                <p:cTn id="13" presetID="22" presetClass="entr" presetSubtype="4"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down)">
                                      <p:cBhvr>
                                        <p:cTn id="15" dur="500"/>
                                        <p:tgtEl>
                                          <p:spTgt spid="8"/>
                                        </p:tgtEl>
                                      </p:cBhvr>
                                    </p:animEffect>
                                  </p:childTnLst>
                                </p:cTn>
                              </p:par>
                              <p:par>
                                <p:cTn id="16" presetID="22" presetClass="entr" presetSubtype="4"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down)">
                                      <p:cBhvr>
                                        <p:cTn id="1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791700" y="101339"/>
            <a:ext cx="2400300" cy="160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474396" y="101339"/>
            <a:ext cx="10215600" cy="1384995"/>
          </a:xfrm>
          <a:prstGeom prst="rect">
            <a:avLst/>
          </a:prstGeom>
        </p:spPr>
        <p:txBody>
          <a:bodyPr wrap="square">
            <a:spAutoFit/>
          </a:bodyPr>
          <a:lstStyle/>
          <a:p>
            <a:pPr marR="0" lvl="0" algn="just">
              <a:spcBef>
                <a:spcPts val="0"/>
              </a:spcBef>
              <a:spcAft>
                <a:spcPts val="0"/>
              </a:spcAft>
              <a:buClr>
                <a:srgbClr val="000000"/>
              </a:buClr>
              <a:buSzPts val="1300"/>
              <a:tabLst>
                <a:tab pos="161290" algn="l"/>
              </a:tabLst>
            </a:pP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2. </a:t>
            </a:r>
            <a:r>
              <a:rPr lang="vi-VN" sz="4000" b="1">
                <a:latin typeface="Times New Roman" panose="02020603050405020304" pitchFamily="18" charset="0"/>
                <a:ea typeface="Times New Roman" panose="02020603050405020304" pitchFamily="18" charset="0"/>
                <a:cs typeface="Times New Roman" panose="02020603050405020304" pitchFamily="18" charset="0"/>
              </a:rPr>
              <a:t>Viết 4</a:t>
            </a:r>
            <a:r>
              <a:rPr lang="en-US" sz="4000" b="1">
                <a:latin typeface="Times New Roman" panose="02020603050405020304" pitchFamily="18" charset="0"/>
                <a:ea typeface="Times New Roman" panose="02020603050405020304" pitchFamily="18" charset="0"/>
                <a:cs typeface="Times New Roman" panose="02020603050405020304" pitchFamily="18" charset="0"/>
              </a:rPr>
              <a:t> </a:t>
            </a:r>
            <a:r>
              <a:rPr lang="vi-VN" sz="4000" b="1">
                <a:latin typeface="Times New Roman" panose="02020603050405020304" pitchFamily="18" charset="0"/>
                <a:ea typeface="Times New Roman" panose="02020603050405020304" pitchFamily="18" charset="0"/>
                <a:cs typeface="Times New Roman" panose="02020603050405020304" pitchFamily="18" charset="0"/>
              </a:rPr>
              <a:t>-</a:t>
            </a:r>
            <a:r>
              <a:rPr lang="en-US" sz="4000" b="1">
                <a:latin typeface="Times New Roman" panose="02020603050405020304" pitchFamily="18" charset="0"/>
                <a:ea typeface="Times New Roman" panose="02020603050405020304" pitchFamily="18" charset="0"/>
                <a:cs typeface="Times New Roman" panose="02020603050405020304" pitchFamily="18" charset="0"/>
              </a:rPr>
              <a:t> </a:t>
            </a:r>
            <a:r>
              <a:rPr lang="vi-VN" sz="4000" b="1">
                <a:latin typeface="Times New Roman" panose="02020603050405020304" pitchFamily="18" charset="0"/>
                <a:ea typeface="Times New Roman" panose="02020603050405020304" pitchFamily="18" charset="0"/>
                <a:cs typeface="Times New Roman" panose="02020603050405020304" pitchFamily="18" charset="0"/>
              </a:rPr>
              <a:t>5 </a:t>
            </a:r>
            <a:r>
              <a:rPr lang="vi-VN" sz="4000" b="1" dirty="0">
                <a:latin typeface="Times New Roman" panose="02020603050405020304" pitchFamily="18" charset="0"/>
                <a:ea typeface="Times New Roman" panose="02020603050405020304" pitchFamily="18" charset="0"/>
                <a:cs typeface="Times New Roman" panose="02020603050405020304" pitchFamily="18" charset="0"/>
              </a:rPr>
              <a:t>câu v</a:t>
            </a: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ề</a:t>
            </a:r>
            <a:r>
              <a:rPr lang="vi-VN" sz="4000" b="1" dirty="0">
                <a:latin typeface="Times New Roman" panose="02020603050405020304" pitchFamily="18" charset="0"/>
                <a:ea typeface="Times New Roman" panose="02020603050405020304" pitchFamily="18" charset="0"/>
                <a:cs typeface="Times New Roman" panose="02020603050405020304" pitchFamily="18" charset="0"/>
              </a:rPr>
              <a:t> việc em vừa kể</a:t>
            </a: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cs typeface="Times New Roman" panose="02020603050405020304" pitchFamily="18" charset="0"/>
              </a:rPr>
              <a:t>về</a:t>
            </a: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cs typeface="Times New Roman" panose="02020603050405020304" pitchFamily="18" charset="0"/>
              </a:rPr>
              <a:t>Bác</a:t>
            </a: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cs typeface="Times New Roman" panose="02020603050405020304" pitchFamily="18" charset="0"/>
              </a:rPr>
              <a:t>Hồ</a:t>
            </a: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 </a:t>
            </a:r>
          </a:p>
          <a:p>
            <a:pPr marR="0" lvl="0" algn="just">
              <a:spcBef>
                <a:spcPts val="0"/>
              </a:spcBef>
              <a:spcAft>
                <a:spcPts val="0"/>
              </a:spcAft>
              <a:buClr>
                <a:srgbClr val="000000"/>
              </a:buClr>
              <a:buSzPts val="1300"/>
              <a:tabLst>
                <a:tab pos="161290" algn="l"/>
              </a:tabLst>
            </a:pPr>
            <a:r>
              <a:rPr lang="en-US" sz="4000" b="1"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ea typeface="Times New Roman" panose="02020603050405020304" pitchFamily="18" charset="0"/>
                <a:cs typeface="Times New Roman" panose="02020603050405020304" pitchFamily="18" charset="0"/>
              </a:rPr>
              <a:t>chuyện</a:t>
            </a: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i="1" dirty="0" err="1">
                <a:latin typeface="Times New Roman" panose="02020603050405020304" pitchFamily="18" charset="0"/>
                <a:ea typeface="Times New Roman" panose="02020603050405020304" pitchFamily="18" charset="0"/>
                <a:cs typeface="Times New Roman" panose="02020603050405020304" pitchFamily="18" charset="0"/>
              </a:rPr>
              <a:t>Chiếc</a:t>
            </a:r>
            <a:r>
              <a:rPr lang="en-US" sz="40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i="1" dirty="0" err="1">
                <a:latin typeface="Times New Roman" panose="02020603050405020304" pitchFamily="18" charset="0"/>
                <a:ea typeface="Times New Roman" panose="02020603050405020304" pitchFamily="18" charset="0"/>
                <a:cs typeface="Times New Roman" panose="02020603050405020304" pitchFamily="18" charset="0"/>
              </a:rPr>
              <a:t>rễ</a:t>
            </a:r>
            <a:r>
              <a:rPr lang="en-US" sz="40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i="1" dirty="0" err="1">
                <a:latin typeface="Times New Roman" panose="02020603050405020304" pitchFamily="18" charset="0"/>
                <a:ea typeface="Times New Roman" panose="02020603050405020304" pitchFamily="18" charset="0"/>
                <a:cs typeface="Times New Roman" panose="02020603050405020304" pitchFamily="18" charset="0"/>
              </a:rPr>
              <a:t>đa</a:t>
            </a:r>
            <a:r>
              <a:rPr lang="en-US" sz="40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4000" i="1" dirty="0" err="1">
                <a:latin typeface="Times New Roman" panose="02020603050405020304" pitchFamily="18" charset="0"/>
                <a:ea typeface="Times New Roman" panose="02020603050405020304" pitchFamily="18" charset="0"/>
                <a:cs typeface="Times New Roman" panose="02020603050405020304" pitchFamily="18" charset="0"/>
              </a:rPr>
              <a:t>tròn</a:t>
            </a:r>
            <a:r>
              <a:rPr lang="en-US" sz="4000" b="1" dirty="0">
                <a:latin typeface="Times New Roman" panose="02020603050405020304" pitchFamily="18" charset="0"/>
                <a:ea typeface="Times New Roman" panose="02020603050405020304" pitchFamily="18" charset="0"/>
                <a:cs typeface="Times New Roman" panose="02020603050405020304" pitchFamily="18" charset="0"/>
              </a:rPr>
              <a:t>”</a:t>
            </a:r>
            <a:r>
              <a:rPr lang="vi-VN" sz="4400" b="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4400" b="1" dirty="0">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t="22445"/>
          <a:stretch/>
        </p:blipFill>
        <p:spPr>
          <a:xfrm>
            <a:off x="7258639" y="2169967"/>
            <a:ext cx="4270341" cy="4023443"/>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6" name="TextBox 5"/>
          <p:cNvSpPr txBox="1"/>
          <p:nvPr/>
        </p:nvSpPr>
        <p:spPr>
          <a:xfrm>
            <a:off x="0" y="2094461"/>
            <a:ext cx="7075371" cy="2031325"/>
          </a:xfrm>
          <a:prstGeom prst="rect">
            <a:avLst/>
          </a:prstGeom>
          <a:noFill/>
        </p:spPr>
        <p:txBody>
          <a:bodyPr wrap="square" rtlCol="0">
            <a:spAutoFit/>
          </a:bodyPr>
          <a:lstStyle/>
          <a:p>
            <a:pPr marL="285750" indent="-285750">
              <a:lnSpc>
                <a:spcPct val="150000"/>
              </a:lnSpc>
              <a:buFontTx/>
              <a:buChar char="-"/>
            </a:pPr>
            <a:r>
              <a:rPr lang="en-US" sz="2800" dirty="0" err="1">
                <a:latin typeface="Times New Roman" panose="02020603050405020304" pitchFamily="18" charset="0"/>
                <a:cs typeface="Times New Roman" panose="02020603050405020304" pitchFamily="18" charset="0"/>
              </a:rPr>
              <a:t>Em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muốn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Hồ</a:t>
            </a:r>
            <a:r>
              <a:rPr lang="en-US" sz="2800" dirty="0">
                <a:latin typeface="Times New Roman" panose="02020603050405020304" pitchFamily="18" charset="0"/>
                <a:cs typeface="Times New Roman" panose="02020603050405020304" pitchFamily="18" charset="0"/>
              </a:rPr>
              <a:t>?</a:t>
            </a:r>
          </a:p>
          <a:p>
            <a:pPr marL="285750" indent="-285750">
              <a:lnSpc>
                <a:spcPct val="150000"/>
              </a:lnSpc>
              <a:buFontTx/>
              <a:buChar char="-"/>
            </a:pPr>
            <a:r>
              <a:rPr lang="en-US" sz="2800" dirty="0" err="1">
                <a:latin typeface="Times New Roman" panose="02020603050405020304" pitchFamily="18" charset="0"/>
                <a:cs typeface="Times New Roman" panose="02020603050405020304" pitchFamily="18" charset="0"/>
              </a:rPr>
              <a:t>Bác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nào</a:t>
            </a:r>
            <a:r>
              <a:rPr lang="en-US" sz="2800" dirty="0">
                <a:latin typeface="Times New Roman" panose="02020603050405020304" pitchFamily="18" charset="0"/>
                <a:cs typeface="Times New Roman" panose="02020603050405020304" pitchFamily="18" charset="0"/>
              </a:rPr>
              <a:t>?</a:t>
            </a:r>
          </a:p>
          <a:p>
            <a:pPr marL="285750" indent="-285750">
              <a:lnSpc>
                <a:spcPct val="150000"/>
              </a:lnSpc>
              <a:buFontTx/>
              <a:buChar char="-"/>
            </a:pPr>
            <a:r>
              <a:rPr lang="en-US" sz="2800" dirty="0" err="1">
                <a:latin typeface="Times New Roman" panose="02020603050405020304" pitchFamily="18" charset="0"/>
                <a:cs typeface="Times New Roman" panose="02020603050405020304" pitchFamily="18" charset="0"/>
              </a:rPr>
              <a:t>Em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nghĩ</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gì</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Bác</a:t>
            </a:r>
            <a:r>
              <a:rPr lang="en-US" sz="2800" dirty="0">
                <a:latin typeface="Times New Roman" panose="02020603050405020304" pitchFamily="18" charset="0"/>
                <a:cs typeface="Times New Roman" panose="02020603050405020304" pitchFamily="18" charset="0"/>
              </a:rPr>
              <a:t>?</a:t>
            </a:r>
          </a:p>
        </p:txBody>
      </p:sp>
      <p:cxnSp>
        <p:nvCxnSpPr>
          <p:cNvPr id="8" name="Straight Connector 7"/>
          <p:cNvCxnSpPr/>
          <p:nvPr/>
        </p:nvCxnSpPr>
        <p:spPr>
          <a:xfrm flipV="1">
            <a:off x="1138389" y="753035"/>
            <a:ext cx="2761258" cy="16904"/>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flipV="1">
            <a:off x="4706342" y="753035"/>
            <a:ext cx="5354027" cy="25356"/>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596024" y="1430087"/>
            <a:ext cx="7458764" cy="12678"/>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40347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par>
                                <p:cTn id="13" presetID="16" presetClass="entr" presetSubtype="21" fill="hold"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arn(inVertical)">
                                      <p:cBhvr>
                                        <p:cTn id="15" dur="500"/>
                                        <p:tgtEl>
                                          <p:spTgt spid="9"/>
                                        </p:tgtEl>
                                      </p:cBhvr>
                                    </p:animEffect>
                                  </p:childTnLst>
                                </p:cTn>
                              </p:par>
                              <p:par>
                                <p:cTn id="16" presetID="16" presetClass="entr" presetSubtype="21"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arn(inVertical)">
                                      <p:cBhvr>
                                        <p:cTn id="1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D0AAA742-39C1-4C52-AB10-4EF725D8E48C}"/>
              </a:ext>
            </a:extLst>
          </p:cNvPr>
          <p:cNvGrpSpPr/>
          <p:nvPr/>
        </p:nvGrpSpPr>
        <p:grpSpPr>
          <a:xfrm>
            <a:off x="713446" y="605946"/>
            <a:ext cx="12009777" cy="1184749"/>
            <a:chOff x="280267" y="915918"/>
            <a:chExt cx="12009777" cy="1187686"/>
          </a:xfrm>
        </p:grpSpPr>
        <p:grpSp>
          <p:nvGrpSpPr>
            <p:cNvPr id="4" name="Group 3">
              <a:extLst>
                <a:ext uri="{FF2B5EF4-FFF2-40B4-BE49-F238E27FC236}">
                  <a16:creationId xmlns:a16="http://schemas.microsoft.com/office/drawing/2014/main" id="{07CE8887-E268-48AB-B401-EA236ABD1783}"/>
                </a:ext>
              </a:extLst>
            </p:cNvPr>
            <p:cNvGrpSpPr/>
            <p:nvPr/>
          </p:nvGrpSpPr>
          <p:grpSpPr>
            <a:xfrm>
              <a:off x="280267" y="915918"/>
              <a:ext cx="758018" cy="731520"/>
              <a:chOff x="3041858" y="1727884"/>
              <a:chExt cx="1240359" cy="1188720"/>
            </a:xfrm>
          </p:grpSpPr>
          <p:sp>
            <p:nvSpPr>
              <p:cNvPr id="6" name="Google Shape;418;p36">
                <a:extLst>
                  <a:ext uri="{FF2B5EF4-FFF2-40B4-BE49-F238E27FC236}">
                    <a16:creationId xmlns:a16="http://schemas.microsoft.com/office/drawing/2014/main" id="{45AE31AA-DB3D-40C7-A83F-FE5B757E5ADA}"/>
                  </a:ext>
                </a:extLst>
              </p:cNvPr>
              <p:cNvSpPr/>
              <p:nvPr/>
            </p:nvSpPr>
            <p:spPr>
              <a:xfrm>
                <a:off x="3041858" y="1727884"/>
                <a:ext cx="1188720" cy="1188720"/>
              </a:xfrm>
              <a:prstGeom prst="ellipse">
                <a:avLst/>
              </a:prstGeom>
              <a:solidFill>
                <a:srgbClr val="FFFFAF"/>
              </a:solidFill>
              <a:ln>
                <a:noFill/>
              </a:ln>
            </p:spPr>
            <p:txBody>
              <a:bodyPr spcFirstLastPara="1" wrap="square" lIns="161872" tIns="161872" rIns="161872" bIns="161872" anchor="ctr" anchorCtr="0">
                <a:noAutofit/>
              </a:bodyPr>
              <a:lstStyle/>
              <a:p>
                <a:pPr algn="just"/>
                <a:endParaRPr sz="1862">
                  <a:solidFill>
                    <a:srgbClr val="002060"/>
                  </a:solidFill>
                  <a:latin typeface="Arial-Rounded" pitchFamily="34" charset="0"/>
                  <a:ea typeface="Arial-Rounded" pitchFamily="34" charset="0"/>
                  <a:cs typeface="Arial-Rounded" pitchFamily="34" charset="0"/>
                </a:endParaRPr>
              </a:p>
            </p:txBody>
          </p:sp>
          <p:sp>
            <p:nvSpPr>
              <p:cNvPr id="7" name="Google Shape;423;p36">
                <a:extLst>
                  <a:ext uri="{FF2B5EF4-FFF2-40B4-BE49-F238E27FC236}">
                    <a16:creationId xmlns:a16="http://schemas.microsoft.com/office/drawing/2014/main" id="{3BAAE62D-4EC2-4ADB-88AE-2F5136688D15}"/>
                  </a:ext>
                </a:extLst>
              </p:cNvPr>
              <p:cNvSpPr txBox="1">
                <a:spLocks/>
              </p:cNvSpPr>
              <p:nvPr/>
            </p:nvSpPr>
            <p:spPr>
              <a:xfrm>
                <a:off x="3085218" y="1889874"/>
                <a:ext cx="1196999" cy="770400"/>
              </a:xfrm>
              <a:prstGeom prst="rect">
                <a:avLst/>
              </a:prstGeom>
            </p:spPr>
            <p:txBody>
              <a:bodyPr spcFirstLastPara="1" wrap="square" lIns="161872" tIns="161872" rIns="161872" bIns="161872"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9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9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9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9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9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9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9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9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900" b="0" i="0" u="none" strike="noStrike" cap="none">
                    <a:solidFill>
                      <a:srgbClr val="000000"/>
                    </a:solidFill>
                    <a:latin typeface="Arial"/>
                    <a:ea typeface="Arial"/>
                    <a:cs typeface="Arial"/>
                    <a:sym typeface="Arial"/>
                  </a:defRPr>
                </a:lvl9pPr>
              </a:lstStyle>
              <a:p>
                <a:pPr algn="just"/>
                <a:r>
                  <a:rPr lang="en" sz="5453">
                    <a:solidFill>
                      <a:srgbClr val="0070C0"/>
                    </a:solidFill>
                    <a:latin typeface="Arial Rounded MT Bold" pitchFamily="34" charset="0"/>
                    <a:ea typeface="Arial-Rounded" pitchFamily="34" charset="0"/>
                    <a:cs typeface="Arial-Rounded" pitchFamily="34" charset="0"/>
                  </a:rPr>
                  <a:t>2</a:t>
                </a:r>
              </a:p>
            </p:txBody>
          </p:sp>
        </p:grpSp>
        <p:sp>
          <p:nvSpPr>
            <p:cNvPr id="5" name="TextBox 4">
              <a:extLst>
                <a:ext uri="{FF2B5EF4-FFF2-40B4-BE49-F238E27FC236}">
                  <a16:creationId xmlns:a16="http://schemas.microsoft.com/office/drawing/2014/main" id="{62F39148-993C-481E-B6E2-E5839D7B5C3D}"/>
                </a:ext>
              </a:extLst>
            </p:cNvPr>
            <p:cNvSpPr txBox="1"/>
            <p:nvPr/>
          </p:nvSpPr>
          <p:spPr>
            <a:xfrm>
              <a:off x="1033374" y="1085423"/>
              <a:ext cx="11256670" cy="1018181"/>
            </a:xfrm>
            <a:prstGeom prst="rect">
              <a:avLst/>
            </a:prstGeom>
            <a:noFill/>
          </p:spPr>
          <p:txBody>
            <a:bodyPr wrap="square" rtlCol="0">
              <a:spAutoFit/>
            </a:bodyPr>
            <a:lstStyle/>
            <a:p>
              <a:pPr marR="0" lvl="0" algn="just">
                <a:spcBef>
                  <a:spcPts val="0"/>
                </a:spcBef>
                <a:spcAft>
                  <a:spcPts val="0"/>
                </a:spcAft>
                <a:buClr>
                  <a:srgbClr val="000000"/>
                </a:buClr>
                <a:buSzPts val="1300"/>
                <a:tabLst>
                  <a:tab pos="161290" algn="l"/>
                </a:tabLst>
              </a:pPr>
              <a:r>
                <a:rPr lang="vi-VN" sz="2800" b="1">
                  <a:latin typeface="Times New Roman" panose="02020603050405020304" pitchFamily="18" charset="0"/>
                  <a:ea typeface="Times New Roman" panose="02020603050405020304" pitchFamily="18" charset="0"/>
                  <a:cs typeface="Times New Roman" panose="02020603050405020304" pitchFamily="18" charset="0"/>
                </a:rPr>
                <a:t>Viết 4</a:t>
              </a:r>
              <a:r>
                <a:rPr lang="en-US" sz="2800" b="1">
                  <a:latin typeface="Times New Roman" panose="02020603050405020304" pitchFamily="18" charset="0"/>
                  <a:ea typeface="Times New Roman" panose="02020603050405020304" pitchFamily="18" charset="0"/>
                  <a:cs typeface="Times New Roman" panose="02020603050405020304" pitchFamily="18" charset="0"/>
                </a:rPr>
                <a:t> </a:t>
              </a:r>
              <a:r>
                <a:rPr lang="vi-VN" sz="2800" b="1">
                  <a:latin typeface="Times New Roman" panose="02020603050405020304" pitchFamily="18" charset="0"/>
                  <a:ea typeface="Times New Roman" panose="02020603050405020304" pitchFamily="18" charset="0"/>
                  <a:cs typeface="Times New Roman" panose="02020603050405020304" pitchFamily="18" charset="0"/>
                </a:rPr>
                <a:t>-</a:t>
              </a:r>
              <a:r>
                <a:rPr lang="en-US" sz="2800" b="1">
                  <a:latin typeface="Times New Roman" panose="02020603050405020304" pitchFamily="18" charset="0"/>
                  <a:ea typeface="Times New Roman" panose="02020603050405020304" pitchFamily="18" charset="0"/>
                  <a:cs typeface="Times New Roman" panose="02020603050405020304" pitchFamily="18" charset="0"/>
                </a:rPr>
                <a:t> </a:t>
              </a:r>
              <a:r>
                <a:rPr lang="vi-VN" sz="2800" b="1">
                  <a:latin typeface="Times New Roman" panose="02020603050405020304" pitchFamily="18" charset="0"/>
                  <a:ea typeface="Times New Roman" panose="02020603050405020304" pitchFamily="18" charset="0"/>
                  <a:cs typeface="Times New Roman" panose="02020603050405020304" pitchFamily="18" charset="0"/>
                </a:rPr>
                <a:t>5 câu v</a:t>
              </a:r>
              <a:r>
                <a:rPr lang="en-US" sz="2800" b="1">
                  <a:latin typeface="Times New Roman" panose="02020603050405020304" pitchFamily="18" charset="0"/>
                  <a:ea typeface="Times New Roman" panose="02020603050405020304" pitchFamily="18" charset="0"/>
                  <a:cs typeface="Times New Roman" panose="02020603050405020304" pitchFamily="18" charset="0"/>
                </a:rPr>
                <a:t>ề</a:t>
              </a:r>
              <a:r>
                <a:rPr lang="vi-VN" sz="2800" b="1">
                  <a:latin typeface="Times New Roman" panose="02020603050405020304" pitchFamily="18" charset="0"/>
                  <a:ea typeface="Times New Roman" panose="02020603050405020304" pitchFamily="18" charset="0"/>
                  <a:cs typeface="Times New Roman" panose="02020603050405020304" pitchFamily="18" charset="0"/>
                </a:rPr>
                <a:t> việc em vừa kể</a:t>
              </a:r>
              <a:r>
                <a:rPr lang="en-US" sz="2800" b="1">
                  <a:latin typeface="Times New Roman" panose="02020603050405020304" pitchFamily="18" charset="0"/>
                  <a:ea typeface="Times New Roman" panose="02020603050405020304" pitchFamily="18" charset="0"/>
                  <a:cs typeface="Times New Roman" panose="02020603050405020304" pitchFamily="18" charset="0"/>
                </a:rPr>
                <a:t> về Bác Hồ trong câu chuyện </a:t>
              </a:r>
            </a:p>
            <a:p>
              <a:pPr marR="0" lvl="0" algn="just">
                <a:spcBef>
                  <a:spcPts val="0"/>
                </a:spcBef>
                <a:spcAft>
                  <a:spcPts val="0"/>
                </a:spcAft>
                <a:buClr>
                  <a:srgbClr val="000000"/>
                </a:buClr>
                <a:buSzPts val="1300"/>
                <a:tabLst>
                  <a:tab pos="161290" algn="l"/>
                </a:tabLst>
              </a:pPr>
              <a:r>
                <a:rPr lang="en-US" sz="2800" b="1">
                  <a:latin typeface="Times New Roman" panose="02020603050405020304" pitchFamily="18" charset="0"/>
                  <a:ea typeface="Times New Roman" panose="02020603050405020304" pitchFamily="18" charset="0"/>
                  <a:cs typeface="Times New Roman" panose="02020603050405020304" pitchFamily="18" charset="0"/>
                </a:rPr>
                <a:t>“</a:t>
              </a:r>
              <a:r>
                <a:rPr lang="en-US" sz="2800" i="1">
                  <a:latin typeface="Times New Roman" panose="02020603050405020304" pitchFamily="18" charset="0"/>
                  <a:ea typeface="Times New Roman" panose="02020603050405020304" pitchFamily="18" charset="0"/>
                  <a:cs typeface="Times New Roman" panose="02020603050405020304" pitchFamily="18" charset="0"/>
                </a:rPr>
                <a:t>Chiếc rễ đa tròn</a:t>
              </a:r>
              <a:r>
                <a:rPr lang="en-US" sz="2800" b="1">
                  <a:latin typeface="Times New Roman" panose="02020603050405020304" pitchFamily="18" charset="0"/>
                  <a:ea typeface="Times New Roman" panose="02020603050405020304" pitchFamily="18" charset="0"/>
                  <a:cs typeface="Times New Roman" panose="02020603050405020304" pitchFamily="18" charset="0"/>
                </a:rPr>
                <a:t>”</a:t>
              </a:r>
              <a:r>
                <a:rPr lang="vi-VN" sz="3200" b="1">
                  <a:latin typeface="Times New Roman" panose="02020603050405020304" pitchFamily="18" charset="0"/>
                  <a:ea typeface="Times New Roman" panose="02020603050405020304" pitchFamily="18" charset="0"/>
                  <a:cs typeface="Times New Roman" panose="02020603050405020304" pitchFamily="18" charset="0"/>
                </a:rPr>
                <a:t>.</a:t>
              </a:r>
              <a:endParaRPr lang="en-US" sz="3200" b="1" dirty="0">
                <a:latin typeface="Times New Roman" panose="02020603050405020304" pitchFamily="18" charset="0"/>
                <a:ea typeface="Times New Roman" panose="02020603050405020304" pitchFamily="18" charset="0"/>
                <a:cs typeface="Times New Roman" panose="02020603050405020304" pitchFamily="18" charset="0"/>
              </a:endParaRPr>
            </a:p>
          </p:txBody>
        </p:sp>
      </p:grpSp>
      <p:sp>
        <p:nvSpPr>
          <p:cNvPr id="8" name="Rectangle: Rounded Corners 7">
            <a:extLst>
              <a:ext uri="{FF2B5EF4-FFF2-40B4-BE49-F238E27FC236}">
                <a16:creationId xmlns:a16="http://schemas.microsoft.com/office/drawing/2014/main" id="{52AE0DE4-8C20-49DF-858C-E037C0EFA81F}"/>
              </a:ext>
            </a:extLst>
          </p:cNvPr>
          <p:cNvSpPr/>
          <p:nvPr/>
        </p:nvSpPr>
        <p:spPr>
          <a:xfrm>
            <a:off x="586588" y="2783916"/>
            <a:ext cx="3786486" cy="1594214"/>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527"/>
          </a:p>
        </p:txBody>
      </p:sp>
      <p:sp>
        <p:nvSpPr>
          <p:cNvPr id="9" name="Rectangle: Rounded Corners 8">
            <a:extLst>
              <a:ext uri="{FF2B5EF4-FFF2-40B4-BE49-F238E27FC236}">
                <a16:creationId xmlns:a16="http://schemas.microsoft.com/office/drawing/2014/main" id="{EA671D44-E9CC-43D3-A56B-87BC1BE312EF}"/>
              </a:ext>
            </a:extLst>
          </p:cNvPr>
          <p:cNvSpPr/>
          <p:nvPr/>
        </p:nvSpPr>
        <p:spPr>
          <a:xfrm>
            <a:off x="8122974" y="2856380"/>
            <a:ext cx="3034518" cy="1449286"/>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527"/>
          </a:p>
        </p:txBody>
      </p:sp>
      <p:sp>
        <p:nvSpPr>
          <p:cNvPr id="10" name="Rectangle: Rounded Corners 9">
            <a:extLst>
              <a:ext uri="{FF2B5EF4-FFF2-40B4-BE49-F238E27FC236}">
                <a16:creationId xmlns:a16="http://schemas.microsoft.com/office/drawing/2014/main" id="{AB9F5D72-3D06-4271-8B52-0740DBA7D6F5}"/>
              </a:ext>
            </a:extLst>
          </p:cNvPr>
          <p:cNvSpPr/>
          <p:nvPr/>
        </p:nvSpPr>
        <p:spPr>
          <a:xfrm>
            <a:off x="4474423" y="4433562"/>
            <a:ext cx="3648551" cy="1123760"/>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527"/>
          </a:p>
        </p:txBody>
      </p:sp>
      <p:sp>
        <p:nvSpPr>
          <p:cNvPr id="11" name="Rectangle: Rounded Corners 10">
            <a:extLst>
              <a:ext uri="{FF2B5EF4-FFF2-40B4-BE49-F238E27FC236}">
                <a16:creationId xmlns:a16="http://schemas.microsoft.com/office/drawing/2014/main" id="{0A8E188B-2D11-4DF0-BA31-F8ED8812DB40}"/>
              </a:ext>
            </a:extLst>
          </p:cNvPr>
          <p:cNvSpPr/>
          <p:nvPr/>
        </p:nvSpPr>
        <p:spPr>
          <a:xfrm>
            <a:off x="4444018" y="2098055"/>
            <a:ext cx="3648551" cy="668424"/>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527"/>
          </a:p>
        </p:txBody>
      </p:sp>
      <p:cxnSp>
        <p:nvCxnSpPr>
          <p:cNvPr id="12" name="Straight Arrow Connector 11">
            <a:extLst>
              <a:ext uri="{FF2B5EF4-FFF2-40B4-BE49-F238E27FC236}">
                <a16:creationId xmlns:a16="http://schemas.microsoft.com/office/drawing/2014/main" id="{D1F1EE61-E6FC-4215-AF4C-92E9ABAAE6CB}"/>
              </a:ext>
            </a:extLst>
          </p:cNvPr>
          <p:cNvCxnSpPr/>
          <p:nvPr/>
        </p:nvCxnSpPr>
        <p:spPr>
          <a:xfrm>
            <a:off x="7478537" y="3530349"/>
            <a:ext cx="614033"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FFFC1B25-F305-423C-9442-2A7E1691AEB6}"/>
              </a:ext>
            </a:extLst>
          </p:cNvPr>
          <p:cNvCxnSpPr>
            <a:cxnSpLocks/>
          </p:cNvCxnSpPr>
          <p:nvPr/>
        </p:nvCxnSpPr>
        <p:spPr>
          <a:xfrm flipH="1">
            <a:off x="4444018" y="3530349"/>
            <a:ext cx="644438"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A05136CB-6D8D-46DF-99FA-C6218E5EEB03}"/>
              </a:ext>
            </a:extLst>
          </p:cNvPr>
          <p:cNvCxnSpPr>
            <a:cxnSpLocks/>
          </p:cNvCxnSpPr>
          <p:nvPr/>
        </p:nvCxnSpPr>
        <p:spPr>
          <a:xfrm flipH="1">
            <a:off x="6193632" y="4021889"/>
            <a:ext cx="1" cy="422148"/>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9136DFFF-71F9-44A5-B029-55D4FF51D6EA}"/>
              </a:ext>
            </a:extLst>
          </p:cNvPr>
          <p:cNvCxnSpPr>
            <a:cxnSpLocks/>
          </p:cNvCxnSpPr>
          <p:nvPr/>
        </p:nvCxnSpPr>
        <p:spPr>
          <a:xfrm flipH="1" flipV="1">
            <a:off x="6193630" y="2739505"/>
            <a:ext cx="1" cy="408909"/>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EB805EF9-3CFB-4C93-8AB9-3127575E60DE}"/>
              </a:ext>
            </a:extLst>
          </p:cNvPr>
          <p:cNvSpPr/>
          <p:nvPr/>
        </p:nvSpPr>
        <p:spPr>
          <a:xfrm>
            <a:off x="5058051" y="3048487"/>
            <a:ext cx="2349541" cy="1015036"/>
          </a:xfrm>
          <a:prstGeom prst="ellipse">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527"/>
          </a:p>
        </p:txBody>
      </p:sp>
      <p:sp>
        <p:nvSpPr>
          <p:cNvPr id="17" name="Oval 16">
            <a:extLst>
              <a:ext uri="{FF2B5EF4-FFF2-40B4-BE49-F238E27FC236}">
                <a16:creationId xmlns:a16="http://schemas.microsoft.com/office/drawing/2014/main" id="{215237BE-D55B-4B1C-808A-6361C2ABE0A3}"/>
              </a:ext>
            </a:extLst>
          </p:cNvPr>
          <p:cNvSpPr/>
          <p:nvPr/>
        </p:nvSpPr>
        <p:spPr>
          <a:xfrm>
            <a:off x="4616348" y="3047230"/>
            <a:ext cx="3192357" cy="1015036"/>
          </a:xfrm>
          <a:prstGeom prst="ellipse">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62">
                <a:solidFill>
                  <a:schemeClr val="tx1"/>
                </a:solidFill>
                <a:latin typeface="Arial-Rounded" panose="020B0500000000000000" pitchFamily="34" charset="0"/>
                <a:ea typeface="Arial-Rounded" panose="020B0500000000000000" pitchFamily="34" charset="0"/>
                <a:cs typeface="Arial-Rounded" panose="020B0500000000000000" pitchFamily="34" charset="0"/>
              </a:rPr>
              <a:t>Việc Bác Hồ đã làm</a:t>
            </a:r>
          </a:p>
        </p:txBody>
      </p:sp>
      <p:sp>
        <p:nvSpPr>
          <p:cNvPr id="18" name="Rectangle: Rounded Corners 17">
            <a:extLst>
              <a:ext uri="{FF2B5EF4-FFF2-40B4-BE49-F238E27FC236}">
                <a16:creationId xmlns:a16="http://schemas.microsoft.com/office/drawing/2014/main" id="{127D0C35-7761-4B5B-92F3-C617935FE8DA}"/>
              </a:ext>
            </a:extLst>
          </p:cNvPr>
          <p:cNvSpPr/>
          <p:nvPr/>
        </p:nvSpPr>
        <p:spPr>
          <a:xfrm>
            <a:off x="4444018" y="2082852"/>
            <a:ext cx="3695733" cy="66842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27">
                <a:solidFill>
                  <a:schemeClr val="tx1"/>
                </a:solidFill>
                <a:latin typeface="Arial-Rounded" panose="020B0500000000000000" pitchFamily="34" charset="0"/>
                <a:ea typeface="Arial-Rounded" panose="020B0500000000000000" pitchFamily="34" charset="0"/>
                <a:cs typeface="Arial-Rounded" panose="020B0500000000000000" pitchFamily="34" charset="0"/>
              </a:rPr>
              <a:t>Việc Bác Hồ đã làm</a:t>
            </a:r>
          </a:p>
        </p:txBody>
      </p:sp>
      <p:sp>
        <p:nvSpPr>
          <p:cNvPr id="19" name="Rectangle: Rounded Corners 18">
            <a:extLst>
              <a:ext uri="{FF2B5EF4-FFF2-40B4-BE49-F238E27FC236}">
                <a16:creationId xmlns:a16="http://schemas.microsoft.com/office/drawing/2014/main" id="{006E652C-E5A4-4C25-A26D-CE3FB154068F}"/>
              </a:ext>
            </a:extLst>
          </p:cNvPr>
          <p:cNvSpPr/>
          <p:nvPr/>
        </p:nvSpPr>
        <p:spPr>
          <a:xfrm>
            <a:off x="8163513" y="3220535"/>
            <a:ext cx="2902142" cy="66842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527">
                <a:solidFill>
                  <a:schemeClr val="tx1"/>
                </a:solidFill>
                <a:latin typeface="Arial-Rounded" panose="020B0500000000000000" pitchFamily="34" charset="0"/>
                <a:ea typeface="Arial-Rounded" panose="020B0500000000000000" pitchFamily="34" charset="0"/>
                <a:cs typeface="Arial-Rounded" panose="020B0500000000000000" pitchFamily="34" charset="0"/>
              </a:rPr>
              <a:t>Bác Hồ đã làm việc đó như thế nào?</a:t>
            </a:r>
          </a:p>
        </p:txBody>
      </p:sp>
      <p:sp>
        <p:nvSpPr>
          <p:cNvPr id="20" name="Rectangle: Rounded Corners 19">
            <a:extLst>
              <a:ext uri="{FF2B5EF4-FFF2-40B4-BE49-F238E27FC236}">
                <a16:creationId xmlns:a16="http://schemas.microsoft.com/office/drawing/2014/main" id="{3EF768DE-5C4B-4B6E-8550-F1D65734FD4C}"/>
              </a:ext>
            </a:extLst>
          </p:cNvPr>
          <p:cNvSpPr/>
          <p:nvPr/>
        </p:nvSpPr>
        <p:spPr>
          <a:xfrm>
            <a:off x="4576393" y="4646034"/>
            <a:ext cx="3516176" cy="66842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527">
                <a:solidFill>
                  <a:schemeClr val="tx1"/>
                </a:solidFill>
                <a:latin typeface="Arial-Rounded" panose="020B0500000000000000" pitchFamily="34" charset="0"/>
                <a:ea typeface="Arial-Rounded" panose="020B0500000000000000" pitchFamily="34" charset="0"/>
                <a:cs typeface="Arial-Rounded" panose="020B0500000000000000" pitchFamily="34" charset="0"/>
              </a:rPr>
              <a:t>Kết quả công việc Bác Hồ đã làm?</a:t>
            </a:r>
          </a:p>
        </p:txBody>
      </p:sp>
      <p:sp>
        <p:nvSpPr>
          <p:cNvPr id="21" name="Rectangle: Rounded Corners 20">
            <a:extLst>
              <a:ext uri="{FF2B5EF4-FFF2-40B4-BE49-F238E27FC236}">
                <a16:creationId xmlns:a16="http://schemas.microsoft.com/office/drawing/2014/main" id="{CB099C1A-5FAD-40C0-8C51-5FC34A1E9107}"/>
              </a:ext>
            </a:extLst>
          </p:cNvPr>
          <p:cNvSpPr/>
          <p:nvPr/>
        </p:nvSpPr>
        <p:spPr>
          <a:xfrm>
            <a:off x="602489" y="3195198"/>
            <a:ext cx="3786485" cy="668424"/>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527">
                <a:solidFill>
                  <a:schemeClr val="tx1"/>
                </a:solidFill>
                <a:latin typeface="Arial-Rounded" panose="020B0500000000000000" pitchFamily="34" charset="0"/>
                <a:ea typeface="Arial-Rounded" panose="020B0500000000000000" pitchFamily="34" charset="0"/>
                <a:cs typeface="Arial-Rounded" panose="020B0500000000000000" pitchFamily="34" charset="0"/>
              </a:rPr>
              <a:t>Suy nghĩ, cảm xúc của em về việc làm của Bác?</a:t>
            </a:r>
          </a:p>
        </p:txBody>
      </p:sp>
    </p:spTree>
    <p:extLst>
      <p:ext uri="{BB962C8B-B14F-4D97-AF65-F5344CB8AC3E}">
        <p14:creationId xmlns:p14="http://schemas.microsoft.com/office/powerpoint/2010/main" val="1011155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320" y="1710621"/>
            <a:ext cx="11329851" cy="3970318"/>
          </a:xfrm>
          <a:prstGeom prst="rect">
            <a:avLst/>
          </a:prstGeom>
        </p:spPr>
        <p:txBody>
          <a:bodyPr wrap="square">
            <a:spAutoFit/>
          </a:bodyPr>
          <a:lstStyle/>
          <a:p>
            <a:r>
              <a:rPr lang="en-US" sz="3600">
                <a:solidFill>
                  <a:srgbClr val="222222"/>
                </a:solidFill>
                <a:latin typeface="Verdana" panose="020B0604030504040204" pitchFamily="34" charset="0"/>
              </a:rPr>
              <a:t>                     THAM KHẢO</a:t>
            </a:r>
          </a:p>
          <a:p>
            <a:pPr algn="just"/>
            <a:r>
              <a:rPr lang="en-US" sz="3600">
                <a:solidFill>
                  <a:srgbClr val="222222"/>
                </a:solidFill>
                <a:latin typeface="Verdana" panose="020B0604030504040204" pitchFamily="34" charset="0"/>
              </a:rPr>
              <a:t>     </a:t>
            </a:r>
            <a:r>
              <a:rPr lang="vi-VN" sz="3600">
                <a:solidFill>
                  <a:srgbClr val="222222"/>
                </a:solidFill>
                <a:latin typeface="Verdana" panose="020B0604030504040204" pitchFamily="34" charset="0"/>
              </a:rPr>
              <a:t>Bác Hồ cho trồng chiếc rễ đa tròn xuống đất. Nhiều năm sau cây lớn lên tỏa bóng mát cho thiếu nhi. Bác dù bận việc nước, nhưng vẫn luôn yêu thương và quan tâm chăm sóc cho thiếu nhi. Thiếu nhi Việt Nam cũng luôn kính yêu và biết ơn Bác.</a:t>
            </a:r>
            <a:endParaRPr lang="en-US" sz="3600"/>
          </a:p>
        </p:txBody>
      </p:sp>
    </p:spTree>
    <p:extLst>
      <p:ext uri="{BB962C8B-B14F-4D97-AF65-F5344CB8AC3E}">
        <p14:creationId xmlns:p14="http://schemas.microsoft.com/office/powerpoint/2010/main" val="3137811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tudent Writing (#4) | Free SVG">
            <a:extLst>
              <a:ext uri="{FF2B5EF4-FFF2-40B4-BE49-F238E27FC236}">
                <a16:creationId xmlns:a16="http://schemas.microsoft.com/office/drawing/2014/main" id="{00749D37-CE5A-4562-AAFA-58D56336B6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71021" y="2534462"/>
            <a:ext cx="3849948" cy="384994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017C045-E5BF-4237-86E5-69A18ABEAC01}"/>
              </a:ext>
            </a:extLst>
          </p:cNvPr>
          <p:cNvSpPr txBox="1"/>
          <p:nvPr/>
        </p:nvSpPr>
        <p:spPr>
          <a:xfrm>
            <a:off x="2518778" y="1745361"/>
            <a:ext cx="7154436" cy="708014"/>
          </a:xfrm>
          <a:prstGeom prst="rect">
            <a:avLst/>
          </a:prstGeom>
          <a:noFill/>
        </p:spPr>
        <p:txBody>
          <a:bodyPr wrap="square" rtlCol="0">
            <a:spAutoFit/>
          </a:bodyPr>
          <a:lstStyle/>
          <a:p>
            <a:pPr algn="ctr">
              <a:lnSpc>
                <a:spcPct val="150000"/>
              </a:lnSpc>
            </a:pPr>
            <a:r>
              <a:rPr lang="vi-VN" sz="2667" b="1" dirty="0">
                <a:solidFill>
                  <a:srgbClr val="0070C0"/>
                </a:solidFill>
                <a:latin typeface="UTM Avo" panose="02040603050506020204" pitchFamily="18" charset="0"/>
              </a:rPr>
              <a:t>Học sinh viết bài vào vở ô li</a:t>
            </a:r>
            <a:endParaRPr lang="en-US" sz="2667" b="1" dirty="0">
              <a:solidFill>
                <a:srgbClr val="0070C0"/>
              </a:solidFill>
              <a:latin typeface="UTM Avo" panose="02040603050506020204" pitchFamily="18" charset="0"/>
            </a:endParaRPr>
          </a:p>
        </p:txBody>
      </p:sp>
      <p:sp>
        <p:nvSpPr>
          <p:cNvPr id="4" name="TextBox 3">
            <a:extLst>
              <a:ext uri="{FF2B5EF4-FFF2-40B4-BE49-F238E27FC236}">
                <a16:creationId xmlns:a16="http://schemas.microsoft.com/office/drawing/2014/main" id="{657112F9-C830-489D-A196-7AF9B49F281A}"/>
              </a:ext>
            </a:extLst>
          </p:cNvPr>
          <p:cNvSpPr txBox="1"/>
          <p:nvPr/>
        </p:nvSpPr>
        <p:spPr>
          <a:xfrm>
            <a:off x="2518775" y="730882"/>
            <a:ext cx="7154436" cy="1077346"/>
          </a:xfrm>
          <a:prstGeom prst="rect">
            <a:avLst/>
          </a:prstGeom>
          <a:noFill/>
        </p:spPr>
        <p:txBody>
          <a:bodyPr wrap="square" rtlCol="0">
            <a:spAutoFit/>
          </a:bodyPr>
          <a:lstStyle/>
          <a:p>
            <a:pPr algn="ctr">
              <a:lnSpc>
                <a:spcPct val="150000"/>
              </a:lnSpc>
            </a:pPr>
            <a:r>
              <a:rPr lang="vi-VN" sz="4267" b="1" dirty="0">
                <a:solidFill>
                  <a:schemeClr val="accent1">
                    <a:lumMod val="50000"/>
                  </a:schemeClr>
                </a:solidFill>
                <a:latin typeface="UTM Avo" panose="02040603050506020204" pitchFamily="18" charset="0"/>
              </a:rPr>
              <a:t>VIẾT BÀI</a:t>
            </a:r>
            <a:endParaRPr lang="en-US" sz="4267" b="1" dirty="0">
              <a:solidFill>
                <a:schemeClr val="accent1">
                  <a:lumMod val="50000"/>
                </a:schemeClr>
              </a:solidFill>
              <a:latin typeface="UTM Avo" panose="02040603050506020204" pitchFamily="18" charset="0"/>
            </a:endParaRPr>
          </a:p>
        </p:txBody>
      </p:sp>
    </p:spTree>
    <p:custDataLst>
      <p:tags r:id="rId1"/>
    </p:custDataLst>
    <p:extLst>
      <p:ext uri="{BB962C8B-B14F-4D97-AF65-F5344CB8AC3E}">
        <p14:creationId xmlns:p14="http://schemas.microsoft.com/office/powerpoint/2010/main" val="621746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S_RESPONSETYPE" val="None"/>
  <p:tag name="ARS_CHARTPARA_ITEMLABELFONTNAME" val="Arial"/>
  <p:tag name="ARS_CHARTPARA_ITEMLABELFONTSIZE" val="16"/>
  <p:tag name="ARS_CHARTPARA_ITEMLABELFONTBOLD" val="False"/>
  <p:tag name="ARS_CHARTPARA_ITEMLABELFONTITALIC" val="False"/>
  <p:tag name="ARS_CHARTPARA_ITEMLABELFONTCOLOR" val="-16777216"/>
  <p:tag name="ARS_CHARTPARA_DATALABELFONTNAME" val="Arial"/>
  <p:tag name="ARS_CHARTPARA_DATALABELFONTSIZE" val="14"/>
  <p:tag name="ARS_CHARTPARA_DATALABELFONTBOLD" val="False"/>
  <p:tag name="ARS_CHARTPARA_DATALABELFONTITALIC" val="False"/>
  <p:tag name="ARS_CHARTPARA_DATALABELFONTCOLOR" val="-16777216"/>
  <p:tag name="ARS_CHARTPARA_DATAFORMAT" val="ltNumberValue"/>
  <p:tag name="ARS_CHARTPARA_SHOWTIME" val="csStop"/>
  <p:tag name="ARS_CHARTPARA_NUMBERDEC" val="0"/>
  <p:tag name="ARS_CHARTPARA_DATAPERCENTBASE" val="crParticipant"/>
  <p:tag name="ARS_CHARTPARA_PERCENTDEC" val="1"/>
  <p:tag name="ARS_CHARTPARA_SHOW3D" val="0"/>
  <p:tag name="ARS_CHARTPARA_SHOWWINDOW" val="0"/>
  <p:tag name="ARS_CHARTPOINTWIDTH" val="0.5"/>
  <p:tag name="ARS_CHARTSHOWITEMTEXT" val="0"/>
  <p:tag name="ARS_CHARTCOLOR_0" val="-12481296"/>
  <p:tag name="ARS_CHARTCOLOR_1" val="-2080758"/>
  <p:tag name="ARS_CHARTCOLOR_2" val="-215999"/>
  <p:tag name="ARS_CHARTCOLOR_3" val="-16423790"/>
  <p:tag name="ARS_CHARTCOLOR_4" val="-4210753"/>
  <p:tag name="ARS_CHARTCOLOR_5" val="-15058071"/>
  <p:tag name="ARS_CHARTCOLOR_6" val="-7294"/>
  <p:tag name="ARS_CHARTCOLOR_7" val="-15557411"/>
  <p:tag name="ARS_CHARTCOLOR_8" val="-3511477"/>
  <p:tag name="ARS_CHARTCOLOR_9" val="-16753445"/>
  <p:tag name="ARS_SLIDE_DUENO" val="100"/>
  <p:tag name="ARS_SLIDE_PARTICIPANTNUM" val="100"/>
  <p:tag name="ARS_SLIDE_SUBMITNUM" val="0"/>
  <p:tag name="ARS_SLIDE_CORRECTNUM" val="0"/>
  <p:tag name="ARS_SLIDE_VOTEMEAN" val="0"/>
  <p:tag name="ARS_CHARTPARA_TYPE" val="ctColumn"/>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3436</TotalTime>
  <Words>245</Words>
  <Application>Microsoft Office PowerPoint</Application>
  <PresentationFormat>Widescreen</PresentationFormat>
  <Paragraphs>21</Paragraphs>
  <Slides>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Arial</vt:lpstr>
      <vt:lpstr>Arial Rounded MT Bold</vt:lpstr>
      <vt:lpstr>Arial-Rounded</vt:lpstr>
      <vt:lpstr>Calibri</vt:lpstr>
      <vt:lpstr>Calibri Light</vt:lpstr>
      <vt:lpstr>Times New Roman</vt:lpstr>
      <vt:lpstr>UTM Avo</vt:lpstr>
      <vt:lpstr>Verdana</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May01</dc:creator>
  <cp:lastModifiedBy>LY</cp:lastModifiedBy>
  <cp:revision>133</cp:revision>
  <dcterms:created xsi:type="dcterms:W3CDTF">2021-07-07T09:47:17Z</dcterms:created>
  <dcterms:modified xsi:type="dcterms:W3CDTF">2024-04-18T02:25:11Z</dcterms:modified>
</cp:coreProperties>
</file>