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7" r:id="rId3"/>
    <p:sldId id="294" r:id="rId4"/>
    <p:sldId id="295" r:id="rId5"/>
    <p:sldId id="299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18944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535" y="3129953"/>
            <a:ext cx="54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SỐ BÚP BÊ VÀ THÚ BÔNG TRONG HỘP ĐỒ CHƠI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758185" y="3796248"/>
            <a:ext cx="1940181" cy="183486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67036" y="1528534"/>
            <a:ext cx="2953787" cy="253800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0302" y="1071154"/>
            <a:ext cx="3653598" cy="891387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534143" y="1765509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63118" y="4138022"/>
            <a:ext cx="4562916" cy="11851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05116" y="4892284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37153" y="4892284"/>
            <a:ext cx="2483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689" y="5485353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b. Số búp bê bằng số thú bông</a:t>
            </a:r>
          </a:p>
          <a:p>
            <a:r>
              <a:rPr lang="en-US" sz="2800"/>
              <a:t> loại nào?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51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0" grpId="0" animBg="1"/>
      <p:bldP spid="31" grpId="0" uiExpand="1" build="p"/>
      <p:bldP spid="36" grpId="0" animBg="1"/>
      <p:bldP spid="37" grpId="0" animBg="1"/>
      <p:bldP spid="3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6" y="1129188"/>
            <a:ext cx="6042798" cy="954107"/>
            <a:chOff x="1183343" y="1441142"/>
            <a:chExt cx="60427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3698" y="1441142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err="1"/>
                <a:t>trên</a:t>
              </a:r>
              <a:r>
                <a:rPr lang="en-US" sz="2800"/>
                <a:t> 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505698" y="2261359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9245" y="1959847"/>
            <a:ext cx="537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Quan sát biểu đồ và trả lời câu hỏi.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0" y="2849268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a, Con vật nào nhiều nhất ?</a:t>
            </a:r>
          </a:p>
          <a:p>
            <a:r>
              <a:rPr lang="en-US" sz="2800"/>
              <a:t>Con vật nào ít nhất ?</a:t>
            </a:r>
          </a:p>
          <a:p>
            <a:r>
              <a:rPr lang="en-US" sz="2800"/>
              <a:t>b, Mỗi loại có bao nhiêu con?</a:t>
            </a:r>
          </a:p>
          <a:p>
            <a:endParaRPr lang="en-US" sz="2800"/>
          </a:p>
          <a:p>
            <a:r>
              <a:rPr lang="en-US" sz="2800"/>
              <a:t>c, Số gà nhiều hơn số ngỗng mấy con?</a:t>
            </a:r>
          </a:p>
          <a:p>
            <a:r>
              <a:rPr lang="en-US" sz="2800"/>
              <a:t>Số ngỗng nhiều hơn số vịt mấy con?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07" y="-64502"/>
            <a:ext cx="1777457" cy="203320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1276" y="2854354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a, Con gà nhiều nhất.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Con vịt ít nhất.</a:t>
            </a:r>
          </a:p>
          <a:p>
            <a:r>
              <a:rPr lang="en-US" sz="2800">
                <a:solidFill>
                  <a:srgbClr val="FF0000"/>
                </a:solidFill>
              </a:rPr>
              <a:t>b, </a:t>
            </a:r>
          </a:p>
          <a:p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c, Số gà nhiều hơn số ngỗng là 2 con.</a:t>
            </a:r>
          </a:p>
          <a:p>
            <a:r>
              <a:rPr lang="en-US" sz="2800">
                <a:solidFill>
                  <a:srgbClr val="FF0000"/>
                </a:solidFill>
              </a:rPr>
              <a:t>Số ngỗng nhiều hơn số vịt là 1 con</a:t>
            </a:r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092"/>
              </p:ext>
            </p:extLst>
          </p:nvPr>
        </p:nvGraphicFramePr>
        <p:xfrm>
          <a:off x="1112471" y="3795086"/>
          <a:ext cx="306956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88">
                  <a:extLst>
                    <a:ext uri="{9D8B030D-6E8A-4147-A177-3AD203B41FA5}">
                      <a16:colId xmlns:a16="http://schemas.microsoft.com/office/drawing/2014/main" val="991175032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69617266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2806042926"/>
                    </a:ext>
                  </a:extLst>
                </a:gridCol>
              </a:tblGrid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Gà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Vịt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FF0000"/>
                          </a:solidFill>
                        </a:rPr>
                        <a:t>Ngỗng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83779"/>
                  </a:ext>
                </a:extLst>
              </a:tr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0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  <p:bldP spid="4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8" y="1966445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16796" y="4180344"/>
            <a:ext cx="10679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a, Mỗi hộp có bao nhiêu que tính?</a:t>
            </a:r>
          </a:p>
          <a:p>
            <a:pPr>
              <a:lnSpc>
                <a:spcPct val="150000"/>
              </a:lnSpc>
            </a:pPr>
            <a:r>
              <a:rPr lang="en-US" sz="2800"/>
              <a:t>b, Hộp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err="1"/>
              <a:t>nhất</a:t>
            </a:r>
            <a:r>
              <a:rPr lang="en-US" sz="2800"/>
              <a:t>? </a:t>
            </a:r>
          </a:p>
          <a:p>
            <a:pPr>
              <a:lnSpc>
                <a:spcPct val="150000"/>
              </a:lnSpc>
            </a:pPr>
            <a:r>
              <a:rPr lang="en-US" sz="2800"/>
              <a:t>Hộp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8386" y="4801700"/>
            <a:ext cx="10679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Hộp B có nhiều que tính nhất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Hộp A </a:t>
            </a:r>
            <a:r>
              <a:rPr lang="en-US" sz="2800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que </a:t>
            </a:r>
            <a:r>
              <a:rPr lang="en-US" sz="2800" err="1">
                <a:solidFill>
                  <a:srgbClr val="FF0000"/>
                </a:solidFill>
              </a:rPr>
              <a:t>tính</a:t>
            </a:r>
            <a:r>
              <a:rPr lang="en-US" sz="2800">
                <a:solidFill>
                  <a:srgbClr val="FF0000"/>
                </a:solidFill>
              </a:rPr>
              <a:t> 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236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LY</cp:lastModifiedBy>
  <cp:revision>107</cp:revision>
  <dcterms:created xsi:type="dcterms:W3CDTF">2021-06-02T01:34:28Z</dcterms:created>
  <dcterms:modified xsi:type="dcterms:W3CDTF">2024-04-18T02:13:18Z</dcterms:modified>
</cp:coreProperties>
</file>