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8"/>
  </p:notesMasterIdLst>
  <p:sldIdLst>
    <p:sldId id="278" r:id="rId3"/>
    <p:sldId id="279" r:id="rId4"/>
    <p:sldId id="280" r:id="rId5"/>
    <p:sldId id="281" r:id="rId6"/>
    <p:sldId id="2007577161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7CF"/>
    <a:srgbClr val="F8A513"/>
    <a:srgbClr val="FF6969"/>
    <a:srgbClr val="ABE1FE"/>
    <a:srgbClr val="84A8AC"/>
    <a:srgbClr val="D4EFFC"/>
    <a:srgbClr val="FF5D5D"/>
    <a:srgbClr val="F9F3B8"/>
    <a:srgbClr val="FA2C42"/>
    <a:srgbClr val="FA4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9" d="100"/>
          <a:sy n="99" d="100"/>
        </p:scale>
        <p:origin x="2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EBA9CA-0E01-4F2B-9E68-14A0AE13436C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1F7F1-77C0-43F8-ADCD-CD2BCC06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191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F9BAA6-30B6-4FF4-B55C-79D62B66F1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5885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D4E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742868" y="652652"/>
            <a:ext cx="3505575" cy="33988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rgbClr val="ABE1FE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337537" y="323567"/>
            <a:ext cx="3505575" cy="33988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40BF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257137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40BFB6"/>
          </a:solidFill>
          <a:ln>
            <a:solidFill>
              <a:srgbClr val="ABE1FE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88226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ABE1FE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890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2940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2607362"/>
      </p:ext>
    </p:extLst>
  </p:cSld>
  <p:clrMapOvr>
    <a:masterClrMapping/>
  </p:clrMapOvr>
  <p:transition spd="slow" advClick="0" advTm="1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5620451"/>
      </p:ext>
    </p:extLst>
  </p:cSld>
  <p:clrMapOvr>
    <a:masterClrMapping/>
  </p:clrMapOvr>
  <p:transition spd="slow" advClick="0" advTm="1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0059327"/>
      </p:ext>
    </p:extLst>
  </p:cSld>
  <p:clrMapOvr>
    <a:masterClrMapping/>
  </p:clrMapOvr>
  <p:transition spd="slow" advClick="0" advTm="1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2024/4/13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5987320"/>
      </p:ext>
    </p:extLst>
  </p:cSld>
  <p:clrMapOvr>
    <a:masterClrMapping/>
  </p:clrMapOvr>
  <p:transition spd="slow" advClick="0" advTm="1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2024/4/13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7850693"/>
      </p:ext>
    </p:extLst>
  </p:cSld>
  <p:clrMapOvr>
    <a:masterClrMapping/>
  </p:clrMapOvr>
  <p:transition spd="slow" advClick="0" advTm="1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2024/4/13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0200921"/>
      </p:ext>
    </p:extLst>
  </p:cSld>
  <p:clrMapOvr>
    <a:masterClrMapping/>
  </p:clrMapOvr>
  <p:transition spd="slow" advClick="0" advTm="1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2024/4/13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0468375"/>
      </p:ext>
    </p:extLst>
  </p:cSld>
  <p:clrMapOvr>
    <a:masterClrMapping/>
  </p:clrMapOvr>
  <p:transition spd="slow" advClick="0" advTm="100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2024/4/13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9320469"/>
      </p:ext>
    </p:extLst>
  </p:cSld>
  <p:clrMapOvr>
    <a:masterClrMapping/>
  </p:clrMapOvr>
  <p:transition spd="slow" advClick="0" advTm="100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2024/4/13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850894"/>
      </p:ext>
    </p:extLst>
  </p:cSld>
  <p:clrMapOvr>
    <a:masterClrMapping/>
  </p:clrMapOvr>
  <p:transition spd="slow" advClick="0" advTm="1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47B2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rgbClr val="47B2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9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9" t="13957" r="87068" b="81219"/>
          <a:stretch/>
        </p:blipFill>
        <p:spPr bwMode="auto">
          <a:xfrm>
            <a:off x="3347442" y="29015"/>
            <a:ext cx="1028700" cy="111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2024/4/13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6564780"/>
      </p:ext>
    </p:extLst>
  </p:cSld>
  <p:clrMapOvr>
    <a:masterClrMapping/>
  </p:clrMapOvr>
  <p:transition spd="slow" advClick="0" advTm="1000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2024/4/13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9217849"/>
      </p:ext>
    </p:extLst>
  </p:cSld>
  <p:clrMapOvr>
    <a:masterClrMapping/>
  </p:clrMapOvr>
  <p:transition spd="slow" advClick="0" advTm="1000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4331492"/>
      </p:ext>
    </p:extLst>
  </p:cSld>
  <p:clrMapOvr>
    <a:masterClrMapping/>
  </p:clrMapOvr>
  <p:transition spd="slow" advClick="0" advTm="1000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6034545"/>
      </p:ext>
    </p:extLst>
  </p:cSld>
  <p:clrMapOvr>
    <a:masterClrMapping/>
  </p:clrMapOvr>
  <p:transition spd="slow" advClick="0" advTm="1000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9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085" y="1600469"/>
            <a:ext cx="5430971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50795" y="1600469"/>
            <a:ext cx="5432124" cy="22071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50795" y="3917877"/>
            <a:ext cx="5432124" cy="22082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199057233"/>
      </p:ext>
    </p:extLst>
  </p:cSld>
  <p:clrMapOvr>
    <a:masterClrMapping/>
  </p:clrMapOvr>
  <p:transition spd="slow" advTm="1000">
    <p:split orient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8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0" name="Google Shape;290;p18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81200" cy="710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04466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8" name="Google Shape;3668;p11"/>
          <p:cNvSpPr txBox="1">
            <a:spLocks noGrp="1"/>
          </p:cNvSpPr>
          <p:nvPr>
            <p:ph type="title" hasCustomPrompt="1"/>
          </p:nvPr>
        </p:nvSpPr>
        <p:spPr>
          <a:xfrm>
            <a:off x="1712032" y="2077762"/>
            <a:ext cx="8768199" cy="2014731"/>
          </a:xfrm>
          <a:prstGeom prst="rect">
            <a:avLst/>
          </a:prstGeom>
        </p:spPr>
        <p:txBody>
          <a:bodyPr spcFirstLastPara="1" wrap="square" lIns="86020" tIns="86020" rIns="86020" bIns="8602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9pPr>
          </a:lstStyle>
          <a:p>
            <a:r>
              <a:t>xx%</a:t>
            </a:r>
          </a:p>
        </p:txBody>
      </p:sp>
      <p:sp>
        <p:nvSpPr>
          <p:cNvPr id="3669" name="Google Shape;3669;p11"/>
          <p:cNvSpPr txBox="1">
            <a:spLocks noGrp="1"/>
          </p:cNvSpPr>
          <p:nvPr>
            <p:ph type="subTitle" idx="1"/>
          </p:nvPr>
        </p:nvSpPr>
        <p:spPr>
          <a:xfrm>
            <a:off x="1712032" y="4092429"/>
            <a:ext cx="8768199" cy="951053"/>
          </a:xfrm>
          <a:prstGeom prst="rect">
            <a:avLst/>
          </a:prstGeom>
        </p:spPr>
        <p:txBody>
          <a:bodyPr spcFirstLastPara="1" wrap="square" lIns="86020" tIns="86020" rIns="86020" bIns="8602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9pPr>
          </a:lstStyle>
          <a:p>
            <a:endParaRPr/>
          </a:p>
        </p:txBody>
      </p:sp>
      <p:sp>
        <p:nvSpPr>
          <p:cNvPr id="3670" name="Google Shape;3670;p11"/>
          <p:cNvSpPr/>
          <p:nvPr/>
        </p:nvSpPr>
        <p:spPr>
          <a:xfrm>
            <a:off x="10419659" y="5583755"/>
            <a:ext cx="1734931" cy="700623"/>
          </a:xfrm>
          <a:custGeom>
            <a:avLst/>
            <a:gdLst/>
            <a:ahLst/>
            <a:cxnLst/>
            <a:rect l="l" t="t" r="r" b="b"/>
            <a:pathLst>
              <a:path w="14993" h="7681" extrusionOk="0">
                <a:moveTo>
                  <a:pt x="6313" y="0"/>
                </a:moveTo>
                <a:cubicBezTo>
                  <a:pt x="5734" y="0"/>
                  <a:pt x="5208" y="105"/>
                  <a:pt x="4682" y="421"/>
                </a:cubicBezTo>
                <a:cubicBezTo>
                  <a:pt x="4156" y="631"/>
                  <a:pt x="3682" y="947"/>
                  <a:pt x="3314" y="1368"/>
                </a:cubicBezTo>
                <a:cubicBezTo>
                  <a:pt x="2841" y="1736"/>
                  <a:pt x="2578" y="2262"/>
                  <a:pt x="2420" y="2893"/>
                </a:cubicBezTo>
                <a:cubicBezTo>
                  <a:pt x="2157" y="3419"/>
                  <a:pt x="2052" y="3998"/>
                  <a:pt x="2104" y="4577"/>
                </a:cubicBezTo>
                <a:cubicBezTo>
                  <a:pt x="2104" y="4734"/>
                  <a:pt x="2157" y="4892"/>
                  <a:pt x="2157" y="5050"/>
                </a:cubicBezTo>
                <a:cubicBezTo>
                  <a:pt x="2104" y="5103"/>
                  <a:pt x="2052" y="5103"/>
                  <a:pt x="1894" y="5155"/>
                </a:cubicBezTo>
                <a:cubicBezTo>
                  <a:pt x="1526" y="5313"/>
                  <a:pt x="1105" y="5576"/>
                  <a:pt x="842" y="5892"/>
                </a:cubicBezTo>
                <a:cubicBezTo>
                  <a:pt x="526" y="6207"/>
                  <a:pt x="316" y="6628"/>
                  <a:pt x="211" y="6996"/>
                </a:cubicBezTo>
                <a:cubicBezTo>
                  <a:pt x="53" y="7207"/>
                  <a:pt x="0" y="7470"/>
                  <a:pt x="0" y="7680"/>
                </a:cubicBezTo>
                <a:lnTo>
                  <a:pt x="14993" y="7680"/>
                </a:lnTo>
                <a:lnTo>
                  <a:pt x="14993" y="7628"/>
                </a:lnTo>
                <a:cubicBezTo>
                  <a:pt x="14993" y="7417"/>
                  <a:pt x="14940" y="7259"/>
                  <a:pt x="14940" y="7102"/>
                </a:cubicBezTo>
                <a:cubicBezTo>
                  <a:pt x="14677" y="6365"/>
                  <a:pt x="14309" y="5681"/>
                  <a:pt x="13783" y="5155"/>
                </a:cubicBezTo>
                <a:cubicBezTo>
                  <a:pt x="13414" y="4997"/>
                  <a:pt x="13099" y="4734"/>
                  <a:pt x="12836" y="4524"/>
                </a:cubicBezTo>
                <a:cubicBezTo>
                  <a:pt x="12257" y="4208"/>
                  <a:pt x="11573" y="3998"/>
                  <a:pt x="10942" y="3998"/>
                </a:cubicBezTo>
                <a:cubicBezTo>
                  <a:pt x="10889" y="3682"/>
                  <a:pt x="10784" y="3314"/>
                  <a:pt x="10732" y="3051"/>
                </a:cubicBezTo>
                <a:cubicBezTo>
                  <a:pt x="10468" y="2367"/>
                  <a:pt x="10100" y="1683"/>
                  <a:pt x="9522" y="1157"/>
                </a:cubicBezTo>
                <a:cubicBezTo>
                  <a:pt x="9206" y="947"/>
                  <a:pt x="8943" y="684"/>
                  <a:pt x="8627" y="473"/>
                </a:cubicBezTo>
                <a:cubicBezTo>
                  <a:pt x="7891" y="105"/>
                  <a:pt x="7154" y="0"/>
                  <a:pt x="6313" y="0"/>
                </a:cubicBezTo>
                <a:close/>
              </a:path>
            </a:pathLst>
          </a:custGeom>
          <a:solidFill>
            <a:srgbClr val="7BB8EF">
              <a:alpha val="34080"/>
            </a:srgbClr>
          </a:solidFill>
          <a:ln>
            <a:noFill/>
          </a:ln>
        </p:spPr>
        <p:txBody>
          <a:bodyPr spcFirstLastPara="1" wrap="square" lIns="91332" tIns="91332" rIns="91332" bIns="9133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3671" name="Google Shape;3671;p11"/>
          <p:cNvSpPr/>
          <p:nvPr/>
        </p:nvSpPr>
        <p:spPr>
          <a:xfrm>
            <a:off x="7756404" y="3762273"/>
            <a:ext cx="2579520" cy="885459"/>
          </a:xfrm>
          <a:custGeom>
            <a:avLst/>
            <a:gdLst/>
            <a:ahLst/>
            <a:cxnLst/>
            <a:rect l="l" t="t" r="r" b="b"/>
            <a:pathLst>
              <a:path w="29249" h="12738" extrusionOk="0">
                <a:moveTo>
                  <a:pt x="10913" y="0"/>
                </a:moveTo>
                <a:cubicBezTo>
                  <a:pt x="10819" y="0"/>
                  <a:pt x="10723" y="3"/>
                  <a:pt x="10626" y="7"/>
                </a:cubicBezTo>
                <a:cubicBezTo>
                  <a:pt x="9890" y="7"/>
                  <a:pt x="9153" y="217"/>
                  <a:pt x="8417" y="638"/>
                </a:cubicBezTo>
                <a:cubicBezTo>
                  <a:pt x="7680" y="901"/>
                  <a:pt x="7102" y="1322"/>
                  <a:pt x="6576" y="1953"/>
                </a:cubicBezTo>
                <a:cubicBezTo>
                  <a:pt x="5997" y="2532"/>
                  <a:pt x="5576" y="3269"/>
                  <a:pt x="5366" y="4058"/>
                </a:cubicBezTo>
                <a:cubicBezTo>
                  <a:pt x="5050" y="4847"/>
                  <a:pt x="4945" y="5636"/>
                  <a:pt x="4945" y="6477"/>
                </a:cubicBezTo>
                <a:cubicBezTo>
                  <a:pt x="4998" y="7003"/>
                  <a:pt x="5103" y="7530"/>
                  <a:pt x="5208" y="8056"/>
                </a:cubicBezTo>
                <a:lnTo>
                  <a:pt x="5208" y="8108"/>
                </a:lnTo>
                <a:cubicBezTo>
                  <a:pt x="4261" y="8161"/>
                  <a:pt x="3262" y="8529"/>
                  <a:pt x="2473" y="9055"/>
                </a:cubicBezTo>
                <a:cubicBezTo>
                  <a:pt x="1631" y="9634"/>
                  <a:pt x="1000" y="10370"/>
                  <a:pt x="526" y="11264"/>
                </a:cubicBezTo>
                <a:cubicBezTo>
                  <a:pt x="263" y="11738"/>
                  <a:pt x="105" y="12211"/>
                  <a:pt x="0" y="12737"/>
                </a:cubicBezTo>
                <a:lnTo>
                  <a:pt x="29248" y="12737"/>
                </a:lnTo>
                <a:lnTo>
                  <a:pt x="29248" y="12580"/>
                </a:lnTo>
                <a:cubicBezTo>
                  <a:pt x="29038" y="12317"/>
                  <a:pt x="28880" y="12106"/>
                  <a:pt x="28670" y="11948"/>
                </a:cubicBezTo>
                <a:cubicBezTo>
                  <a:pt x="28302" y="11580"/>
                  <a:pt x="27828" y="11264"/>
                  <a:pt x="27407" y="11001"/>
                </a:cubicBezTo>
                <a:cubicBezTo>
                  <a:pt x="26492" y="10520"/>
                  <a:pt x="25620" y="10258"/>
                  <a:pt x="24631" y="10258"/>
                </a:cubicBezTo>
                <a:cubicBezTo>
                  <a:pt x="24540" y="10258"/>
                  <a:pt x="24449" y="10261"/>
                  <a:pt x="24356" y="10265"/>
                </a:cubicBezTo>
                <a:cubicBezTo>
                  <a:pt x="23567" y="10265"/>
                  <a:pt x="22831" y="10475"/>
                  <a:pt x="22147" y="10896"/>
                </a:cubicBezTo>
                <a:cubicBezTo>
                  <a:pt x="22042" y="10949"/>
                  <a:pt x="21884" y="10949"/>
                  <a:pt x="21831" y="11001"/>
                </a:cubicBezTo>
                <a:cubicBezTo>
                  <a:pt x="21515" y="10212"/>
                  <a:pt x="21042" y="9581"/>
                  <a:pt x="20463" y="8950"/>
                </a:cubicBezTo>
                <a:cubicBezTo>
                  <a:pt x="20043" y="8634"/>
                  <a:pt x="19569" y="8319"/>
                  <a:pt x="19201" y="8056"/>
                </a:cubicBezTo>
                <a:cubicBezTo>
                  <a:pt x="18412" y="7582"/>
                  <a:pt x="17623" y="7372"/>
                  <a:pt x="16781" y="7319"/>
                </a:cubicBezTo>
                <a:cubicBezTo>
                  <a:pt x="16834" y="6846"/>
                  <a:pt x="16886" y="6425"/>
                  <a:pt x="16834" y="5951"/>
                </a:cubicBezTo>
                <a:cubicBezTo>
                  <a:pt x="16781" y="5425"/>
                  <a:pt x="16623" y="4899"/>
                  <a:pt x="16571" y="4373"/>
                </a:cubicBezTo>
                <a:cubicBezTo>
                  <a:pt x="16255" y="3321"/>
                  <a:pt x="15729" y="2479"/>
                  <a:pt x="14992" y="1690"/>
                </a:cubicBezTo>
                <a:cubicBezTo>
                  <a:pt x="14572" y="1322"/>
                  <a:pt x="14151" y="1007"/>
                  <a:pt x="13730" y="743"/>
                </a:cubicBezTo>
                <a:cubicBezTo>
                  <a:pt x="12814" y="262"/>
                  <a:pt x="11943" y="0"/>
                  <a:pt x="10913" y="0"/>
                </a:cubicBezTo>
                <a:close/>
              </a:path>
            </a:pathLst>
          </a:custGeom>
          <a:solidFill>
            <a:srgbClr val="7BB8EF">
              <a:alpha val="34080"/>
            </a:srgbClr>
          </a:solidFill>
          <a:ln>
            <a:noFill/>
          </a:ln>
        </p:spPr>
        <p:txBody>
          <a:bodyPr spcFirstLastPara="1" wrap="square" lIns="91332" tIns="91332" rIns="91332" bIns="9133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3672" name="Google Shape;3672;p11"/>
          <p:cNvSpPr/>
          <p:nvPr/>
        </p:nvSpPr>
        <p:spPr>
          <a:xfrm>
            <a:off x="9105983" y="2108325"/>
            <a:ext cx="431222" cy="174128"/>
          </a:xfrm>
          <a:custGeom>
            <a:avLst/>
            <a:gdLst/>
            <a:ahLst/>
            <a:cxnLst/>
            <a:rect l="l" t="t" r="r" b="b"/>
            <a:pathLst>
              <a:path w="14993" h="7681" extrusionOk="0">
                <a:moveTo>
                  <a:pt x="6313" y="0"/>
                </a:moveTo>
                <a:cubicBezTo>
                  <a:pt x="5734" y="0"/>
                  <a:pt x="5208" y="105"/>
                  <a:pt x="4682" y="421"/>
                </a:cubicBezTo>
                <a:cubicBezTo>
                  <a:pt x="4156" y="631"/>
                  <a:pt x="3682" y="947"/>
                  <a:pt x="3314" y="1368"/>
                </a:cubicBezTo>
                <a:cubicBezTo>
                  <a:pt x="2841" y="1736"/>
                  <a:pt x="2578" y="2262"/>
                  <a:pt x="2420" y="2893"/>
                </a:cubicBezTo>
                <a:cubicBezTo>
                  <a:pt x="2157" y="3419"/>
                  <a:pt x="2052" y="3998"/>
                  <a:pt x="2104" y="4577"/>
                </a:cubicBezTo>
                <a:cubicBezTo>
                  <a:pt x="2104" y="4734"/>
                  <a:pt x="2157" y="4892"/>
                  <a:pt x="2157" y="5050"/>
                </a:cubicBezTo>
                <a:cubicBezTo>
                  <a:pt x="2104" y="5103"/>
                  <a:pt x="2052" y="5103"/>
                  <a:pt x="1894" y="5155"/>
                </a:cubicBezTo>
                <a:cubicBezTo>
                  <a:pt x="1526" y="5313"/>
                  <a:pt x="1105" y="5576"/>
                  <a:pt x="842" y="5892"/>
                </a:cubicBezTo>
                <a:cubicBezTo>
                  <a:pt x="526" y="6207"/>
                  <a:pt x="316" y="6628"/>
                  <a:pt x="211" y="6996"/>
                </a:cubicBezTo>
                <a:cubicBezTo>
                  <a:pt x="53" y="7207"/>
                  <a:pt x="0" y="7470"/>
                  <a:pt x="0" y="7680"/>
                </a:cubicBezTo>
                <a:lnTo>
                  <a:pt x="14993" y="7680"/>
                </a:lnTo>
                <a:lnTo>
                  <a:pt x="14993" y="7628"/>
                </a:lnTo>
                <a:cubicBezTo>
                  <a:pt x="14993" y="7417"/>
                  <a:pt x="14940" y="7259"/>
                  <a:pt x="14940" y="7102"/>
                </a:cubicBezTo>
                <a:cubicBezTo>
                  <a:pt x="14677" y="6365"/>
                  <a:pt x="14309" y="5681"/>
                  <a:pt x="13783" y="5155"/>
                </a:cubicBezTo>
                <a:cubicBezTo>
                  <a:pt x="13414" y="4997"/>
                  <a:pt x="13099" y="4734"/>
                  <a:pt x="12836" y="4524"/>
                </a:cubicBezTo>
                <a:cubicBezTo>
                  <a:pt x="12257" y="4208"/>
                  <a:pt x="11573" y="3998"/>
                  <a:pt x="10942" y="3998"/>
                </a:cubicBezTo>
                <a:cubicBezTo>
                  <a:pt x="10889" y="3682"/>
                  <a:pt x="10784" y="3314"/>
                  <a:pt x="10732" y="3051"/>
                </a:cubicBezTo>
                <a:cubicBezTo>
                  <a:pt x="10468" y="2367"/>
                  <a:pt x="10100" y="1683"/>
                  <a:pt x="9522" y="1157"/>
                </a:cubicBezTo>
                <a:cubicBezTo>
                  <a:pt x="9206" y="947"/>
                  <a:pt x="8943" y="684"/>
                  <a:pt x="8627" y="473"/>
                </a:cubicBezTo>
                <a:cubicBezTo>
                  <a:pt x="7891" y="105"/>
                  <a:pt x="7154" y="0"/>
                  <a:pt x="6313" y="0"/>
                </a:cubicBezTo>
                <a:close/>
              </a:path>
            </a:pathLst>
          </a:custGeom>
          <a:solidFill>
            <a:srgbClr val="7BB8EF">
              <a:alpha val="34080"/>
            </a:srgbClr>
          </a:solidFill>
          <a:ln>
            <a:noFill/>
          </a:ln>
        </p:spPr>
        <p:txBody>
          <a:bodyPr spcFirstLastPara="1" wrap="square" lIns="91332" tIns="91332" rIns="91332" bIns="9133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3673" name="Google Shape;3673;p11"/>
          <p:cNvSpPr/>
          <p:nvPr/>
        </p:nvSpPr>
        <p:spPr>
          <a:xfrm>
            <a:off x="1784107" y="2061670"/>
            <a:ext cx="967836" cy="365251"/>
          </a:xfrm>
          <a:custGeom>
            <a:avLst/>
            <a:gdLst/>
            <a:ahLst/>
            <a:cxnLst/>
            <a:rect l="l" t="t" r="r" b="b"/>
            <a:pathLst>
              <a:path w="24725" h="10627" extrusionOk="0">
                <a:moveTo>
                  <a:pt x="7312" y="0"/>
                </a:moveTo>
                <a:cubicBezTo>
                  <a:pt x="6681" y="0"/>
                  <a:pt x="6050" y="210"/>
                  <a:pt x="5471" y="473"/>
                </a:cubicBezTo>
                <a:cubicBezTo>
                  <a:pt x="4892" y="631"/>
                  <a:pt x="4366" y="1052"/>
                  <a:pt x="3893" y="1526"/>
                </a:cubicBezTo>
                <a:cubicBezTo>
                  <a:pt x="3420" y="1946"/>
                  <a:pt x="3104" y="2578"/>
                  <a:pt x="2894" y="3156"/>
                </a:cubicBezTo>
                <a:cubicBezTo>
                  <a:pt x="2630" y="3735"/>
                  <a:pt x="2525" y="4419"/>
                  <a:pt x="2578" y="5050"/>
                </a:cubicBezTo>
                <a:cubicBezTo>
                  <a:pt x="2630" y="5471"/>
                  <a:pt x="2736" y="5892"/>
                  <a:pt x="2788" y="6313"/>
                </a:cubicBezTo>
                <a:cubicBezTo>
                  <a:pt x="2999" y="6891"/>
                  <a:pt x="3262" y="7417"/>
                  <a:pt x="3630" y="7891"/>
                </a:cubicBezTo>
                <a:cubicBezTo>
                  <a:pt x="3157" y="7943"/>
                  <a:pt x="2736" y="8101"/>
                  <a:pt x="2262" y="8259"/>
                </a:cubicBezTo>
                <a:cubicBezTo>
                  <a:pt x="1736" y="8469"/>
                  <a:pt x="1263" y="8785"/>
                  <a:pt x="895" y="9258"/>
                </a:cubicBezTo>
                <a:cubicBezTo>
                  <a:pt x="474" y="9679"/>
                  <a:pt x="211" y="10100"/>
                  <a:pt x="0" y="10626"/>
                </a:cubicBezTo>
                <a:lnTo>
                  <a:pt x="24725" y="10626"/>
                </a:lnTo>
                <a:cubicBezTo>
                  <a:pt x="24462" y="10048"/>
                  <a:pt x="24093" y="9521"/>
                  <a:pt x="23620" y="9048"/>
                </a:cubicBezTo>
                <a:cubicBezTo>
                  <a:pt x="23304" y="8785"/>
                  <a:pt x="22883" y="8522"/>
                  <a:pt x="22568" y="8364"/>
                </a:cubicBezTo>
                <a:cubicBezTo>
                  <a:pt x="21779" y="7943"/>
                  <a:pt x="20937" y="7733"/>
                  <a:pt x="19990" y="7733"/>
                </a:cubicBezTo>
                <a:cubicBezTo>
                  <a:pt x="19622" y="7733"/>
                  <a:pt x="19201" y="7838"/>
                  <a:pt x="18885" y="7943"/>
                </a:cubicBezTo>
                <a:cubicBezTo>
                  <a:pt x="18833" y="7680"/>
                  <a:pt x="18833" y="7417"/>
                  <a:pt x="18780" y="7154"/>
                </a:cubicBezTo>
                <a:cubicBezTo>
                  <a:pt x="18517" y="6365"/>
                  <a:pt x="18096" y="5629"/>
                  <a:pt x="17465" y="5103"/>
                </a:cubicBezTo>
                <a:cubicBezTo>
                  <a:pt x="17097" y="4840"/>
                  <a:pt x="16781" y="4682"/>
                  <a:pt x="16466" y="4419"/>
                </a:cubicBezTo>
                <a:cubicBezTo>
                  <a:pt x="15677" y="3998"/>
                  <a:pt x="14887" y="3788"/>
                  <a:pt x="13941" y="3788"/>
                </a:cubicBezTo>
                <a:cubicBezTo>
                  <a:pt x="13362" y="3788"/>
                  <a:pt x="12888" y="3945"/>
                  <a:pt x="12362" y="4156"/>
                </a:cubicBezTo>
                <a:cubicBezTo>
                  <a:pt x="12310" y="3893"/>
                  <a:pt x="12310" y="3682"/>
                  <a:pt x="12257" y="3419"/>
                </a:cubicBezTo>
                <a:cubicBezTo>
                  <a:pt x="11994" y="2630"/>
                  <a:pt x="11521" y="1894"/>
                  <a:pt x="10942" y="1315"/>
                </a:cubicBezTo>
                <a:cubicBezTo>
                  <a:pt x="10626" y="1052"/>
                  <a:pt x="10258" y="789"/>
                  <a:pt x="9890" y="579"/>
                </a:cubicBezTo>
                <a:cubicBezTo>
                  <a:pt x="9101" y="210"/>
                  <a:pt x="8259" y="0"/>
                  <a:pt x="7312" y="0"/>
                </a:cubicBezTo>
                <a:close/>
              </a:path>
            </a:pathLst>
          </a:custGeom>
          <a:solidFill>
            <a:srgbClr val="7BB8EF">
              <a:alpha val="34080"/>
            </a:srgbClr>
          </a:solidFill>
          <a:ln>
            <a:noFill/>
          </a:ln>
        </p:spPr>
        <p:txBody>
          <a:bodyPr spcFirstLastPara="1" wrap="square" lIns="91332" tIns="91332" rIns="91332" bIns="9133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grpSp>
        <p:nvGrpSpPr>
          <p:cNvPr id="3674" name="Google Shape;3674;p11"/>
          <p:cNvGrpSpPr/>
          <p:nvPr/>
        </p:nvGrpSpPr>
        <p:grpSpPr>
          <a:xfrm>
            <a:off x="10232155" y="5609131"/>
            <a:ext cx="388051" cy="303212"/>
            <a:chOff x="4864725" y="4564050"/>
            <a:chExt cx="337300" cy="334375"/>
          </a:xfrm>
        </p:grpSpPr>
        <p:sp>
          <p:nvSpPr>
            <p:cNvPr id="3675" name="Google Shape;3675;p11"/>
            <p:cNvSpPr/>
            <p:nvPr/>
          </p:nvSpPr>
          <p:spPr>
            <a:xfrm>
              <a:off x="4864725" y="4564050"/>
              <a:ext cx="337300" cy="333600"/>
            </a:xfrm>
            <a:custGeom>
              <a:avLst/>
              <a:gdLst/>
              <a:ahLst/>
              <a:cxnLst/>
              <a:rect l="l" t="t" r="r" b="b"/>
              <a:pathLst>
                <a:path w="13492" h="13344" extrusionOk="0">
                  <a:moveTo>
                    <a:pt x="5708" y="1"/>
                  </a:moveTo>
                  <a:cubicBezTo>
                    <a:pt x="5266" y="1"/>
                    <a:pt x="4832" y="312"/>
                    <a:pt x="4735" y="861"/>
                  </a:cubicBezTo>
                  <a:lnTo>
                    <a:pt x="4261" y="4385"/>
                  </a:lnTo>
                  <a:lnTo>
                    <a:pt x="894" y="5490"/>
                  </a:lnTo>
                  <a:cubicBezTo>
                    <a:pt x="53" y="5753"/>
                    <a:pt x="0" y="6910"/>
                    <a:pt x="789" y="7279"/>
                  </a:cubicBezTo>
                  <a:lnTo>
                    <a:pt x="3998" y="8857"/>
                  </a:lnTo>
                  <a:lnTo>
                    <a:pt x="4051" y="12381"/>
                  </a:lnTo>
                  <a:cubicBezTo>
                    <a:pt x="4051" y="12981"/>
                    <a:pt x="4523" y="13344"/>
                    <a:pt x="5009" y="13344"/>
                  </a:cubicBezTo>
                  <a:cubicBezTo>
                    <a:pt x="5248" y="13344"/>
                    <a:pt x="5491" y="13256"/>
                    <a:pt x="5681" y="13065"/>
                  </a:cubicBezTo>
                  <a:lnTo>
                    <a:pt x="8154" y="10487"/>
                  </a:lnTo>
                  <a:lnTo>
                    <a:pt x="11573" y="11540"/>
                  </a:lnTo>
                  <a:cubicBezTo>
                    <a:pt x="11670" y="11572"/>
                    <a:pt x="11764" y="11587"/>
                    <a:pt x="11856" y="11587"/>
                  </a:cubicBezTo>
                  <a:cubicBezTo>
                    <a:pt x="12514" y="11587"/>
                    <a:pt x="13001" y="10818"/>
                    <a:pt x="12678" y="10172"/>
                  </a:cubicBezTo>
                  <a:lnTo>
                    <a:pt x="10942" y="7016"/>
                  </a:lnTo>
                  <a:lnTo>
                    <a:pt x="12994" y="4122"/>
                  </a:lnTo>
                  <a:cubicBezTo>
                    <a:pt x="13491" y="3426"/>
                    <a:pt x="13001" y="2588"/>
                    <a:pt x="12234" y="2588"/>
                  </a:cubicBezTo>
                  <a:cubicBezTo>
                    <a:pt x="12190" y="2588"/>
                    <a:pt x="12145" y="2591"/>
                    <a:pt x="12099" y="2597"/>
                  </a:cubicBezTo>
                  <a:lnTo>
                    <a:pt x="8575" y="3281"/>
                  </a:lnTo>
                  <a:lnTo>
                    <a:pt x="6471" y="387"/>
                  </a:lnTo>
                  <a:cubicBezTo>
                    <a:pt x="6268" y="123"/>
                    <a:pt x="5986" y="1"/>
                    <a:pt x="57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76" name="Google Shape;3676;p11"/>
            <p:cNvSpPr/>
            <p:nvPr/>
          </p:nvSpPr>
          <p:spPr>
            <a:xfrm>
              <a:off x="5079075" y="4628800"/>
              <a:ext cx="114450" cy="33050"/>
            </a:xfrm>
            <a:custGeom>
              <a:avLst/>
              <a:gdLst/>
              <a:ahLst/>
              <a:cxnLst/>
              <a:rect l="l" t="t" r="r" b="b"/>
              <a:pathLst>
                <a:path w="4578" h="1322" extrusionOk="0">
                  <a:moveTo>
                    <a:pt x="3633" y="0"/>
                  </a:moveTo>
                  <a:cubicBezTo>
                    <a:pt x="3598" y="0"/>
                    <a:pt x="3561" y="2"/>
                    <a:pt x="3525" y="7"/>
                  </a:cubicBezTo>
                  <a:lnTo>
                    <a:pt x="1" y="691"/>
                  </a:lnTo>
                  <a:lnTo>
                    <a:pt x="527" y="1322"/>
                  </a:lnTo>
                  <a:lnTo>
                    <a:pt x="4577" y="585"/>
                  </a:lnTo>
                  <a:cubicBezTo>
                    <a:pt x="4385" y="249"/>
                    <a:pt x="4017" y="0"/>
                    <a:pt x="3633" y="0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77" name="Google Shape;3677;p11"/>
            <p:cNvSpPr/>
            <p:nvPr/>
          </p:nvSpPr>
          <p:spPr>
            <a:xfrm>
              <a:off x="4867350" y="4564050"/>
              <a:ext cx="163100" cy="334375"/>
            </a:xfrm>
            <a:custGeom>
              <a:avLst/>
              <a:gdLst/>
              <a:ahLst/>
              <a:cxnLst/>
              <a:rect l="l" t="t" r="r" b="b"/>
              <a:pathLst>
                <a:path w="6524" h="13375" extrusionOk="0">
                  <a:moveTo>
                    <a:pt x="5606" y="1"/>
                  </a:moveTo>
                  <a:cubicBezTo>
                    <a:pt x="5168" y="1"/>
                    <a:pt x="4747" y="312"/>
                    <a:pt x="4682" y="861"/>
                  </a:cubicBezTo>
                  <a:lnTo>
                    <a:pt x="4209" y="4385"/>
                  </a:lnTo>
                  <a:lnTo>
                    <a:pt x="842" y="5490"/>
                  </a:lnTo>
                  <a:cubicBezTo>
                    <a:pt x="53" y="5753"/>
                    <a:pt x="0" y="6910"/>
                    <a:pt x="737" y="7279"/>
                  </a:cubicBezTo>
                  <a:lnTo>
                    <a:pt x="3946" y="8857"/>
                  </a:lnTo>
                  <a:lnTo>
                    <a:pt x="3998" y="12381"/>
                  </a:lnTo>
                  <a:cubicBezTo>
                    <a:pt x="3998" y="12959"/>
                    <a:pt x="4484" y="13375"/>
                    <a:pt x="4998" y="13375"/>
                  </a:cubicBezTo>
                  <a:cubicBezTo>
                    <a:pt x="5139" y="13375"/>
                    <a:pt x="5283" y="13344"/>
                    <a:pt x="5419" y="13276"/>
                  </a:cubicBezTo>
                  <a:cubicBezTo>
                    <a:pt x="5313" y="13118"/>
                    <a:pt x="5313" y="13012"/>
                    <a:pt x="5313" y="12855"/>
                  </a:cubicBezTo>
                  <a:lnTo>
                    <a:pt x="5261" y="9330"/>
                  </a:lnTo>
                  <a:lnTo>
                    <a:pt x="2052" y="7752"/>
                  </a:lnTo>
                  <a:cubicBezTo>
                    <a:pt x="1263" y="7331"/>
                    <a:pt x="1315" y="6226"/>
                    <a:pt x="2157" y="5963"/>
                  </a:cubicBezTo>
                  <a:lnTo>
                    <a:pt x="5524" y="4859"/>
                  </a:lnTo>
                  <a:lnTo>
                    <a:pt x="5997" y="1282"/>
                  </a:lnTo>
                  <a:cubicBezTo>
                    <a:pt x="6050" y="966"/>
                    <a:pt x="6260" y="703"/>
                    <a:pt x="6523" y="598"/>
                  </a:cubicBezTo>
                  <a:lnTo>
                    <a:pt x="6366" y="387"/>
                  </a:lnTo>
                  <a:cubicBezTo>
                    <a:pt x="6163" y="123"/>
                    <a:pt x="5881" y="1"/>
                    <a:pt x="5606" y="1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3678" name="Google Shape;3678;p11"/>
          <p:cNvGrpSpPr/>
          <p:nvPr/>
        </p:nvGrpSpPr>
        <p:grpSpPr>
          <a:xfrm>
            <a:off x="2491307" y="5729030"/>
            <a:ext cx="260646" cy="197547"/>
            <a:chOff x="3689675" y="865975"/>
            <a:chExt cx="288675" cy="277550"/>
          </a:xfrm>
        </p:grpSpPr>
        <p:sp>
          <p:nvSpPr>
            <p:cNvPr id="3679" name="Google Shape;3679;p11"/>
            <p:cNvSpPr/>
            <p:nvPr/>
          </p:nvSpPr>
          <p:spPr>
            <a:xfrm>
              <a:off x="3691350" y="865975"/>
              <a:ext cx="287000" cy="277550"/>
            </a:xfrm>
            <a:custGeom>
              <a:avLst/>
              <a:gdLst/>
              <a:ahLst/>
              <a:cxnLst/>
              <a:rect l="l" t="t" r="r" b="b"/>
              <a:pathLst>
                <a:path w="11480" h="11102" extrusionOk="0">
                  <a:moveTo>
                    <a:pt x="6491" y="0"/>
                  </a:moveTo>
                  <a:cubicBezTo>
                    <a:pt x="6242" y="0"/>
                    <a:pt x="5984" y="106"/>
                    <a:pt x="5798" y="333"/>
                  </a:cubicBezTo>
                  <a:lnTo>
                    <a:pt x="4115" y="2805"/>
                  </a:lnTo>
                  <a:lnTo>
                    <a:pt x="1169" y="2332"/>
                  </a:lnTo>
                  <a:cubicBezTo>
                    <a:pt x="1109" y="2318"/>
                    <a:pt x="1050" y="2311"/>
                    <a:pt x="992" y="2311"/>
                  </a:cubicBezTo>
                  <a:cubicBezTo>
                    <a:pt x="400" y="2311"/>
                    <a:pt x="1" y="3014"/>
                    <a:pt x="432" y="3542"/>
                  </a:cubicBezTo>
                  <a:lnTo>
                    <a:pt x="2274" y="5909"/>
                  </a:lnTo>
                  <a:lnTo>
                    <a:pt x="958" y="8644"/>
                  </a:lnTo>
                  <a:cubicBezTo>
                    <a:pt x="688" y="9186"/>
                    <a:pt x="1113" y="9804"/>
                    <a:pt x="1671" y="9804"/>
                  </a:cubicBezTo>
                  <a:cubicBezTo>
                    <a:pt x="1764" y="9804"/>
                    <a:pt x="1860" y="9787"/>
                    <a:pt x="1958" y="9749"/>
                  </a:cubicBezTo>
                  <a:lnTo>
                    <a:pt x="4746" y="8750"/>
                  </a:lnTo>
                  <a:lnTo>
                    <a:pt x="6850" y="10854"/>
                  </a:lnTo>
                  <a:cubicBezTo>
                    <a:pt x="7021" y="11025"/>
                    <a:pt x="7231" y="11101"/>
                    <a:pt x="7437" y="11101"/>
                  </a:cubicBezTo>
                  <a:cubicBezTo>
                    <a:pt x="7863" y="11101"/>
                    <a:pt x="8271" y="10772"/>
                    <a:pt x="8271" y="10275"/>
                  </a:cubicBezTo>
                  <a:lnTo>
                    <a:pt x="8165" y="7329"/>
                  </a:lnTo>
                  <a:lnTo>
                    <a:pt x="10796" y="5962"/>
                  </a:lnTo>
                  <a:cubicBezTo>
                    <a:pt x="11479" y="5593"/>
                    <a:pt x="11322" y="4699"/>
                    <a:pt x="10690" y="4489"/>
                  </a:cubicBezTo>
                  <a:lnTo>
                    <a:pt x="7797" y="3647"/>
                  </a:lnTo>
                  <a:lnTo>
                    <a:pt x="7271" y="701"/>
                  </a:lnTo>
                  <a:cubicBezTo>
                    <a:pt x="7239" y="254"/>
                    <a:pt x="6877" y="0"/>
                    <a:pt x="6491" y="0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80" name="Google Shape;3680;p11"/>
            <p:cNvSpPr/>
            <p:nvPr/>
          </p:nvSpPr>
          <p:spPr>
            <a:xfrm>
              <a:off x="3884950" y="957150"/>
              <a:ext cx="86825" cy="40775"/>
            </a:xfrm>
            <a:custGeom>
              <a:avLst/>
              <a:gdLst/>
              <a:ahLst/>
              <a:cxnLst/>
              <a:rect l="l" t="t" r="r" b="b"/>
              <a:pathLst>
                <a:path w="3473" h="1631" extrusionOk="0">
                  <a:moveTo>
                    <a:pt x="0" y="0"/>
                  </a:moveTo>
                  <a:lnTo>
                    <a:pt x="158" y="631"/>
                  </a:lnTo>
                  <a:lnTo>
                    <a:pt x="3472" y="1631"/>
                  </a:lnTo>
                  <a:cubicBezTo>
                    <a:pt x="3472" y="1315"/>
                    <a:pt x="3262" y="894"/>
                    <a:pt x="2894" y="84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81" name="Google Shape;3681;p11"/>
            <p:cNvSpPr/>
            <p:nvPr/>
          </p:nvSpPr>
          <p:spPr>
            <a:xfrm>
              <a:off x="3689675" y="867575"/>
              <a:ext cx="183475" cy="246075"/>
            </a:xfrm>
            <a:custGeom>
              <a:avLst/>
              <a:gdLst/>
              <a:ahLst/>
              <a:cxnLst/>
              <a:rect l="l" t="t" r="r" b="b"/>
              <a:pathLst>
                <a:path w="7339" h="9843" extrusionOk="0">
                  <a:moveTo>
                    <a:pt x="6452" y="0"/>
                  </a:moveTo>
                  <a:cubicBezTo>
                    <a:pt x="6207" y="0"/>
                    <a:pt x="5962" y="118"/>
                    <a:pt x="5813" y="374"/>
                  </a:cubicBezTo>
                  <a:lnTo>
                    <a:pt x="4129" y="2794"/>
                  </a:lnTo>
                  <a:lnTo>
                    <a:pt x="1131" y="2320"/>
                  </a:lnTo>
                  <a:cubicBezTo>
                    <a:pt x="1091" y="2314"/>
                    <a:pt x="1052" y="2311"/>
                    <a:pt x="1014" y="2311"/>
                  </a:cubicBezTo>
                  <a:cubicBezTo>
                    <a:pt x="395" y="2311"/>
                    <a:pt x="1" y="3087"/>
                    <a:pt x="447" y="3583"/>
                  </a:cubicBezTo>
                  <a:lnTo>
                    <a:pt x="2288" y="5950"/>
                  </a:lnTo>
                  <a:lnTo>
                    <a:pt x="973" y="8633"/>
                  </a:lnTo>
                  <a:cubicBezTo>
                    <a:pt x="710" y="9212"/>
                    <a:pt x="1078" y="9843"/>
                    <a:pt x="1657" y="9843"/>
                  </a:cubicBezTo>
                  <a:cubicBezTo>
                    <a:pt x="1762" y="9685"/>
                    <a:pt x="1762" y="9633"/>
                    <a:pt x="1815" y="9475"/>
                  </a:cubicBezTo>
                  <a:lnTo>
                    <a:pt x="3130" y="6792"/>
                  </a:lnTo>
                  <a:lnTo>
                    <a:pt x="1288" y="4425"/>
                  </a:lnTo>
                  <a:cubicBezTo>
                    <a:pt x="844" y="3881"/>
                    <a:pt x="1281" y="3153"/>
                    <a:pt x="1858" y="3153"/>
                  </a:cubicBezTo>
                  <a:cubicBezTo>
                    <a:pt x="1896" y="3153"/>
                    <a:pt x="1934" y="3156"/>
                    <a:pt x="1972" y="3162"/>
                  </a:cubicBezTo>
                  <a:lnTo>
                    <a:pt x="4971" y="3636"/>
                  </a:lnTo>
                  <a:lnTo>
                    <a:pt x="6654" y="1216"/>
                  </a:lnTo>
                  <a:cubicBezTo>
                    <a:pt x="6865" y="953"/>
                    <a:pt x="7075" y="900"/>
                    <a:pt x="7338" y="900"/>
                  </a:cubicBezTo>
                  <a:lnTo>
                    <a:pt x="7233" y="690"/>
                  </a:lnTo>
                  <a:cubicBezTo>
                    <a:pt x="7170" y="252"/>
                    <a:pt x="6811" y="0"/>
                    <a:pt x="6452" y="0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3682" name="Google Shape;3682;p11"/>
          <p:cNvGrpSpPr/>
          <p:nvPr/>
        </p:nvGrpSpPr>
        <p:grpSpPr>
          <a:xfrm>
            <a:off x="2974650" y="942395"/>
            <a:ext cx="336683" cy="250935"/>
            <a:chOff x="5348675" y="2068175"/>
            <a:chExt cx="292650" cy="276725"/>
          </a:xfrm>
        </p:grpSpPr>
        <p:sp>
          <p:nvSpPr>
            <p:cNvPr id="3683" name="Google Shape;3683;p11"/>
            <p:cNvSpPr/>
            <p:nvPr/>
          </p:nvSpPr>
          <p:spPr>
            <a:xfrm>
              <a:off x="5353950" y="2069650"/>
              <a:ext cx="287375" cy="273500"/>
            </a:xfrm>
            <a:custGeom>
              <a:avLst/>
              <a:gdLst/>
              <a:ahLst/>
              <a:cxnLst/>
              <a:rect l="l" t="t" r="r" b="b"/>
              <a:pathLst>
                <a:path w="11495" h="10940" extrusionOk="0">
                  <a:moveTo>
                    <a:pt x="3407" y="1"/>
                  </a:moveTo>
                  <a:cubicBezTo>
                    <a:pt x="2961" y="1"/>
                    <a:pt x="2567" y="368"/>
                    <a:pt x="2683" y="793"/>
                  </a:cubicBezTo>
                  <a:lnTo>
                    <a:pt x="3104" y="3739"/>
                  </a:lnTo>
                  <a:lnTo>
                    <a:pt x="579" y="5369"/>
                  </a:lnTo>
                  <a:cubicBezTo>
                    <a:pt x="0" y="5790"/>
                    <a:pt x="158" y="6685"/>
                    <a:pt x="842" y="6842"/>
                  </a:cubicBezTo>
                  <a:lnTo>
                    <a:pt x="3840" y="7421"/>
                  </a:lnTo>
                  <a:lnTo>
                    <a:pt x="4629" y="10314"/>
                  </a:lnTo>
                  <a:cubicBezTo>
                    <a:pt x="4688" y="10725"/>
                    <a:pt x="5025" y="10939"/>
                    <a:pt x="5366" y="10939"/>
                  </a:cubicBezTo>
                  <a:cubicBezTo>
                    <a:pt x="5636" y="10939"/>
                    <a:pt x="5910" y="10804"/>
                    <a:pt x="6050" y="10525"/>
                  </a:cubicBezTo>
                  <a:lnTo>
                    <a:pt x="7523" y="7894"/>
                  </a:lnTo>
                  <a:lnTo>
                    <a:pt x="10469" y="8000"/>
                  </a:lnTo>
                  <a:cubicBezTo>
                    <a:pt x="10503" y="8005"/>
                    <a:pt x="10537" y="8008"/>
                    <a:pt x="10570" y="8008"/>
                  </a:cubicBezTo>
                  <a:cubicBezTo>
                    <a:pt x="11143" y="8008"/>
                    <a:pt x="11495" y="7182"/>
                    <a:pt x="11047" y="6685"/>
                  </a:cubicBezTo>
                  <a:lnTo>
                    <a:pt x="8996" y="4528"/>
                  </a:lnTo>
                  <a:lnTo>
                    <a:pt x="10048" y="1740"/>
                  </a:lnTo>
                  <a:cubicBezTo>
                    <a:pt x="10220" y="1181"/>
                    <a:pt x="9829" y="657"/>
                    <a:pt x="9307" y="657"/>
                  </a:cubicBezTo>
                  <a:cubicBezTo>
                    <a:pt x="9191" y="657"/>
                    <a:pt x="9068" y="683"/>
                    <a:pt x="8943" y="740"/>
                  </a:cubicBezTo>
                  <a:lnTo>
                    <a:pt x="6260" y="2003"/>
                  </a:lnTo>
                  <a:lnTo>
                    <a:pt x="3893" y="162"/>
                  </a:lnTo>
                  <a:cubicBezTo>
                    <a:pt x="3739" y="49"/>
                    <a:pt x="3569" y="1"/>
                    <a:pt x="3407" y="1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84" name="Google Shape;3684;p11"/>
            <p:cNvSpPr/>
            <p:nvPr/>
          </p:nvSpPr>
          <p:spPr>
            <a:xfrm>
              <a:off x="5507800" y="2086575"/>
              <a:ext cx="93400" cy="43675"/>
            </a:xfrm>
            <a:custGeom>
              <a:avLst/>
              <a:gdLst/>
              <a:ahLst/>
              <a:cxnLst/>
              <a:rect l="l" t="t" r="r" b="b"/>
              <a:pathLst>
                <a:path w="3736" h="1747" extrusionOk="0">
                  <a:moveTo>
                    <a:pt x="3047" y="0"/>
                  </a:moveTo>
                  <a:cubicBezTo>
                    <a:pt x="2943" y="0"/>
                    <a:pt x="2838" y="20"/>
                    <a:pt x="2736" y="63"/>
                  </a:cubicBezTo>
                  <a:lnTo>
                    <a:pt x="1" y="1326"/>
                  </a:lnTo>
                  <a:lnTo>
                    <a:pt x="632" y="1747"/>
                  </a:lnTo>
                  <a:lnTo>
                    <a:pt x="3736" y="326"/>
                  </a:lnTo>
                  <a:cubicBezTo>
                    <a:pt x="3583" y="136"/>
                    <a:pt x="3320" y="0"/>
                    <a:pt x="3047" y="0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85" name="Google Shape;3685;p11"/>
            <p:cNvSpPr/>
            <p:nvPr/>
          </p:nvSpPr>
          <p:spPr>
            <a:xfrm>
              <a:off x="5348675" y="2068175"/>
              <a:ext cx="148650" cy="276725"/>
            </a:xfrm>
            <a:custGeom>
              <a:avLst/>
              <a:gdLst/>
              <a:ahLst/>
              <a:cxnLst/>
              <a:rect l="l" t="t" r="r" b="b"/>
              <a:pathLst>
                <a:path w="5946" h="11069" extrusionOk="0">
                  <a:moveTo>
                    <a:pt x="3520" y="1"/>
                  </a:moveTo>
                  <a:cubicBezTo>
                    <a:pt x="3056" y="1"/>
                    <a:pt x="2660" y="369"/>
                    <a:pt x="2736" y="904"/>
                  </a:cubicBezTo>
                  <a:lnTo>
                    <a:pt x="3104" y="3850"/>
                  </a:lnTo>
                  <a:lnTo>
                    <a:pt x="632" y="5534"/>
                  </a:lnTo>
                  <a:cubicBezTo>
                    <a:pt x="1" y="5902"/>
                    <a:pt x="211" y="6849"/>
                    <a:pt x="895" y="6954"/>
                  </a:cubicBezTo>
                  <a:lnTo>
                    <a:pt x="3841" y="7533"/>
                  </a:lnTo>
                  <a:lnTo>
                    <a:pt x="4630" y="10478"/>
                  </a:lnTo>
                  <a:cubicBezTo>
                    <a:pt x="4765" y="10849"/>
                    <a:pt x="5093" y="11068"/>
                    <a:pt x="5422" y="11068"/>
                  </a:cubicBezTo>
                  <a:cubicBezTo>
                    <a:pt x="5608" y="11068"/>
                    <a:pt x="5793" y="10998"/>
                    <a:pt x="5945" y="10847"/>
                  </a:cubicBezTo>
                  <a:cubicBezTo>
                    <a:pt x="5945" y="10794"/>
                    <a:pt x="5945" y="10741"/>
                    <a:pt x="5893" y="10584"/>
                  </a:cubicBezTo>
                  <a:lnTo>
                    <a:pt x="5103" y="7690"/>
                  </a:lnTo>
                  <a:lnTo>
                    <a:pt x="2105" y="7112"/>
                  </a:lnTo>
                  <a:cubicBezTo>
                    <a:pt x="1421" y="6954"/>
                    <a:pt x="1263" y="6060"/>
                    <a:pt x="1842" y="5639"/>
                  </a:cubicBezTo>
                  <a:lnTo>
                    <a:pt x="4367" y="4008"/>
                  </a:lnTo>
                  <a:lnTo>
                    <a:pt x="3946" y="1062"/>
                  </a:lnTo>
                  <a:cubicBezTo>
                    <a:pt x="3894" y="799"/>
                    <a:pt x="4051" y="536"/>
                    <a:pt x="4209" y="326"/>
                  </a:cubicBezTo>
                  <a:lnTo>
                    <a:pt x="4051" y="168"/>
                  </a:lnTo>
                  <a:cubicBezTo>
                    <a:pt x="3879" y="53"/>
                    <a:pt x="3694" y="1"/>
                    <a:pt x="3520" y="1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3686" name="Google Shape;3686;p11"/>
          <p:cNvGrpSpPr/>
          <p:nvPr/>
        </p:nvGrpSpPr>
        <p:grpSpPr>
          <a:xfrm>
            <a:off x="1189614" y="2235821"/>
            <a:ext cx="260642" cy="176193"/>
            <a:chOff x="1916200" y="1417475"/>
            <a:chExt cx="229350" cy="228000"/>
          </a:xfrm>
        </p:grpSpPr>
        <p:sp>
          <p:nvSpPr>
            <p:cNvPr id="3687" name="Google Shape;3687;p11"/>
            <p:cNvSpPr/>
            <p:nvPr/>
          </p:nvSpPr>
          <p:spPr>
            <a:xfrm>
              <a:off x="1918850" y="1417475"/>
              <a:ext cx="226700" cy="227800"/>
            </a:xfrm>
            <a:custGeom>
              <a:avLst/>
              <a:gdLst/>
              <a:ahLst/>
              <a:cxnLst/>
              <a:rect l="l" t="t" r="r" b="b"/>
              <a:pathLst>
                <a:path w="9068" h="9112" extrusionOk="0">
                  <a:moveTo>
                    <a:pt x="3793" y="1"/>
                  </a:moveTo>
                  <a:cubicBezTo>
                    <a:pt x="3485" y="1"/>
                    <a:pt x="3189" y="218"/>
                    <a:pt x="3156" y="577"/>
                  </a:cubicBezTo>
                  <a:lnTo>
                    <a:pt x="2893" y="2997"/>
                  </a:lnTo>
                  <a:lnTo>
                    <a:pt x="579" y="3786"/>
                  </a:lnTo>
                  <a:cubicBezTo>
                    <a:pt x="53" y="3944"/>
                    <a:pt x="0" y="4733"/>
                    <a:pt x="526" y="4996"/>
                  </a:cubicBezTo>
                  <a:lnTo>
                    <a:pt x="2683" y="6048"/>
                  </a:lnTo>
                  <a:lnTo>
                    <a:pt x="2683" y="8468"/>
                  </a:lnTo>
                  <a:cubicBezTo>
                    <a:pt x="2683" y="8863"/>
                    <a:pt x="3027" y="9111"/>
                    <a:pt x="3362" y="9111"/>
                  </a:cubicBezTo>
                  <a:cubicBezTo>
                    <a:pt x="3517" y="9111"/>
                    <a:pt x="3671" y="9058"/>
                    <a:pt x="3788" y="8942"/>
                  </a:cubicBezTo>
                  <a:lnTo>
                    <a:pt x="5524" y="7153"/>
                  </a:lnTo>
                  <a:lnTo>
                    <a:pt x="7786" y="7889"/>
                  </a:lnTo>
                  <a:cubicBezTo>
                    <a:pt x="7871" y="7918"/>
                    <a:pt x="7953" y="7931"/>
                    <a:pt x="8029" y="7931"/>
                  </a:cubicBezTo>
                  <a:cubicBezTo>
                    <a:pt x="8518" y="7931"/>
                    <a:pt x="8802" y="7397"/>
                    <a:pt x="8575" y="6943"/>
                  </a:cubicBezTo>
                  <a:lnTo>
                    <a:pt x="7417" y="4786"/>
                  </a:lnTo>
                  <a:lnTo>
                    <a:pt x="8785" y="2787"/>
                  </a:lnTo>
                  <a:cubicBezTo>
                    <a:pt x="9067" y="2317"/>
                    <a:pt x="8803" y="1763"/>
                    <a:pt x="8331" y="1763"/>
                  </a:cubicBezTo>
                  <a:cubicBezTo>
                    <a:pt x="8275" y="1763"/>
                    <a:pt x="8215" y="1770"/>
                    <a:pt x="8154" y="1787"/>
                  </a:cubicBezTo>
                  <a:lnTo>
                    <a:pt x="5787" y="2208"/>
                  </a:lnTo>
                  <a:lnTo>
                    <a:pt x="4314" y="262"/>
                  </a:lnTo>
                  <a:cubicBezTo>
                    <a:pt x="4174" y="82"/>
                    <a:pt x="3981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88" name="Google Shape;3688;p11"/>
            <p:cNvSpPr/>
            <p:nvPr/>
          </p:nvSpPr>
          <p:spPr>
            <a:xfrm>
              <a:off x="2063500" y="1463200"/>
              <a:ext cx="76300" cy="21325"/>
            </a:xfrm>
            <a:custGeom>
              <a:avLst/>
              <a:gdLst/>
              <a:ahLst/>
              <a:cxnLst/>
              <a:rect l="l" t="t" r="r" b="b"/>
              <a:pathLst>
                <a:path w="3052" h="853" extrusionOk="0">
                  <a:moveTo>
                    <a:pt x="2487" y="1"/>
                  </a:moveTo>
                  <a:cubicBezTo>
                    <a:pt x="2449" y="1"/>
                    <a:pt x="2409" y="4"/>
                    <a:pt x="2368" y="11"/>
                  </a:cubicBezTo>
                  <a:lnTo>
                    <a:pt x="1" y="484"/>
                  </a:lnTo>
                  <a:lnTo>
                    <a:pt x="316" y="853"/>
                  </a:lnTo>
                  <a:lnTo>
                    <a:pt x="3052" y="379"/>
                  </a:lnTo>
                  <a:cubicBezTo>
                    <a:pt x="2960" y="150"/>
                    <a:pt x="2749" y="1"/>
                    <a:pt x="2487" y="1"/>
                  </a:cubicBez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89" name="Google Shape;3689;p11"/>
            <p:cNvSpPr/>
            <p:nvPr/>
          </p:nvSpPr>
          <p:spPr>
            <a:xfrm>
              <a:off x="1916200" y="1417475"/>
              <a:ext cx="113125" cy="228000"/>
            </a:xfrm>
            <a:custGeom>
              <a:avLst/>
              <a:gdLst/>
              <a:ahLst/>
              <a:cxnLst/>
              <a:rect l="l" t="t" r="r" b="b"/>
              <a:pathLst>
                <a:path w="4525" h="9120" extrusionOk="0">
                  <a:moveTo>
                    <a:pt x="3919" y="1"/>
                  </a:moveTo>
                  <a:cubicBezTo>
                    <a:pt x="3604" y="1"/>
                    <a:pt x="3275" y="218"/>
                    <a:pt x="3210" y="577"/>
                  </a:cubicBezTo>
                  <a:lnTo>
                    <a:pt x="2894" y="2997"/>
                  </a:lnTo>
                  <a:lnTo>
                    <a:pt x="580" y="3786"/>
                  </a:lnTo>
                  <a:cubicBezTo>
                    <a:pt x="54" y="3997"/>
                    <a:pt x="1" y="4733"/>
                    <a:pt x="527" y="4996"/>
                  </a:cubicBezTo>
                  <a:lnTo>
                    <a:pt x="2684" y="6048"/>
                  </a:lnTo>
                  <a:lnTo>
                    <a:pt x="2684" y="8468"/>
                  </a:lnTo>
                  <a:cubicBezTo>
                    <a:pt x="2684" y="8871"/>
                    <a:pt x="2992" y="9119"/>
                    <a:pt x="3349" y="9119"/>
                  </a:cubicBezTo>
                  <a:cubicBezTo>
                    <a:pt x="3458" y="9119"/>
                    <a:pt x="3572" y="9096"/>
                    <a:pt x="3683" y="9047"/>
                  </a:cubicBezTo>
                  <a:cubicBezTo>
                    <a:pt x="3631" y="8942"/>
                    <a:pt x="3631" y="8889"/>
                    <a:pt x="3631" y="8784"/>
                  </a:cubicBezTo>
                  <a:lnTo>
                    <a:pt x="3631" y="6364"/>
                  </a:lnTo>
                  <a:lnTo>
                    <a:pt x="1474" y="5312"/>
                  </a:lnTo>
                  <a:cubicBezTo>
                    <a:pt x="948" y="5049"/>
                    <a:pt x="1000" y="4260"/>
                    <a:pt x="1526" y="4154"/>
                  </a:cubicBezTo>
                  <a:lnTo>
                    <a:pt x="3841" y="3365"/>
                  </a:lnTo>
                  <a:lnTo>
                    <a:pt x="4157" y="893"/>
                  </a:lnTo>
                  <a:cubicBezTo>
                    <a:pt x="4157" y="630"/>
                    <a:pt x="4367" y="525"/>
                    <a:pt x="4525" y="367"/>
                  </a:cubicBezTo>
                  <a:lnTo>
                    <a:pt x="4420" y="262"/>
                  </a:lnTo>
                  <a:cubicBezTo>
                    <a:pt x="4300" y="82"/>
                    <a:pt x="4112" y="1"/>
                    <a:pt x="3919" y="1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3690" name="Google Shape;3690;p11"/>
          <p:cNvGrpSpPr/>
          <p:nvPr/>
        </p:nvGrpSpPr>
        <p:grpSpPr>
          <a:xfrm>
            <a:off x="7890987" y="1591620"/>
            <a:ext cx="154363" cy="117317"/>
            <a:chOff x="2419900" y="952925"/>
            <a:chExt cx="134175" cy="129375"/>
          </a:xfrm>
        </p:grpSpPr>
        <p:sp>
          <p:nvSpPr>
            <p:cNvPr id="3691" name="Google Shape;3691;p11"/>
            <p:cNvSpPr/>
            <p:nvPr/>
          </p:nvSpPr>
          <p:spPr>
            <a:xfrm>
              <a:off x="2421550" y="952925"/>
              <a:ext cx="132525" cy="129375"/>
            </a:xfrm>
            <a:custGeom>
              <a:avLst/>
              <a:gdLst/>
              <a:ahLst/>
              <a:cxnLst/>
              <a:rect l="l" t="t" r="r" b="b"/>
              <a:pathLst>
                <a:path w="5301" h="5175" extrusionOk="0">
                  <a:moveTo>
                    <a:pt x="2854" y="1"/>
                  </a:moveTo>
                  <a:cubicBezTo>
                    <a:pt x="2742" y="1"/>
                    <a:pt x="2640" y="55"/>
                    <a:pt x="2617" y="169"/>
                  </a:cubicBezTo>
                  <a:lnTo>
                    <a:pt x="1881" y="1326"/>
                  </a:lnTo>
                  <a:lnTo>
                    <a:pt x="513" y="1221"/>
                  </a:lnTo>
                  <a:cubicBezTo>
                    <a:pt x="493" y="1218"/>
                    <a:pt x="473" y="1216"/>
                    <a:pt x="453" y="1216"/>
                  </a:cubicBezTo>
                  <a:cubicBezTo>
                    <a:pt x="172" y="1216"/>
                    <a:pt x="1" y="1554"/>
                    <a:pt x="198" y="1800"/>
                  </a:cubicBezTo>
                  <a:lnTo>
                    <a:pt x="1092" y="2852"/>
                  </a:lnTo>
                  <a:lnTo>
                    <a:pt x="566" y="4167"/>
                  </a:lnTo>
                  <a:cubicBezTo>
                    <a:pt x="478" y="4431"/>
                    <a:pt x="647" y="4731"/>
                    <a:pt x="889" y="4731"/>
                  </a:cubicBezTo>
                  <a:cubicBezTo>
                    <a:pt x="937" y="4731"/>
                    <a:pt x="987" y="4719"/>
                    <a:pt x="1039" y="4693"/>
                  </a:cubicBezTo>
                  <a:lnTo>
                    <a:pt x="2354" y="4167"/>
                  </a:lnTo>
                  <a:lnTo>
                    <a:pt x="3407" y="5114"/>
                  </a:lnTo>
                  <a:cubicBezTo>
                    <a:pt x="3462" y="5155"/>
                    <a:pt x="3527" y="5175"/>
                    <a:pt x="3594" y="5175"/>
                  </a:cubicBezTo>
                  <a:cubicBezTo>
                    <a:pt x="3784" y="5175"/>
                    <a:pt x="3985" y="5018"/>
                    <a:pt x="3985" y="4746"/>
                  </a:cubicBezTo>
                  <a:lnTo>
                    <a:pt x="3880" y="3378"/>
                  </a:lnTo>
                  <a:lnTo>
                    <a:pt x="5037" y="2641"/>
                  </a:lnTo>
                  <a:cubicBezTo>
                    <a:pt x="5300" y="2536"/>
                    <a:pt x="5248" y="2063"/>
                    <a:pt x="4932" y="2010"/>
                  </a:cubicBezTo>
                  <a:lnTo>
                    <a:pt x="3512" y="1695"/>
                  </a:lnTo>
                  <a:lnTo>
                    <a:pt x="3196" y="274"/>
                  </a:lnTo>
                  <a:cubicBezTo>
                    <a:pt x="3166" y="95"/>
                    <a:pt x="3001" y="1"/>
                    <a:pt x="2854" y="1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92" name="Google Shape;3692;p11"/>
            <p:cNvSpPr/>
            <p:nvPr/>
          </p:nvSpPr>
          <p:spPr>
            <a:xfrm>
              <a:off x="2510650" y="995275"/>
              <a:ext cx="40800" cy="17125"/>
            </a:xfrm>
            <a:custGeom>
              <a:avLst/>
              <a:gdLst/>
              <a:ahLst/>
              <a:cxnLst/>
              <a:rect l="l" t="t" r="r" b="b"/>
              <a:pathLst>
                <a:path w="1632" h="685" extrusionOk="0">
                  <a:moveTo>
                    <a:pt x="0" y="1"/>
                  </a:moveTo>
                  <a:lnTo>
                    <a:pt x="53" y="316"/>
                  </a:lnTo>
                  <a:lnTo>
                    <a:pt x="1631" y="684"/>
                  </a:lnTo>
                  <a:cubicBezTo>
                    <a:pt x="1631" y="579"/>
                    <a:pt x="1473" y="369"/>
                    <a:pt x="1368" y="31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93" name="Google Shape;3693;p11"/>
            <p:cNvSpPr/>
            <p:nvPr/>
          </p:nvSpPr>
          <p:spPr>
            <a:xfrm>
              <a:off x="2419900" y="952925"/>
              <a:ext cx="81575" cy="117875"/>
            </a:xfrm>
            <a:custGeom>
              <a:avLst/>
              <a:gdLst/>
              <a:ahLst/>
              <a:cxnLst/>
              <a:rect l="l" t="t" r="r" b="b"/>
              <a:pathLst>
                <a:path w="3263" h="4715" extrusionOk="0">
                  <a:moveTo>
                    <a:pt x="2910" y="1"/>
                  </a:moveTo>
                  <a:cubicBezTo>
                    <a:pt x="2791" y="1"/>
                    <a:pt x="2676" y="55"/>
                    <a:pt x="2631" y="169"/>
                  </a:cubicBezTo>
                  <a:lnTo>
                    <a:pt x="1894" y="1326"/>
                  </a:lnTo>
                  <a:lnTo>
                    <a:pt x="527" y="1221"/>
                  </a:lnTo>
                  <a:cubicBezTo>
                    <a:pt x="211" y="1221"/>
                    <a:pt x="1" y="1537"/>
                    <a:pt x="211" y="1800"/>
                  </a:cubicBezTo>
                  <a:lnTo>
                    <a:pt x="444" y="2074"/>
                  </a:lnTo>
                  <a:lnTo>
                    <a:pt x="444" y="2074"/>
                  </a:lnTo>
                  <a:cubicBezTo>
                    <a:pt x="423" y="1876"/>
                    <a:pt x="553" y="1678"/>
                    <a:pt x="745" y="1678"/>
                  </a:cubicBezTo>
                  <a:cubicBezTo>
                    <a:pt x="776" y="1678"/>
                    <a:pt x="808" y="1683"/>
                    <a:pt x="842" y="1695"/>
                  </a:cubicBezTo>
                  <a:lnTo>
                    <a:pt x="2210" y="1800"/>
                  </a:lnTo>
                  <a:lnTo>
                    <a:pt x="2946" y="642"/>
                  </a:lnTo>
                  <a:cubicBezTo>
                    <a:pt x="2999" y="485"/>
                    <a:pt x="3157" y="432"/>
                    <a:pt x="3262" y="432"/>
                  </a:cubicBezTo>
                  <a:lnTo>
                    <a:pt x="3262" y="274"/>
                  </a:lnTo>
                  <a:cubicBezTo>
                    <a:pt x="3232" y="95"/>
                    <a:pt x="3067" y="1"/>
                    <a:pt x="2910" y="1"/>
                  </a:cubicBezTo>
                  <a:close/>
                  <a:moveTo>
                    <a:pt x="444" y="2074"/>
                  </a:moveTo>
                  <a:cubicBezTo>
                    <a:pt x="452" y="2143"/>
                    <a:pt x="478" y="2212"/>
                    <a:pt x="527" y="2273"/>
                  </a:cubicBezTo>
                  <a:lnTo>
                    <a:pt x="1078" y="2921"/>
                  </a:lnTo>
                  <a:lnTo>
                    <a:pt x="1078" y="2921"/>
                  </a:lnTo>
                  <a:lnTo>
                    <a:pt x="1105" y="2852"/>
                  </a:lnTo>
                  <a:lnTo>
                    <a:pt x="444" y="2074"/>
                  </a:lnTo>
                  <a:close/>
                  <a:moveTo>
                    <a:pt x="1078" y="2921"/>
                  </a:moveTo>
                  <a:lnTo>
                    <a:pt x="579" y="4167"/>
                  </a:lnTo>
                  <a:cubicBezTo>
                    <a:pt x="486" y="4401"/>
                    <a:pt x="642" y="4636"/>
                    <a:pt x="864" y="4684"/>
                  </a:cubicBezTo>
                  <a:lnTo>
                    <a:pt x="864" y="4684"/>
                  </a:lnTo>
                  <a:cubicBezTo>
                    <a:pt x="869" y="4671"/>
                    <a:pt x="879" y="4656"/>
                    <a:pt x="895" y="4640"/>
                  </a:cubicBezTo>
                  <a:lnTo>
                    <a:pt x="1421" y="3325"/>
                  </a:lnTo>
                  <a:lnTo>
                    <a:pt x="1078" y="2921"/>
                  </a:lnTo>
                  <a:close/>
                  <a:moveTo>
                    <a:pt x="864" y="4684"/>
                  </a:moveTo>
                  <a:cubicBezTo>
                    <a:pt x="856" y="4702"/>
                    <a:pt x="861" y="4715"/>
                    <a:pt x="881" y="4715"/>
                  </a:cubicBezTo>
                  <a:cubicBezTo>
                    <a:pt x="895" y="4715"/>
                    <a:pt x="917" y="4708"/>
                    <a:pt x="947" y="4693"/>
                  </a:cubicBezTo>
                  <a:cubicBezTo>
                    <a:pt x="919" y="4693"/>
                    <a:pt x="891" y="4690"/>
                    <a:pt x="864" y="4684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3694" name="Google Shape;3694;p11"/>
          <p:cNvGrpSpPr/>
          <p:nvPr/>
        </p:nvGrpSpPr>
        <p:grpSpPr>
          <a:xfrm>
            <a:off x="1508999" y="3607971"/>
            <a:ext cx="158879" cy="116343"/>
            <a:chOff x="732600" y="1890325"/>
            <a:chExt cx="138100" cy="128300"/>
          </a:xfrm>
        </p:grpSpPr>
        <p:sp>
          <p:nvSpPr>
            <p:cNvPr id="3695" name="Google Shape;3695;p11"/>
            <p:cNvSpPr/>
            <p:nvPr/>
          </p:nvSpPr>
          <p:spPr>
            <a:xfrm>
              <a:off x="732600" y="1890325"/>
              <a:ext cx="138100" cy="127525"/>
            </a:xfrm>
            <a:custGeom>
              <a:avLst/>
              <a:gdLst/>
              <a:ahLst/>
              <a:cxnLst/>
              <a:rect l="l" t="t" r="r" b="b"/>
              <a:pathLst>
                <a:path w="5524" h="5101" extrusionOk="0">
                  <a:moveTo>
                    <a:pt x="1431" y="1"/>
                  </a:moveTo>
                  <a:cubicBezTo>
                    <a:pt x="1188" y="1"/>
                    <a:pt x="1025" y="229"/>
                    <a:pt x="1105" y="548"/>
                  </a:cubicBezTo>
                  <a:lnTo>
                    <a:pt x="1368" y="1916"/>
                  </a:lnTo>
                  <a:lnTo>
                    <a:pt x="263" y="2758"/>
                  </a:lnTo>
                  <a:cubicBezTo>
                    <a:pt x="0" y="2968"/>
                    <a:pt x="158" y="3389"/>
                    <a:pt x="474" y="3442"/>
                  </a:cubicBezTo>
                  <a:lnTo>
                    <a:pt x="1842" y="3547"/>
                  </a:lnTo>
                  <a:lnTo>
                    <a:pt x="2315" y="4862"/>
                  </a:lnTo>
                  <a:cubicBezTo>
                    <a:pt x="2372" y="5004"/>
                    <a:pt x="2537" y="5100"/>
                    <a:pt x="2701" y="5100"/>
                  </a:cubicBezTo>
                  <a:cubicBezTo>
                    <a:pt x="2840" y="5100"/>
                    <a:pt x="2979" y="5031"/>
                    <a:pt x="3052" y="4862"/>
                  </a:cubicBezTo>
                  <a:lnTo>
                    <a:pt x="3630" y="3652"/>
                  </a:lnTo>
                  <a:lnTo>
                    <a:pt x="4998" y="3547"/>
                  </a:lnTo>
                  <a:cubicBezTo>
                    <a:pt x="5314" y="3547"/>
                    <a:pt x="5524" y="3126"/>
                    <a:pt x="5261" y="2916"/>
                  </a:cubicBezTo>
                  <a:lnTo>
                    <a:pt x="4209" y="1969"/>
                  </a:lnTo>
                  <a:lnTo>
                    <a:pt x="4630" y="601"/>
                  </a:lnTo>
                  <a:cubicBezTo>
                    <a:pt x="4716" y="343"/>
                    <a:pt x="4486" y="86"/>
                    <a:pt x="4255" y="86"/>
                  </a:cubicBezTo>
                  <a:cubicBezTo>
                    <a:pt x="4204" y="86"/>
                    <a:pt x="4152" y="99"/>
                    <a:pt x="4104" y="128"/>
                  </a:cubicBezTo>
                  <a:lnTo>
                    <a:pt x="2841" y="864"/>
                  </a:lnTo>
                  <a:lnTo>
                    <a:pt x="1684" y="75"/>
                  </a:lnTo>
                  <a:cubicBezTo>
                    <a:pt x="1595" y="24"/>
                    <a:pt x="1509" y="1"/>
                    <a:pt x="1431" y="1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96" name="Google Shape;3696;p11"/>
            <p:cNvSpPr/>
            <p:nvPr/>
          </p:nvSpPr>
          <p:spPr>
            <a:xfrm>
              <a:off x="802300" y="1893750"/>
              <a:ext cx="42100" cy="23450"/>
            </a:xfrm>
            <a:custGeom>
              <a:avLst/>
              <a:gdLst/>
              <a:ahLst/>
              <a:cxnLst/>
              <a:rect l="l" t="t" r="r" b="b"/>
              <a:pathLst>
                <a:path w="1684" h="938" extrusionOk="0">
                  <a:moveTo>
                    <a:pt x="1447" y="1"/>
                  </a:moveTo>
                  <a:cubicBezTo>
                    <a:pt x="1377" y="1"/>
                    <a:pt x="1299" y="30"/>
                    <a:pt x="1210" y="96"/>
                  </a:cubicBezTo>
                  <a:lnTo>
                    <a:pt x="1" y="780"/>
                  </a:lnTo>
                  <a:lnTo>
                    <a:pt x="316" y="938"/>
                  </a:lnTo>
                  <a:lnTo>
                    <a:pt x="1684" y="148"/>
                  </a:lnTo>
                  <a:cubicBezTo>
                    <a:pt x="1623" y="57"/>
                    <a:pt x="1544" y="1"/>
                    <a:pt x="1447" y="1"/>
                  </a:cubicBez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97" name="Google Shape;3697;p11"/>
            <p:cNvSpPr/>
            <p:nvPr/>
          </p:nvSpPr>
          <p:spPr>
            <a:xfrm>
              <a:off x="732600" y="1892325"/>
              <a:ext cx="74975" cy="126300"/>
            </a:xfrm>
            <a:custGeom>
              <a:avLst/>
              <a:gdLst/>
              <a:ahLst/>
              <a:cxnLst/>
              <a:rect l="l" t="t" r="r" b="b"/>
              <a:pathLst>
                <a:path w="2999" h="5052" extrusionOk="0">
                  <a:moveTo>
                    <a:pt x="1559" y="0"/>
                  </a:moveTo>
                  <a:cubicBezTo>
                    <a:pt x="1320" y="0"/>
                    <a:pt x="1063" y="218"/>
                    <a:pt x="1105" y="468"/>
                  </a:cubicBezTo>
                  <a:lnTo>
                    <a:pt x="1368" y="1836"/>
                  </a:lnTo>
                  <a:lnTo>
                    <a:pt x="263" y="2678"/>
                  </a:lnTo>
                  <a:cubicBezTo>
                    <a:pt x="0" y="2888"/>
                    <a:pt x="158" y="3362"/>
                    <a:pt x="474" y="3362"/>
                  </a:cubicBezTo>
                  <a:lnTo>
                    <a:pt x="1842" y="3467"/>
                  </a:lnTo>
                  <a:lnTo>
                    <a:pt x="2315" y="4782"/>
                  </a:lnTo>
                  <a:cubicBezTo>
                    <a:pt x="2415" y="4949"/>
                    <a:pt x="2578" y="5052"/>
                    <a:pt x="2738" y="5052"/>
                  </a:cubicBezTo>
                  <a:cubicBezTo>
                    <a:pt x="2830" y="5052"/>
                    <a:pt x="2922" y="5017"/>
                    <a:pt x="2999" y="4940"/>
                  </a:cubicBezTo>
                  <a:cubicBezTo>
                    <a:pt x="2894" y="4887"/>
                    <a:pt x="2841" y="4887"/>
                    <a:pt x="2841" y="4782"/>
                  </a:cubicBezTo>
                  <a:lnTo>
                    <a:pt x="2368" y="3467"/>
                  </a:lnTo>
                  <a:lnTo>
                    <a:pt x="1000" y="3362"/>
                  </a:lnTo>
                  <a:cubicBezTo>
                    <a:pt x="684" y="3309"/>
                    <a:pt x="527" y="2888"/>
                    <a:pt x="790" y="2678"/>
                  </a:cubicBezTo>
                  <a:lnTo>
                    <a:pt x="1894" y="1836"/>
                  </a:lnTo>
                  <a:lnTo>
                    <a:pt x="1631" y="468"/>
                  </a:lnTo>
                  <a:cubicBezTo>
                    <a:pt x="1631" y="311"/>
                    <a:pt x="1631" y="205"/>
                    <a:pt x="1789" y="153"/>
                  </a:cubicBezTo>
                  <a:lnTo>
                    <a:pt x="1736" y="48"/>
                  </a:lnTo>
                  <a:cubicBezTo>
                    <a:pt x="1682" y="15"/>
                    <a:pt x="1621" y="0"/>
                    <a:pt x="1559" y="0"/>
                  </a:cubicBez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3698" name="Google Shape;3698;p11"/>
          <p:cNvGrpSpPr/>
          <p:nvPr/>
        </p:nvGrpSpPr>
        <p:grpSpPr>
          <a:xfrm flipH="1">
            <a:off x="9240596" y="761385"/>
            <a:ext cx="1554965" cy="947545"/>
            <a:chOff x="6015800" y="923575"/>
            <a:chExt cx="1212225" cy="937075"/>
          </a:xfrm>
        </p:grpSpPr>
        <p:sp>
          <p:nvSpPr>
            <p:cNvPr id="3699" name="Google Shape;3699;p11"/>
            <p:cNvSpPr/>
            <p:nvPr/>
          </p:nvSpPr>
          <p:spPr>
            <a:xfrm>
              <a:off x="6015800" y="923575"/>
              <a:ext cx="375800" cy="361850"/>
            </a:xfrm>
            <a:custGeom>
              <a:avLst/>
              <a:gdLst/>
              <a:ahLst/>
              <a:cxnLst/>
              <a:rect l="l" t="t" r="r" b="b"/>
              <a:pathLst>
                <a:path w="15032" h="14474" extrusionOk="0">
                  <a:moveTo>
                    <a:pt x="8300" y="0"/>
                  </a:moveTo>
                  <a:cubicBezTo>
                    <a:pt x="7968" y="0"/>
                    <a:pt x="7628" y="165"/>
                    <a:pt x="7404" y="501"/>
                  </a:cubicBezTo>
                  <a:lnTo>
                    <a:pt x="5352" y="3815"/>
                  </a:lnTo>
                  <a:lnTo>
                    <a:pt x="1459" y="3447"/>
                  </a:lnTo>
                  <a:cubicBezTo>
                    <a:pt x="1438" y="3446"/>
                    <a:pt x="1416" y="3445"/>
                    <a:pt x="1395" y="3445"/>
                  </a:cubicBezTo>
                  <a:cubicBezTo>
                    <a:pt x="538" y="3445"/>
                    <a:pt x="0" y="4463"/>
                    <a:pt x="565" y="5131"/>
                  </a:cubicBezTo>
                  <a:lnTo>
                    <a:pt x="3038" y="8129"/>
                  </a:lnTo>
                  <a:lnTo>
                    <a:pt x="1459" y="11706"/>
                  </a:lnTo>
                  <a:cubicBezTo>
                    <a:pt x="1145" y="12469"/>
                    <a:pt x="1712" y="13194"/>
                    <a:pt x="2474" y="13194"/>
                  </a:cubicBezTo>
                  <a:cubicBezTo>
                    <a:pt x="2604" y="13194"/>
                    <a:pt x="2741" y="13173"/>
                    <a:pt x="2880" y="13126"/>
                  </a:cubicBezTo>
                  <a:lnTo>
                    <a:pt x="6457" y="11654"/>
                  </a:lnTo>
                  <a:lnTo>
                    <a:pt x="9455" y="14231"/>
                  </a:lnTo>
                  <a:cubicBezTo>
                    <a:pt x="9654" y="14399"/>
                    <a:pt x="9883" y="14474"/>
                    <a:pt x="10107" y="14474"/>
                  </a:cubicBezTo>
                  <a:cubicBezTo>
                    <a:pt x="10656" y="14474"/>
                    <a:pt x="11176" y="14025"/>
                    <a:pt x="11139" y="13390"/>
                  </a:cubicBezTo>
                  <a:lnTo>
                    <a:pt x="10876" y="9497"/>
                  </a:lnTo>
                  <a:lnTo>
                    <a:pt x="14242" y="7498"/>
                  </a:lnTo>
                  <a:cubicBezTo>
                    <a:pt x="15031" y="7077"/>
                    <a:pt x="14874" y="5814"/>
                    <a:pt x="13979" y="5604"/>
                  </a:cubicBezTo>
                  <a:lnTo>
                    <a:pt x="10139" y="4710"/>
                  </a:lnTo>
                  <a:lnTo>
                    <a:pt x="9298" y="870"/>
                  </a:lnTo>
                  <a:cubicBezTo>
                    <a:pt x="9177" y="297"/>
                    <a:pt x="8745" y="0"/>
                    <a:pt x="83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0" name="Google Shape;3700;p11"/>
            <p:cNvSpPr/>
            <p:nvPr/>
          </p:nvSpPr>
          <p:spPr>
            <a:xfrm>
              <a:off x="6024650" y="1009625"/>
              <a:ext cx="124975" cy="27750"/>
            </a:xfrm>
            <a:custGeom>
              <a:avLst/>
              <a:gdLst/>
              <a:ahLst/>
              <a:cxnLst/>
              <a:rect l="l" t="t" r="r" b="b"/>
              <a:pathLst>
                <a:path w="4999" h="1110" extrusionOk="0">
                  <a:moveTo>
                    <a:pt x="1005" y="0"/>
                  </a:moveTo>
                  <a:cubicBezTo>
                    <a:pt x="526" y="0"/>
                    <a:pt x="148" y="348"/>
                    <a:pt x="1" y="742"/>
                  </a:cubicBezTo>
                  <a:lnTo>
                    <a:pt x="4472" y="1110"/>
                  </a:lnTo>
                  <a:lnTo>
                    <a:pt x="4998" y="373"/>
                  </a:lnTo>
                  <a:lnTo>
                    <a:pt x="1105" y="5"/>
                  </a:lnTo>
                  <a:cubicBezTo>
                    <a:pt x="1072" y="2"/>
                    <a:pt x="1038" y="0"/>
                    <a:pt x="1005" y="0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1" name="Google Shape;3701;p11"/>
            <p:cNvSpPr/>
            <p:nvPr/>
          </p:nvSpPr>
          <p:spPr>
            <a:xfrm>
              <a:off x="6195625" y="926500"/>
              <a:ext cx="195975" cy="361150"/>
            </a:xfrm>
            <a:custGeom>
              <a:avLst/>
              <a:gdLst/>
              <a:ahLst/>
              <a:cxnLst/>
              <a:rect l="l" t="t" r="r" b="b"/>
              <a:pathLst>
                <a:path w="7839" h="14446" extrusionOk="0">
                  <a:moveTo>
                    <a:pt x="1045" y="1"/>
                  </a:moveTo>
                  <a:cubicBezTo>
                    <a:pt x="716" y="1"/>
                    <a:pt x="381" y="156"/>
                    <a:pt x="158" y="490"/>
                  </a:cubicBezTo>
                  <a:lnTo>
                    <a:pt x="0" y="753"/>
                  </a:lnTo>
                  <a:cubicBezTo>
                    <a:pt x="316" y="805"/>
                    <a:pt x="579" y="1068"/>
                    <a:pt x="684" y="1489"/>
                  </a:cubicBezTo>
                  <a:lnTo>
                    <a:pt x="1526" y="5277"/>
                  </a:lnTo>
                  <a:lnTo>
                    <a:pt x="5313" y="6223"/>
                  </a:lnTo>
                  <a:cubicBezTo>
                    <a:pt x="6260" y="6434"/>
                    <a:pt x="6366" y="7644"/>
                    <a:pt x="5576" y="8117"/>
                  </a:cubicBezTo>
                  <a:lnTo>
                    <a:pt x="2262" y="10116"/>
                  </a:lnTo>
                  <a:lnTo>
                    <a:pt x="2525" y="13956"/>
                  </a:lnTo>
                  <a:cubicBezTo>
                    <a:pt x="2578" y="14114"/>
                    <a:pt x="2525" y="14167"/>
                    <a:pt x="2420" y="14377"/>
                  </a:cubicBezTo>
                  <a:cubicBezTo>
                    <a:pt x="2541" y="14424"/>
                    <a:pt x="2667" y="14446"/>
                    <a:pt x="2793" y="14446"/>
                  </a:cubicBezTo>
                  <a:cubicBezTo>
                    <a:pt x="3374" y="14446"/>
                    <a:pt x="3936" y="13974"/>
                    <a:pt x="3893" y="13325"/>
                  </a:cubicBezTo>
                  <a:lnTo>
                    <a:pt x="3630" y="9432"/>
                  </a:lnTo>
                  <a:lnTo>
                    <a:pt x="6997" y="7486"/>
                  </a:lnTo>
                  <a:cubicBezTo>
                    <a:pt x="7838" y="7013"/>
                    <a:pt x="7628" y="5750"/>
                    <a:pt x="6734" y="5540"/>
                  </a:cubicBezTo>
                  <a:lnTo>
                    <a:pt x="2894" y="4645"/>
                  </a:lnTo>
                  <a:lnTo>
                    <a:pt x="2052" y="805"/>
                  </a:lnTo>
                  <a:cubicBezTo>
                    <a:pt x="1931" y="289"/>
                    <a:pt x="1494" y="1"/>
                    <a:pt x="1045" y="1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2" name="Google Shape;3702;p11"/>
            <p:cNvSpPr/>
            <p:nvPr/>
          </p:nvSpPr>
          <p:spPr>
            <a:xfrm>
              <a:off x="6473100" y="1159675"/>
              <a:ext cx="701000" cy="453725"/>
            </a:xfrm>
            <a:custGeom>
              <a:avLst/>
              <a:gdLst/>
              <a:ahLst/>
              <a:cxnLst/>
              <a:rect l="l" t="t" r="r" b="b"/>
              <a:pathLst>
                <a:path w="28040" h="18149" fill="none" extrusionOk="0">
                  <a:moveTo>
                    <a:pt x="1" y="0"/>
                  </a:moveTo>
                  <a:cubicBezTo>
                    <a:pt x="11785" y="0"/>
                    <a:pt x="23252" y="7417"/>
                    <a:pt x="28039" y="18149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3" name="Google Shape;3703;p11"/>
            <p:cNvSpPr/>
            <p:nvPr/>
          </p:nvSpPr>
          <p:spPr>
            <a:xfrm>
              <a:off x="6475750" y="1233325"/>
              <a:ext cx="309075" cy="140725"/>
            </a:xfrm>
            <a:custGeom>
              <a:avLst/>
              <a:gdLst/>
              <a:ahLst/>
              <a:cxnLst/>
              <a:rect l="l" t="t" r="r" b="b"/>
              <a:pathLst>
                <a:path w="12363" h="5629" fill="none" extrusionOk="0">
                  <a:moveTo>
                    <a:pt x="0" y="0"/>
                  </a:moveTo>
                  <a:cubicBezTo>
                    <a:pt x="4366" y="1157"/>
                    <a:pt x="8522" y="3051"/>
                    <a:pt x="12362" y="5629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4" name="Google Shape;3704;p11"/>
            <p:cNvSpPr/>
            <p:nvPr/>
          </p:nvSpPr>
          <p:spPr>
            <a:xfrm>
              <a:off x="6858450" y="1473975"/>
              <a:ext cx="84175" cy="90775"/>
            </a:xfrm>
            <a:custGeom>
              <a:avLst/>
              <a:gdLst/>
              <a:ahLst/>
              <a:cxnLst/>
              <a:rect l="l" t="t" r="r" b="b"/>
              <a:pathLst>
                <a:path w="3367" h="3631" fill="none" extrusionOk="0">
                  <a:moveTo>
                    <a:pt x="0" y="1"/>
                  </a:moveTo>
                  <a:cubicBezTo>
                    <a:pt x="1368" y="948"/>
                    <a:pt x="2473" y="2210"/>
                    <a:pt x="3367" y="3630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5" name="Google Shape;3705;p11"/>
            <p:cNvSpPr/>
            <p:nvPr/>
          </p:nvSpPr>
          <p:spPr>
            <a:xfrm>
              <a:off x="6462600" y="1304325"/>
              <a:ext cx="303800" cy="409025"/>
            </a:xfrm>
            <a:custGeom>
              <a:avLst/>
              <a:gdLst/>
              <a:ahLst/>
              <a:cxnLst/>
              <a:rect l="l" t="t" r="r" b="b"/>
              <a:pathLst>
                <a:path w="12152" h="16361" fill="none" extrusionOk="0">
                  <a:moveTo>
                    <a:pt x="0" y="1"/>
                  </a:moveTo>
                  <a:cubicBezTo>
                    <a:pt x="6155" y="3315"/>
                    <a:pt x="10679" y="9522"/>
                    <a:pt x="12152" y="16361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6" name="Google Shape;3706;p11"/>
            <p:cNvSpPr/>
            <p:nvPr/>
          </p:nvSpPr>
          <p:spPr>
            <a:xfrm>
              <a:off x="6799275" y="1797500"/>
              <a:ext cx="15800" cy="63150"/>
            </a:xfrm>
            <a:custGeom>
              <a:avLst/>
              <a:gdLst/>
              <a:ahLst/>
              <a:cxnLst/>
              <a:rect l="l" t="t" r="r" b="b"/>
              <a:pathLst>
                <a:path w="632" h="2526" fill="none" extrusionOk="0">
                  <a:moveTo>
                    <a:pt x="0" y="1"/>
                  </a:moveTo>
                  <a:cubicBezTo>
                    <a:pt x="210" y="842"/>
                    <a:pt x="368" y="1684"/>
                    <a:pt x="631" y="2526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7" name="Google Shape;3707;p11"/>
            <p:cNvSpPr/>
            <p:nvPr/>
          </p:nvSpPr>
          <p:spPr>
            <a:xfrm>
              <a:off x="6486275" y="1049200"/>
              <a:ext cx="498450" cy="86825"/>
            </a:xfrm>
            <a:custGeom>
              <a:avLst/>
              <a:gdLst/>
              <a:ahLst/>
              <a:cxnLst/>
              <a:rect l="l" t="t" r="r" b="b"/>
              <a:pathLst>
                <a:path w="19938" h="3473" fill="none" extrusionOk="0">
                  <a:moveTo>
                    <a:pt x="0" y="1052"/>
                  </a:moveTo>
                  <a:cubicBezTo>
                    <a:pt x="6733" y="0"/>
                    <a:pt x="13677" y="842"/>
                    <a:pt x="19937" y="3472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8" name="Google Shape;3708;p11"/>
            <p:cNvSpPr/>
            <p:nvPr/>
          </p:nvSpPr>
          <p:spPr>
            <a:xfrm>
              <a:off x="7089900" y="1205700"/>
              <a:ext cx="59200" cy="35525"/>
            </a:xfrm>
            <a:custGeom>
              <a:avLst/>
              <a:gdLst/>
              <a:ahLst/>
              <a:cxnLst/>
              <a:rect l="l" t="t" r="r" b="b"/>
              <a:pathLst>
                <a:path w="2368" h="1421" fill="none" extrusionOk="0">
                  <a:moveTo>
                    <a:pt x="1" y="0"/>
                  </a:moveTo>
                  <a:cubicBezTo>
                    <a:pt x="790" y="421"/>
                    <a:pt x="1579" y="895"/>
                    <a:pt x="2368" y="1421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9" name="Google Shape;3709;p11"/>
            <p:cNvSpPr/>
            <p:nvPr/>
          </p:nvSpPr>
          <p:spPr>
            <a:xfrm>
              <a:off x="7216150" y="1312225"/>
              <a:ext cx="11875" cy="9225"/>
            </a:xfrm>
            <a:custGeom>
              <a:avLst/>
              <a:gdLst/>
              <a:ahLst/>
              <a:cxnLst/>
              <a:rect l="l" t="t" r="r" b="b"/>
              <a:pathLst>
                <a:path w="475" h="369" fill="none" extrusionOk="0">
                  <a:moveTo>
                    <a:pt x="1" y="0"/>
                  </a:moveTo>
                  <a:cubicBezTo>
                    <a:pt x="159" y="106"/>
                    <a:pt x="264" y="263"/>
                    <a:pt x="474" y="369"/>
                  </a:cubicBezTo>
                </a:path>
              </a:pathLst>
            </a:custGeom>
            <a:noFill/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10" name="Google Shape;3710;p11"/>
            <p:cNvSpPr/>
            <p:nvPr/>
          </p:nvSpPr>
          <p:spPr>
            <a:xfrm>
              <a:off x="6989950" y="1652825"/>
              <a:ext cx="11875" cy="23700"/>
            </a:xfrm>
            <a:custGeom>
              <a:avLst/>
              <a:gdLst/>
              <a:ahLst/>
              <a:cxnLst/>
              <a:rect l="l" t="t" r="r" b="b"/>
              <a:pathLst>
                <a:path w="475" h="948" fill="none" extrusionOk="0">
                  <a:moveTo>
                    <a:pt x="1" y="1"/>
                  </a:moveTo>
                  <a:cubicBezTo>
                    <a:pt x="106" y="317"/>
                    <a:pt x="316" y="632"/>
                    <a:pt x="474" y="948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3711" name="Google Shape;3711;p11"/>
          <p:cNvGrpSpPr/>
          <p:nvPr/>
        </p:nvGrpSpPr>
        <p:grpSpPr>
          <a:xfrm>
            <a:off x="9537192" y="4067095"/>
            <a:ext cx="158879" cy="116343"/>
            <a:chOff x="732600" y="1890325"/>
            <a:chExt cx="138100" cy="128300"/>
          </a:xfrm>
        </p:grpSpPr>
        <p:sp>
          <p:nvSpPr>
            <p:cNvPr id="3712" name="Google Shape;3712;p11"/>
            <p:cNvSpPr/>
            <p:nvPr/>
          </p:nvSpPr>
          <p:spPr>
            <a:xfrm>
              <a:off x="732600" y="1890325"/>
              <a:ext cx="138100" cy="127525"/>
            </a:xfrm>
            <a:custGeom>
              <a:avLst/>
              <a:gdLst/>
              <a:ahLst/>
              <a:cxnLst/>
              <a:rect l="l" t="t" r="r" b="b"/>
              <a:pathLst>
                <a:path w="5524" h="5101" extrusionOk="0">
                  <a:moveTo>
                    <a:pt x="1431" y="1"/>
                  </a:moveTo>
                  <a:cubicBezTo>
                    <a:pt x="1188" y="1"/>
                    <a:pt x="1025" y="229"/>
                    <a:pt x="1105" y="548"/>
                  </a:cubicBezTo>
                  <a:lnTo>
                    <a:pt x="1368" y="1916"/>
                  </a:lnTo>
                  <a:lnTo>
                    <a:pt x="263" y="2758"/>
                  </a:lnTo>
                  <a:cubicBezTo>
                    <a:pt x="0" y="2968"/>
                    <a:pt x="158" y="3389"/>
                    <a:pt x="474" y="3442"/>
                  </a:cubicBezTo>
                  <a:lnTo>
                    <a:pt x="1842" y="3547"/>
                  </a:lnTo>
                  <a:lnTo>
                    <a:pt x="2315" y="4862"/>
                  </a:lnTo>
                  <a:cubicBezTo>
                    <a:pt x="2372" y="5004"/>
                    <a:pt x="2537" y="5100"/>
                    <a:pt x="2701" y="5100"/>
                  </a:cubicBezTo>
                  <a:cubicBezTo>
                    <a:pt x="2840" y="5100"/>
                    <a:pt x="2979" y="5031"/>
                    <a:pt x="3052" y="4862"/>
                  </a:cubicBezTo>
                  <a:lnTo>
                    <a:pt x="3630" y="3652"/>
                  </a:lnTo>
                  <a:lnTo>
                    <a:pt x="4998" y="3547"/>
                  </a:lnTo>
                  <a:cubicBezTo>
                    <a:pt x="5314" y="3547"/>
                    <a:pt x="5524" y="3126"/>
                    <a:pt x="5261" y="2916"/>
                  </a:cubicBezTo>
                  <a:lnTo>
                    <a:pt x="4209" y="1969"/>
                  </a:lnTo>
                  <a:lnTo>
                    <a:pt x="4630" y="601"/>
                  </a:lnTo>
                  <a:cubicBezTo>
                    <a:pt x="4716" y="343"/>
                    <a:pt x="4486" y="86"/>
                    <a:pt x="4255" y="86"/>
                  </a:cubicBezTo>
                  <a:cubicBezTo>
                    <a:pt x="4204" y="86"/>
                    <a:pt x="4152" y="99"/>
                    <a:pt x="4104" y="128"/>
                  </a:cubicBezTo>
                  <a:lnTo>
                    <a:pt x="2841" y="864"/>
                  </a:lnTo>
                  <a:lnTo>
                    <a:pt x="1684" y="75"/>
                  </a:lnTo>
                  <a:cubicBezTo>
                    <a:pt x="1595" y="24"/>
                    <a:pt x="1509" y="1"/>
                    <a:pt x="1431" y="1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13" name="Google Shape;3713;p11"/>
            <p:cNvSpPr/>
            <p:nvPr/>
          </p:nvSpPr>
          <p:spPr>
            <a:xfrm>
              <a:off x="802300" y="1893750"/>
              <a:ext cx="42100" cy="23450"/>
            </a:xfrm>
            <a:custGeom>
              <a:avLst/>
              <a:gdLst/>
              <a:ahLst/>
              <a:cxnLst/>
              <a:rect l="l" t="t" r="r" b="b"/>
              <a:pathLst>
                <a:path w="1684" h="938" extrusionOk="0">
                  <a:moveTo>
                    <a:pt x="1447" y="1"/>
                  </a:moveTo>
                  <a:cubicBezTo>
                    <a:pt x="1377" y="1"/>
                    <a:pt x="1299" y="30"/>
                    <a:pt x="1210" y="96"/>
                  </a:cubicBezTo>
                  <a:lnTo>
                    <a:pt x="1" y="780"/>
                  </a:lnTo>
                  <a:lnTo>
                    <a:pt x="316" y="938"/>
                  </a:lnTo>
                  <a:lnTo>
                    <a:pt x="1684" y="148"/>
                  </a:lnTo>
                  <a:cubicBezTo>
                    <a:pt x="1623" y="57"/>
                    <a:pt x="1544" y="1"/>
                    <a:pt x="1447" y="1"/>
                  </a:cubicBez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14" name="Google Shape;3714;p11"/>
            <p:cNvSpPr/>
            <p:nvPr/>
          </p:nvSpPr>
          <p:spPr>
            <a:xfrm>
              <a:off x="732600" y="1892325"/>
              <a:ext cx="74975" cy="126300"/>
            </a:xfrm>
            <a:custGeom>
              <a:avLst/>
              <a:gdLst/>
              <a:ahLst/>
              <a:cxnLst/>
              <a:rect l="l" t="t" r="r" b="b"/>
              <a:pathLst>
                <a:path w="2999" h="5052" extrusionOk="0">
                  <a:moveTo>
                    <a:pt x="1559" y="0"/>
                  </a:moveTo>
                  <a:cubicBezTo>
                    <a:pt x="1320" y="0"/>
                    <a:pt x="1063" y="218"/>
                    <a:pt x="1105" y="468"/>
                  </a:cubicBezTo>
                  <a:lnTo>
                    <a:pt x="1368" y="1836"/>
                  </a:lnTo>
                  <a:lnTo>
                    <a:pt x="263" y="2678"/>
                  </a:lnTo>
                  <a:cubicBezTo>
                    <a:pt x="0" y="2888"/>
                    <a:pt x="158" y="3362"/>
                    <a:pt x="474" y="3362"/>
                  </a:cubicBezTo>
                  <a:lnTo>
                    <a:pt x="1842" y="3467"/>
                  </a:lnTo>
                  <a:lnTo>
                    <a:pt x="2315" y="4782"/>
                  </a:lnTo>
                  <a:cubicBezTo>
                    <a:pt x="2415" y="4949"/>
                    <a:pt x="2578" y="5052"/>
                    <a:pt x="2738" y="5052"/>
                  </a:cubicBezTo>
                  <a:cubicBezTo>
                    <a:pt x="2830" y="5052"/>
                    <a:pt x="2922" y="5017"/>
                    <a:pt x="2999" y="4940"/>
                  </a:cubicBezTo>
                  <a:cubicBezTo>
                    <a:pt x="2894" y="4887"/>
                    <a:pt x="2841" y="4887"/>
                    <a:pt x="2841" y="4782"/>
                  </a:cubicBezTo>
                  <a:lnTo>
                    <a:pt x="2368" y="3467"/>
                  </a:lnTo>
                  <a:lnTo>
                    <a:pt x="1000" y="3362"/>
                  </a:lnTo>
                  <a:cubicBezTo>
                    <a:pt x="684" y="3309"/>
                    <a:pt x="527" y="2888"/>
                    <a:pt x="790" y="2678"/>
                  </a:cubicBezTo>
                  <a:lnTo>
                    <a:pt x="1894" y="1836"/>
                  </a:lnTo>
                  <a:lnTo>
                    <a:pt x="1631" y="468"/>
                  </a:lnTo>
                  <a:cubicBezTo>
                    <a:pt x="1631" y="311"/>
                    <a:pt x="1631" y="205"/>
                    <a:pt x="1789" y="153"/>
                  </a:cubicBezTo>
                  <a:lnTo>
                    <a:pt x="1736" y="48"/>
                  </a:lnTo>
                  <a:cubicBezTo>
                    <a:pt x="1682" y="15"/>
                    <a:pt x="1621" y="0"/>
                    <a:pt x="1559" y="0"/>
                  </a:cubicBez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3715" name="Google Shape;3715;p11"/>
          <p:cNvGrpSpPr/>
          <p:nvPr/>
        </p:nvGrpSpPr>
        <p:grpSpPr>
          <a:xfrm>
            <a:off x="5338314" y="1120491"/>
            <a:ext cx="154363" cy="117317"/>
            <a:chOff x="2419900" y="952925"/>
            <a:chExt cx="134175" cy="129375"/>
          </a:xfrm>
        </p:grpSpPr>
        <p:sp>
          <p:nvSpPr>
            <p:cNvPr id="3716" name="Google Shape;3716;p11"/>
            <p:cNvSpPr/>
            <p:nvPr/>
          </p:nvSpPr>
          <p:spPr>
            <a:xfrm>
              <a:off x="2421550" y="952925"/>
              <a:ext cx="132525" cy="129375"/>
            </a:xfrm>
            <a:custGeom>
              <a:avLst/>
              <a:gdLst/>
              <a:ahLst/>
              <a:cxnLst/>
              <a:rect l="l" t="t" r="r" b="b"/>
              <a:pathLst>
                <a:path w="5301" h="5175" extrusionOk="0">
                  <a:moveTo>
                    <a:pt x="2854" y="1"/>
                  </a:moveTo>
                  <a:cubicBezTo>
                    <a:pt x="2742" y="1"/>
                    <a:pt x="2640" y="55"/>
                    <a:pt x="2617" y="169"/>
                  </a:cubicBezTo>
                  <a:lnTo>
                    <a:pt x="1881" y="1326"/>
                  </a:lnTo>
                  <a:lnTo>
                    <a:pt x="513" y="1221"/>
                  </a:lnTo>
                  <a:cubicBezTo>
                    <a:pt x="493" y="1218"/>
                    <a:pt x="473" y="1216"/>
                    <a:pt x="453" y="1216"/>
                  </a:cubicBezTo>
                  <a:cubicBezTo>
                    <a:pt x="172" y="1216"/>
                    <a:pt x="1" y="1554"/>
                    <a:pt x="198" y="1800"/>
                  </a:cubicBezTo>
                  <a:lnTo>
                    <a:pt x="1092" y="2852"/>
                  </a:lnTo>
                  <a:lnTo>
                    <a:pt x="566" y="4167"/>
                  </a:lnTo>
                  <a:cubicBezTo>
                    <a:pt x="478" y="4431"/>
                    <a:pt x="647" y="4731"/>
                    <a:pt x="889" y="4731"/>
                  </a:cubicBezTo>
                  <a:cubicBezTo>
                    <a:pt x="937" y="4731"/>
                    <a:pt x="987" y="4719"/>
                    <a:pt x="1039" y="4693"/>
                  </a:cubicBezTo>
                  <a:lnTo>
                    <a:pt x="2354" y="4167"/>
                  </a:lnTo>
                  <a:lnTo>
                    <a:pt x="3407" y="5114"/>
                  </a:lnTo>
                  <a:cubicBezTo>
                    <a:pt x="3462" y="5155"/>
                    <a:pt x="3527" y="5175"/>
                    <a:pt x="3594" y="5175"/>
                  </a:cubicBezTo>
                  <a:cubicBezTo>
                    <a:pt x="3784" y="5175"/>
                    <a:pt x="3985" y="5018"/>
                    <a:pt x="3985" y="4746"/>
                  </a:cubicBezTo>
                  <a:lnTo>
                    <a:pt x="3880" y="3378"/>
                  </a:lnTo>
                  <a:lnTo>
                    <a:pt x="5037" y="2641"/>
                  </a:lnTo>
                  <a:cubicBezTo>
                    <a:pt x="5300" y="2536"/>
                    <a:pt x="5248" y="2063"/>
                    <a:pt x="4932" y="2010"/>
                  </a:cubicBezTo>
                  <a:lnTo>
                    <a:pt x="3512" y="1695"/>
                  </a:lnTo>
                  <a:lnTo>
                    <a:pt x="3196" y="274"/>
                  </a:lnTo>
                  <a:cubicBezTo>
                    <a:pt x="3166" y="95"/>
                    <a:pt x="3001" y="1"/>
                    <a:pt x="2854" y="1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17" name="Google Shape;3717;p11"/>
            <p:cNvSpPr/>
            <p:nvPr/>
          </p:nvSpPr>
          <p:spPr>
            <a:xfrm>
              <a:off x="2510650" y="995275"/>
              <a:ext cx="40800" cy="17125"/>
            </a:xfrm>
            <a:custGeom>
              <a:avLst/>
              <a:gdLst/>
              <a:ahLst/>
              <a:cxnLst/>
              <a:rect l="l" t="t" r="r" b="b"/>
              <a:pathLst>
                <a:path w="1632" h="685" extrusionOk="0">
                  <a:moveTo>
                    <a:pt x="0" y="1"/>
                  </a:moveTo>
                  <a:lnTo>
                    <a:pt x="53" y="316"/>
                  </a:lnTo>
                  <a:lnTo>
                    <a:pt x="1631" y="684"/>
                  </a:lnTo>
                  <a:cubicBezTo>
                    <a:pt x="1631" y="579"/>
                    <a:pt x="1473" y="369"/>
                    <a:pt x="1368" y="31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18" name="Google Shape;3718;p11"/>
            <p:cNvSpPr/>
            <p:nvPr/>
          </p:nvSpPr>
          <p:spPr>
            <a:xfrm>
              <a:off x="2419900" y="952925"/>
              <a:ext cx="81575" cy="117875"/>
            </a:xfrm>
            <a:custGeom>
              <a:avLst/>
              <a:gdLst/>
              <a:ahLst/>
              <a:cxnLst/>
              <a:rect l="l" t="t" r="r" b="b"/>
              <a:pathLst>
                <a:path w="3263" h="4715" extrusionOk="0">
                  <a:moveTo>
                    <a:pt x="2910" y="1"/>
                  </a:moveTo>
                  <a:cubicBezTo>
                    <a:pt x="2791" y="1"/>
                    <a:pt x="2676" y="55"/>
                    <a:pt x="2631" y="169"/>
                  </a:cubicBezTo>
                  <a:lnTo>
                    <a:pt x="1894" y="1326"/>
                  </a:lnTo>
                  <a:lnTo>
                    <a:pt x="527" y="1221"/>
                  </a:lnTo>
                  <a:cubicBezTo>
                    <a:pt x="211" y="1221"/>
                    <a:pt x="1" y="1537"/>
                    <a:pt x="211" y="1800"/>
                  </a:cubicBezTo>
                  <a:lnTo>
                    <a:pt x="444" y="2074"/>
                  </a:lnTo>
                  <a:lnTo>
                    <a:pt x="444" y="2074"/>
                  </a:lnTo>
                  <a:cubicBezTo>
                    <a:pt x="423" y="1876"/>
                    <a:pt x="553" y="1678"/>
                    <a:pt x="745" y="1678"/>
                  </a:cubicBezTo>
                  <a:cubicBezTo>
                    <a:pt x="776" y="1678"/>
                    <a:pt x="808" y="1683"/>
                    <a:pt x="842" y="1695"/>
                  </a:cubicBezTo>
                  <a:lnTo>
                    <a:pt x="2210" y="1800"/>
                  </a:lnTo>
                  <a:lnTo>
                    <a:pt x="2946" y="642"/>
                  </a:lnTo>
                  <a:cubicBezTo>
                    <a:pt x="2999" y="485"/>
                    <a:pt x="3157" y="432"/>
                    <a:pt x="3262" y="432"/>
                  </a:cubicBezTo>
                  <a:lnTo>
                    <a:pt x="3262" y="274"/>
                  </a:lnTo>
                  <a:cubicBezTo>
                    <a:pt x="3232" y="95"/>
                    <a:pt x="3067" y="1"/>
                    <a:pt x="2910" y="1"/>
                  </a:cubicBezTo>
                  <a:close/>
                  <a:moveTo>
                    <a:pt x="444" y="2074"/>
                  </a:moveTo>
                  <a:cubicBezTo>
                    <a:pt x="452" y="2143"/>
                    <a:pt x="478" y="2212"/>
                    <a:pt x="527" y="2273"/>
                  </a:cubicBezTo>
                  <a:lnTo>
                    <a:pt x="1078" y="2921"/>
                  </a:lnTo>
                  <a:lnTo>
                    <a:pt x="1078" y="2921"/>
                  </a:lnTo>
                  <a:lnTo>
                    <a:pt x="1105" y="2852"/>
                  </a:lnTo>
                  <a:lnTo>
                    <a:pt x="444" y="2074"/>
                  </a:lnTo>
                  <a:close/>
                  <a:moveTo>
                    <a:pt x="1078" y="2921"/>
                  </a:moveTo>
                  <a:lnTo>
                    <a:pt x="579" y="4167"/>
                  </a:lnTo>
                  <a:cubicBezTo>
                    <a:pt x="486" y="4401"/>
                    <a:pt x="642" y="4636"/>
                    <a:pt x="864" y="4684"/>
                  </a:cubicBezTo>
                  <a:lnTo>
                    <a:pt x="864" y="4684"/>
                  </a:lnTo>
                  <a:cubicBezTo>
                    <a:pt x="869" y="4671"/>
                    <a:pt x="879" y="4656"/>
                    <a:pt x="895" y="4640"/>
                  </a:cubicBezTo>
                  <a:lnTo>
                    <a:pt x="1421" y="3325"/>
                  </a:lnTo>
                  <a:lnTo>
                    <a:pt x="1078" y="2921"/>
                  </a:lnTo>
                  <a:close/>
                  <a:moveTo>
                    <a:pt x="864" y="4684"/>
                  </a:moveTo>
                  <a:cubicBezTo>
                    <a:pt x="856" y="4702"/>
                    <a:pt x="861" y="4715"/>
                    <a:pt x="881" y="4715"/>
                  </a:cubicBezTo>
                  <a:cubicBezTo>
                    <a:pt x="895" y="4715"/>
                    <a:pt x="917" y="4708"/>
                    <a:pt x="947" y="4693"/>
                  </a:cubicBezTo>
                  <a:cubicBezTo>
                    <a:pt x="919" y="4693"/>
                    <a:pt x="891" y="4690"/>
                    <a:pt x="864" y="4684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3719" name="Google Shape;3719;p11"/>
          <p:cNvGrpSpPr/>
          <p:nvPr/>
        </p:nvGrpSpPr>
        <p:grpSpPr>
          <a:xfrm>
            <a:off x="-2279" y="-11449"/>
            <a:ext cx="12192214" cy="6882076"/>
            <a:chOff x="-2000" y="-12625"/>
            <a:chExt cx="10692000" cy="7589400"/>
          </a:xfrm>
        </p:grpSpPr>
        <p:sp>
          <p:nvSpPr>
            <p:cNvPr id="3720" name="Google Shape;3720;p11"/>
            <p:cNvSpPr/>
            <p:nvPr/>
          </p:nvSpPr>
          <p:spPr>
            <a:xfrm>
              <a:off x="-2000" y="-12625"/>
              <a:ext cx="10692000" cy="7589400"/>
            </a:xfrm>
            <a:prstGeom prst="frame">
              <a:avLst>
                <a:gd name="adj1" fmla="val 543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grpSp>
          <p:nvGrpSpPr>
            <p:cNvPr id="3721" name="Google Shape;3721;p11"/>
            <p:cNvGrpSpPr/>
            <p:nvPr/>
          </p:nvGrpSpPr>
          <p:grpSpPr>
            <a:xfrm>
              <a:off x="73845" y="61396"/>
              <a:ext cx="10544304" cy="7425379"/>
              <a:chOff x="73845" y="61396"/>
              <a:chExt cx="10544304" cy="7425379"/>
            </a:xfrm>
          </p:grpSpPr>
          <p:grpSp>
            <p:nvGrpSpPr>
              <p:cNvPr id="3722" name="Google Shape;3722;p11"/>
              <p:cNvGrpSpPr/>
              <p:nvPr/>
            </p:nvGrpSpPr>
            <p:grpSpPr>
              <a:xfrm rot="10800000" flipH="1">
                <a:off x="541072" y="7200946"/>
                <a:ext cx="9609875" cy="285829"/>
                <a:chOff x="471460" y="61396"/>
                <a:chExt cx="9609875" cy="285829"/>
              </a:xfrm>
            </p:grpSpPr>
            <p:grpSp>
              <p:nvGrpSpPr>
                <p:cNvPr id="3723" name="Google Shape;3723;p11"/>
                <p:cNvGrpSpPr/>
                <p:nvPr/>
              </p:nvGrpSpPr>
              <p:grpSpPr>
                <a:xfrm>
                  <a:off x="471460" y="61396"/>
                  <a:ext cx="8862425" cy="285829"/>
                  <a:chOff x="395260" y="61396"/>
                  <a:chExt cx="8862425" cy="285829"/>
                </a:xfrm>
              </p:grpSpPr>
              <p:grpSp>
                <p:nvGrpSpPr>
                  <p:cNvPr id="3724" name="Google Shape;3724;p11"/>
                  <p:cNvGrpSpPr/>
                  <p:nvPr/>
                </p:nvGrpSpPr>
                <p:grpSpPr>
                  <a:xfrm rot="5400000">
                    <a:off x="8465008" y="-445452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3725" name="Google Shape;3725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726" name="Google Shape;3726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727" name="Google Shape;3727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728" name="Google Shape;3728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729" name="Google Shape;3729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730" name="Google Shape;3730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731" name="Google Shape;3731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732" name="Google Shape;3732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733" name="Google Shape;3733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734" name="Google Shape;3734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735" name="Google Shape;3735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736" name="Google Shape;3736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737" name="Google Shape;3737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738" name="Google Shape;3738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739" name="Google Shape;3739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740" name="Google Shape;3740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  <p:grpSp>
                <p:nvGrpSpPr>
                  <p:cNvPr id="3741" name="Google Shape;3741;p11"/>
                  <p:cNvGrpSpPr/>
                  <p:nvPr/>
                </p:nvGrpSpPr>
                <p:grpSpPr>
                  <a:xfrm rot="5400000">
                    <a:off x="3923120" y="-3466465"/>
                    <a:ext cx="285829" cy="7341550"/>
                    <a:chOff x="73845" y="36500"/>
                    <a:chExt cx="285829" cy="7341550"/>
                  </a:xfrm>
                </p:grpSpPr>
                <p:grpSp>
                  <p:nvGrpSpPr>
                    <p:cNvPr id="3742" name="Google Shape;3742;p11"/>
                    <p:cNvGrpSpPr/>
                    <p:nvPr/>
                  </p:nvGrpSpPr>
                  <p:grpSpPr>
                    <a:xfrm>
                      <a:off x="73845" y="4538300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3743" name="Google Shape;3743;p11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744" name="Google Shape;3744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45" name="Google Shape;3745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46" name="Google Shape;3746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47" name="Google Shape;3747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748" name="Google Shape;3748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49" name="Google Shape;3749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50" name="Google Shape;3750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51" name="Google Shape;3751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752" name="Google Shape;3752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53" name="Google Shape;3753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54" name="Google Shape;3754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55" name="Google Shape;3755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756" name="Google Shape;3756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57" name="Google Shape;3757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58" name="Google Shape;3758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59" name="Google Shape;3759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</p:grpSp>
                  <p:grpSp>
                    <p:nvGrpSpPr>
                      <p:cNvPr id="3760" name="Google Shape;3760;p11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761" name="Google Shape;3761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62" name="Google Shape;3762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63" name="Google Shape;3763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64" name="Google Shape;3764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765" name="Google Shape;3765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66" name="Google Shape;3766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67" name="Google Shape;3767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68" name="Google Shape;3768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769" name="Google Shape;3769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70" name="Google Shape;3770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71" name="Google Shape;3771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72" name="Google Shape;3772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773" name="Google Shape;3773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74" name="Google Shape;3774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75" name="Google Shape;3775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76" name="Google Shape;3776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3777" name="Google Shape;3777;p11"/>
                    <p:cNvGrpSpPr/>
                    <p:nvPr/>
                  </p:nvGrpSpPr>
                  <p:grpSpPr>
                    <a:xfrm>
                      <a:off x="73845" y="1524775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3778" name="Google Shape;3778;p11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779" name="Google Shape;3779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80" name="Google Shape;3780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81" name="Google Shape;3781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82" name="Google Shape;3782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783" name="Google Shape;3783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84" name="Google Shape;3784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85" name="Google Shape;3785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86" name="Google Shape;3786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787" name="Google Shape;3787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88" name="Google Shape;3788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89" name="Google Shape;3789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90" name="Google Shape;3790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791" name="Google Shape;3791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92" name="Google Shape;3792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93" name="Google Shape;3793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94" name="Google Shape;3794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</p:grpSp>
                  <p:grpSp>
                    <p:nvGrpSpPr>
                      <p:cNvPr id="3795" name="Google Shape;3795;p11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796" name="Google Shape;3796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97" name="Google Shape;3797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98" name="Google Shape;3798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99" name="Google Shape;3799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00" name="Google Shape;3800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01" name="Google Shape;3801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02" name="Google Shape;3802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03" name="Google Shape;3803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04" name="Google Shape;3804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05" name="Google Shape;3805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06" name="Google Shape;3806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07" name="Google Shape;3807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08" name="Google Shape;3808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09" name="Google Shape;3809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10" name="Google Shape;3810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11" name="Google Shape;3811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3812" name="Google Shape;3812;p11"/>
                    <p:cNvGrpSpPr/>
                    <p:nvPr/>
                  </p:nvGrpSpPr>
                  <p:grpSpPr>
                    <a:xfrm>
                      <a:off x="81020" y="36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3813" name="Google Shape;3813;p11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814" name="Google Shape;3814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815" name="Google Shape;3815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816" name="Google Shape;3816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</p:grpSp>
                  <p:grpSp>
                    <p:nvGrpSpPr>
                      <p:cNvPr id="3817" name="Google Shape;3817;p11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818" name="Google Shape;3818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819" name="Google Shape;3819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820" name="Google Shape;3820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</p:grpSp>
                  <p:grpSp>
                    <p:nvGrpSpPr>
                      <p:cNvPr id="3821" name="Google Shape;3821;p11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822" name="Google Shape;3822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823" name="Google Shape;3823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824" name="Google Shape;3824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</p:grpSp>
                  <p:grpSp>
                    <p:nvGrpSpPr>
                      <p:cNvPr id="3825" name="Google Shape;3825;p11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826" name="Google Shape;3826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827" name="Google Shape;3827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828" name="Google Shape;3828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3829" name="Google Shape;3829;p11"/>
                <p:cNvGrpSpPr/>
                <p:nvPr/>
              </p:nvGrpSpPr>
              <p:grpSpPr>
                <a:xfrm rot="5400000">
                  <a:off x="9702783" y="-38502"/>
                  <a:ext cx="236004" cy="521100"/>
                  <a:chOff x="116495" y="4347100"/>
                  <a:chExt cx="236004" cy="521100"/>
                </a:xfrm>
              </p:grpSpPr>
              <p:grpSp>
                <p:nvGrpSpPr>
                  <p:cNvPr id="3830" name="Google Shape;3830;p11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831" name="Google Shape;3831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3832" name="Google Shape;3832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3833" name="Google Shape;3833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  <p:grpSp>
                <p:nvGrpSpPr>
                  <p:cNvPr id="3834" name="Google Shape;3834;p11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835" name="Google Shape;3835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3836" name="Google Shape;3836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3837" name="Google Shape;3837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</p:grpSp>
          </p:grpSp>
          <p:grpSp>
            <p:nvGrpSpPr>
              <p:cNvPr id="3838" name="Google Shape;3838;p11"/>
              <p:cNvGrpSpPr/>
              <p:nvPr/>
            </p:nvGrpSpPr>
            <p:grpSpPr>
              <a:xfrm>
                <a:off x="471460" y="61396"/>
                <a:ext cx="9609875" cy="285829"/>
                <a:chOff x="471460" y="61396"/>
                <a:chExt cx="9609875" cy="285829"/>
              </a:xfrm>
            </p:grpSpPr>
            <p:grpSp>
              <p:nvGrpSpPr>
                <p:cNvPr id="3839" name="Google Shape;3839;p11"/>
                <p:cNvGrpSpPr/>
                <p:nvPr/>
              </p:nvGrpSpPr>
              <p:grpSpPr>
                <a:xfrm>
                  <a:off x="471460" y="61396"/>
                  <a:ext cx="8862425" cy="285829"/>
                  <a:chOff x="395260" y="61396"/>
                  <a:chExt cx="8862425" cy="285829"/>
                </a:xfrm>
              </p:grpSpPr>
              <p:grpSp>
                <p:nvGrpSpPr>
                  <p:cNvPr id="3840" name="Google Shape;3840;p11"/>
                  <p:cNvGrpSpPr/>
                  <p:nvPr/>
                </p:nvGrpSpPr>
                <p:grpSpPr>
                  <a:xfrm rot="5400000">
                    <a:off x="8465008" y="-445452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3841" name="Google Shape;3841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842" name="Google Shape;3842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843" name="Google Shape;3843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844" name="Google Shape;3844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845" name="Google Shape;3845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846" name="Google Shape;3846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847" name="Google Shape;3847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848" name="Google Shape;3848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849" name="Google Shape;3849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850" name="Google Shape;3850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851" name="Google Shape;3851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852" name="Google Shape;3852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853" name="Google Shape;3853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854" name="Google Shape;3854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855" name="Google Shape;3855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856" name="Google Shape;3856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  <p:grpSp>
                <p:nvGrpSpPr>
                  <p:cNvPr id="3857" name="Google Shape;3857;p11"/>
                  <p:cNvGrpSpPr/>
                  <p:nvPr/>
                </p:nvGrpSpPr>
                <p:grpSpPr>
                  <a:xfrm rot="5400000">
                    <a:off x="3923120" y="-3466465"/>
                    <a:ext cx="285829" cy="7341550"/>
                    <a:chOff x="73845" y="36500"/>
                    <a:chExt cx="285829" cy="7341550"/>
                  </a:xfrm>
                </p:grpSpPr>
                <p:grpSp>
                  <p:nvGrpSpPr>
                    <p:cNvPr id="3858" name="Google Shape;3858;p11"/>
                    <p:cNvGrpSpPr/>
                    <p:nvPr/>
                  </p:nvGrpSpPr>
                  <p:grpSpPr>
                    <a:xfrm>
                      <a:off x="73845" y="4538300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3859" name="Google Shape;3859;p11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860" name="Google Shape;3860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61" name="Google Shape;3861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62" name="Google Shape;3862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63" name="Google Shape;3863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64" name="Google Shape;3864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65" name="Google Shape;3865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66" name="Google Shape;3866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67" name="Google Shape;3867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68" name="Google Shape;3868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69" name="Google Shape;3869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70" name="Google Shape;3870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71" name="Google Shape;3871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72" name="Google Shape;3872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73" name="Google Shape;3873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74" name="Google Shape;3874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75" name="Google Shape;3875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</p:grpSp>
                  <p:grpSp>
                    <p:nvGrpSpPr>
                      <p:cNvPr id="3876" name="Google Shape;3876;p11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877" name="Google Shape;3877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78" name="Google Shape;3878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79" name="Google Shape;3879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80" name="Google Shape;3880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81" name="Google Shape;3881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82" name="Google Shape;3882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83" name="Google Shape;3883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84" name="Google Shape;3884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85" name="Google Shape;3885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86" name="Google Shape;3886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87" name="Google Shape;3887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88" name="Google Shape;3888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89" name="Google Shape;3889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90" name="Google Shape;3890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91" name="Google Shape;3891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92" name="Google Shape;3892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3893" name="Google Shape;3893;p11"/>
                    <p:cNvGrpSpPr/>
                    <p:nvPr/>
                  </p:nvGrpSpPr>
                  <p:grpSpPr>
                    <a:xfrm>
                      <a:off x="73845" y="1524775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3894" name="Google Shape;3894;p11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895" name="Google Shape;3895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96" name="Google Shape;3896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97" name="Google Shape;3897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98" name="Google Shape;3898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99" name="Google Shape;3899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00" name="Google Shape;3900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01" name="Google Shape;3901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02" name="Google Shape;3902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903" name="Google Shape;3903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04" name="Google Shape;3904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05" name="Google Shape;3905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06" name="Google Shape;3906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907" name="Google Shape;3907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08" name="Google Shape;3908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09" name="Google Shape;3909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10" name="Google Shape;3910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</p:grpSp>
                  <p:grpSp>
                    <p:nvGrpSpPr>
                      <p:cNvPr id="3911" name="Google Shape;3911;p11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912" name="Google Shape;3912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13" name="Google Shape;3913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14" name="Google Shape;3914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15" name="Google Shape;3915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916" name="Google Shape;3916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17" name="Google Shape;3917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18" name="Google Shape;3918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19" name="Google Shape;3919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920" name="Google Shape;3920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21" name="Google Shape;3921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22" name="Google Shape;3922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23" name="Google Shape;3923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924" name="Google Shape;3924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25" name="Google Shape;3925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26" name="Google Shape;3926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27" name="Google Shape;3927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3928" name="Google Shape;3928;p11"/>
                    <p:cNvGrpSpPr/>
                    <p:nvPr/>
                  </p:nvGrpSpPr>
                  <p:grpSpPr>
                    <a:xfrm>
                      <a:off x="81020" y="36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3929" name="Google Shape;3929;p11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930" name="Google Shape;3930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931" name="Google Shape;3931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932" name="Google Shape;3932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</p:grpSp>
                  <p:grpSp>
                    <p:nvGrpSpPr>
                      <p:cNvPr id="3933" name="Google Shape;3933;p11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934" name="Google Shape;3934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935" name="Google Shape;3935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936" name="Google Shape;3936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</p:grpSp>
                  <p:grpSp>
                    <p:nvGrpSpPr>
                      <p:cNvPr id="3937" name="Google Shape;3937;p11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938" name="Google Shape;3938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939" name="Google Shape;3939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940" name="Google Shape;3940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</p:grpSp>
                  <p:grpSp>
                    <p:nvGrpSpPr>
                      <p:cNvPr id="3941" name="Google Shape;3941;p11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942" name="Google Shape;3942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943" name="Google Shape;3943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944" name="Google Shape;3944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3945" name="Google Shape;3945;p11"/>
                <p:cNvGrpSpPr/>
                <p:nvPr/>
              </p:nvGrpSpPr>
              <p:grpSpPr>
                <a:xfrm rot="5400000">
                  <a:off x="9702783" y="-38502"/>
                  <a:ext cx="236004" cy="521100"/>
                  <a:chOff x="116495" y="4347100"/>
                  <a:chExt cx="236004" cy="521100"/>
                </a:xfrm>
              </p:grpSpPr>
              <p:grpSp>
                <p:nvGrpSpPr>
                  <p:cNvPr id="3946" name="Google Shape;3946;p11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947" name="Google Shape;3947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3948" name="Google Shape;3948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3949" name="Google Shape;3949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  <p:grpSp>
                <p:nvGrpSpPr>
                  <p:cNvPr id="3950" name="Google Shape;3950;p11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951" name="Google Shape;3951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3952" name="Google Shape;3952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3953" name="Google Shape;3953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</p:grpSp>
          </p:grpSp>
          <p:grpSp>
            <p:nvGrpSpPr>
              <p:cNvPr id="3954" name="Google Shape;3954;p11"/>
              <p:cNvGrpSpPr/>
              <p:nvPr/>
            </p:nvGrpSpPr>
            <p:grpSpPr>
              <a:xfrm>
                <a:off x="73845" y="98713"/>
                <a:ext cx="285829" cy="7341550"/>
                <a:chOff x="73845" y="36500"/>
                <a:chExt cx="285829" cy="7341550"/>
              </a:xfrm>
            </p:grpSpPr>
            <p:grpSp>
              <p:nvGrpSpPr>
                <p:cNvPr id="3955" name="Google Shape;3955;p11"/>
                <p:cNvGrpSpPr/>
                <p:nvPr/>
              </p:nvGrpSpPr>
              <p:grpSpPr>
                <a:xfrm>
                  <a:off x="73845" y="4538300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3956" name="Google Shape;3956;p11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3957" name="Google Shape;3957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58" name="Google Shape;3958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59" name="Google Shape;3959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60" name="Google Shape;3960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961" name="Google Shape;3961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62" name="Google Shape;3962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63" name="Google Shape;3963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64" name="Google Shape;3964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965" name="Google Shape;3965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66" name="Google Shape;3966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67" name="Google Shape;3967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68" name="Google Shape;3968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969" name="Google Shape;3969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70" name="Google Shape;3970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71" name="Google Shape;3971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72" name="Google Shape;3972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  <p:grpSp>
                <p:nvGrpSpPr>
                  <p:cNvPr id="3973" name="Google Shape;3973;p11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3974" name="Google Shape;3974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75" name="Google Shape;3975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76" name="Google Shape;3976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77" name="Google Shape;3977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978" name="Google Shape;3978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79" name="Google Shape;3979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80" name="Google Shape;3980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81" name="Google Shape;3981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982" name="Google Shape;3982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83" name="Google Shape;3983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84" name="Google Shape;3984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85" name="Google Shape;3985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986" name="Google Shape;3986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87" name="Google Shape;3987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88" name="Google Shape;3988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89" name="Google Shape;3989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</p:grpSp>
            <p:grpSp>
              <p:nvGrpSpPr>
                <p:cNvPr id="3990" name="Google Shape;3990;p11"/>
                <p:cNvGrpSpPr/>
                <p:nvPr/>
              </p:nvGrpSpPr>
              <p:grpSpPr>
                <a:xfrm>
                  <a:off x="73845" y="1524775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3991" name="Google Shape;3991;p11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3992" name="Google Shape;3992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93" name="Google Shape;3993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94" name="Google Shape;3994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95" name="Google Shape;3995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996" name="Google Shape;3996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97" name="Google Shape;3997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98" name="Google Shape;3998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99" name="Google Shape;3999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00" name="Google Shape;4000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01" name="Google Shape;4001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02" name="Google Shape;4002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03" name="Google Shape;4003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04" name="Google Shape;4004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05" name="Google Shape;4005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06" name="Google Shape;4006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07" name="Google Shape;4007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  <p:grpSp>
                <p:nvGrpSpPr>
                  <p:cNvPr id="4008" name="Google Shape;4008;p11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4009" name="Google Shape;4009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10" name="Google Shape;4010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11" name="Google Shape;4011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12" name="Google Shape;4012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13" name="Google Shape;4013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14" name="Google Shape;4014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15" name="Google Shape;4015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16" name="Google Shape;4016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17" name="Google Shape;4017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18" name="Google Shape;4018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19" name="Google Shape;4019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20" name="Google Shape;4020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21" name="Google Shape;4021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22" name="Google Shape;4022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23" name="Google Shape;4023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24" name="Google Shape;4024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</p:grpSp>
            <p:grpSp>
              <p:nvGrpSpPr>
                <p:cNvPr id="4025" name="Google Shape;4025;p11"/>
                <p:cNvGrpSpPr/>
                <p:nvPr/>
              </p:nvGrpSpPr>
              <p:grpSpPr>
                <a:xfrm>
                  <a:off x="81020" y="36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4026" name="Google Shape;4026;p11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027" name="Google Shape;4027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028" name="Google Shape;4028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029" name="Google Shape;4029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  <p:grpSp>
                <p:nvGrpSpPr>
                  <p:cNvPr id="4030" name="Google Shape;4030;p11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031" name="Google Shape;4031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032" name="Google Shape;4032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033" name="Google Shape;4033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  <p:grpSp>
                <p:nvGrpSpPr>
                  <p:cNvPr id="4034" name="Google Shape;4034;p11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035" name="Google Shape;4035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036" name="Google Shape;4036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037" name="Google Shape;4037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  <p:grpSp>
                <p:nvGrpSpPr>
                  <p:cNvPr id="4038" name="Google Shape;4038;p11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039" name="Google Shape;4039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040" name="Google Shape;4040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041" name="Google Shape;4041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</p:grpSp>
          </p:grpSp>
          <p:grpSp>
            <p:nvGrpSpPr>
              <p:cNvPr id="4042" name="Google Shape;4042;p11"/>
              <p:cNvGrpSpPr/>
              <p:nvPr/>
            </p:nvGrpSpPr>
            <p:grpSpPr>
              <a:xfrm>
                <a:off x="10332320" y="145213"/>
                <a:ext cx="285829" cy="7341550"/>
                <a:chOff x="73845" y="36500"/>
                <a:chExt cx="285829" cy="7341550"/>
              </a:xfrm>
            </p:grpSpPr>
            <p:grpSp>
              <p:nvGrpSpPr>
                <p:cNvPr id="4043" name="Google Shape;4043;p11"/>
                <p:cNvGrpSpPr/>
                <p:nvPr/>
              </p:nvGrpSpPr>
              <p:grpSpPr>
                <a:xfrm>
                  <a:off x="73845" y="4538300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4044" name="Google Shape;4044;p11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4045" name="Google Shape;4045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46" name="Google Shape;4046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47" name="Google Shape;4047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48" name="Google Shape;4048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49" name="Google Shape;4049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50" name="Google Shape;4050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51" name="Google Shape;4051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52" name="Google Shape;4052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53" name="Google Shape;4053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54" name="Google Shape;4054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55" name="Google Shape;4055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56" name="Google Shape;4056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57" name="Google Shape;4057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58" name="Google Shape;4058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59" name="Google Shape;4059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60" name="Google Shape;4060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  <p:grpSp>
                <p:nvGrpSpPr>
                  <p:cNvPr id="4061" name="Google Shape;4061;p11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4062" name="Google Shape;4062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63" name="Google Shape;4063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64" name="Google Shape;4064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65" name="Google Shape;4065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66" name="Google Shape;4066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67" name="Google Shape;4067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68" name="Google Shape;4068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69" name="Google Shape;4069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70" name="Google Shape;4070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71" name="Google Shape;4071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72" name="Google Shape;4072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73" name="Google Shape;4073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74" name="Google Shape;4074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75" name="Google Shape;4075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76" name="Google Shape;4076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77" name="Google Shape;4077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</p:grpSp>
            <p:grpSp>
              <p:nvGrpSpPr>
                <p:cNvPr id="4078" name="Google Shape;4078;p11"/>
                <p:cNvGrpSpPr/>
                <p:nvPr/>
              </p:nvGrpSpPr>
              <p:grpSpPr>
                <a:xfrm>
                  <a:off x="73845" y="1524775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4079" name="Google Shape;4079;p11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4080" name="Google Shape;4080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81" name="Google Shape;4081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82" name="Google Shape;4082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83" name="Google Shape;4083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84" name="Google Shape;4084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85" name="Google Shape;4085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86" name="Google Shape;4086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87" name="Google Shape;4087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88" name="Google Shape;4088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89" name="Google Shape;4089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90" name="Google Shape;4090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91" name="Google Shape;4091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92" name="Google Shape;4092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93" name="Google Shape;4093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94" name="Google Shape;4094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95" name="Google Shape;4095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  <p:grpSp>
                <p:nvGrpSpPr>
                  <p:cNvPr id="4096" name="Google Shape;4096;p11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4097" name="Google Shape;4097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98" name="Google Shape;4098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99" name="Google Shape;4099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100" name="Google Shape;4100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101" name="Google Shape;4101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102" name="Google Shape;4102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103" name="Google Shape;4103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104" name="Google Shape;4104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105" name="Google Shape;4105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106" name="Google Shape;4106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107" name="Google Shape;4107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108" name="Google Shape;4108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109" name="Google Shape;4109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110" name="Google Shape;4110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111" name="Google Shape;4111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112" name="Google Shape;4112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</p:grpSp>
            <p:grpSp>
              <p:nvGrpSpPr>
                <p:cNvPr id="4113" name="Google Shape;4113;p11"/>
                <p:cNvGrpSpPr/>
                <p:nvPr/>
              </p:nvGrpSpPr>
              <p:grpSpPr>
                <a:xfrm>
                  <a:off x="81020" y="36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4114" name="Google Shape;4114;p11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115" name="Google Shape;4115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116" name="Google Shape;4116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117" name="Google Shape;4117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  <p:grpSp>
                <p:nvGrpSpPr>
                  <p:cNvPr id="4118" name="Google Shape;4118;p11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119" name="Google Shape;4119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120" name="Google Shape;4120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121" name="Google Shape;4121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  <p:grpSp>
                <p:nvGrpSpPr>
                  <p:cNvPr id="4122" name="Google Shape;4122;p11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123" name="Google Shape;4123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124" name="Google Shape;4124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125" name="Google Shape;4125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  <p:grpSp>
                <p:nvGrpSpPr>
                  <p:cNvPr id="4126" name="Google Shape;4126;p11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127" name="Google Shape;4127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128" name="Google Shape;4128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129" name="Google Shape;4129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</p:grpSp>
          </p:grpSp>
        </p:grpSp>
      </p:grpSp>
      <p:grpSp>
        <p:nvGrpSpPr>
          <p:cNvPr id="4130" name="Google Shape;4130;p11"/>
          <p:cNvGrpSpPr/>
          <p:nvPr/>
        </p:nvGrpSpPr>
        <p:grpSpPr>
          <a:xfrm rot="-5400000" flipH="1">
            <a:off x="10516354" y="917431"/>
            <a:ext cx="1643764" cy="1837165"/>
            <a:chOff x="2130575" y="4054150"/>
            <a:chExt cx="1526875" cy="1369175"/>
          </a:xfrm>
        </p:grpSpPr>
        <p:sp>
          <p:nvSpPr>
            <p:cNvPr id="4131" name="Google Shape;4131;p11"/>
            <p:cNvSpPr/>
            <p:nvPr/>
          </p:nvSpPr>
          <p:spPr>
            <a:xfrm>
              <a:off x="3123500" y="4200050"/>
              <a:ext cx="422175" cy="528900"/>
            </a:xfrm>
            <a:custGeom>
              <a:avLst/>
              <a:gdLst/>
              <a:ahLst/>
              <a:cxnLst/>
              <a:rect l="l" t="t" r="r" b="b"/>
              <a:pathLst>
                <a:path w="16887" h="21156" extrusionOk="0">
                  <a:moveTo>
                    <a:pt x="13715" y="0"/>
                  </a:moveTo>
                  <a:cubicBezTo>
                    <a:pt x="13650" y="0"/>
                    <a:pt x="13585" y="3"/>
                    <a:pt x="13520" y="8"/>
                  </a:cubicBezTo>
                  <a:cubicBezTo>
                    <a:pt x="12152" y="60"/>
                    <a:pt x="11100" y="1323"/>
                    <a:pt x="11258" y="2690"/>
                  </a:cubicBezTo>
                  <a:cubicBezTo>
                    <a:pt x="11310" y="2743"/>
                    <a:pt x="11626" y="8477"/>
                    <a:pt x="8996" y="11528"/>
                  </a:cubicBezTo>
                  <a:cubicBezTo>
                    <a:pt x="7312" y="13422"/>
                    <a:pt x="3262" y="15421"/>
                    <a:pt x="1841" y="15999"/>
                  </a:cubicBezTo>
                  <a:cubicBezTo>
                    <a:pt x="579" y="16525"/>
                    <a:pt x="0" y="18051"/>
                    <a:pt x="526" y="19366"/>
                  </a:cubicBezTo>
                  <a:cubicBezTo>
                    <a:pt x="944" y="20410"/>
                    <a:pt x="2024" y="21156"/>
                    <a:pt x="3084" y="21156"/>
                  </a:cubicBezTo>
                  <a:cubicBezTo>
                    <a:pt x="3359" y="21156"/>
                    <a:pt x="3633" y="21105"/>
                    <a:pt x="3893" y="20997"/>
                  </a:cubicBezTo>
                  <a:cubicBezTo>
                    <a:pt x="4524" y="20734"/>
                    <a:pt x="10100" y="18156"/>
                    <a:pt x="12836" y="15000"/>
                  </a:cubicBezTo>
                  <a:cubicBezTo>
                    <a:pt x="16886" y="10318"/>
                    <a:pt x="16255" y="2638"/>
                    <a:pt x="16255" y="2322"/>
                  </a:cubicBezTo>
                  <a:cubicBezTo>
                    <a:pt x="16105" y="1018"/>
                    <a:pt x="15045" y="0"/>
                    <a:pt x="137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32" name="Google Shape;4132;p11"/>
            <p:cNvSpPr/>
            <p:nvPr/>
          </p:nvSpPr>
          <p:spPr>
            <a:xfrm>
              <a:off x="2130575" y="4693650"/>
              <a:ext cx="614175" cy="277850"/>
            </a:xfrm>
            <a:custGeom>
              <a:avLst/>
              <a:gdLst/>
              <a:ahLst/>
              <a:cxnLst/>
              <a:rect l="l" t="t" r="r" b="b"/>
              <a:pathLst>
                <a:path w="24567" h="11114" extrusionOk="0">
                  <a:moveTo>
                    <a:pt x="2841" y="1"/>
                  </a:moveTo>
                  <a:cubicBezTo>
                    <a:pt x="2308" y="1"/>
                    <a:pt x="1772" y="169"/>
                    <a:pt x="1316" y="516"/>
                  </a:cubicBezTo>
                  <a:cubicBezTo>
                    <a:pt x="211" y="1358"/>
                    <a:pt x="1" y="2936"/>
                    <a:pt x="842" y="3988"/>
                  </a:cubicBezTo>
                  <a:cubicBezTo>
                    <a:pt x="1053" y="4251"/>
                    <a:pt x="5787" y="10301"/>
                    <a:pt x="11889" y="11037"/>
                  </a:cubicBezTo>
                  <a:cubicBezTo>
                    <a:pt x="12371" y="11090"/>
                    <a:pt x="12872" y="11113"/>
                    <a:pt x="13381" y="11113"/>
                  </a:cubicBezTo>
                  <a:cubicBezTo>
                    <a:pt x="17482" y="11113"/>
                    <a:pt x="22164" y="9594"/>
                    <a:pt x="22726" y="9407"/>
                  </a:cubicBezTo>
                  <a:cubicBezTo>
                    <a:pt x="23988" y="8881"/>
                    <a:pt x="24567" y="7197"/>
                    <a:pt x="24094" y="5987"/>
                  </a:cubicBezTo>
                  <a:cubicBezTo>
                    <a:pt x="23760" y="4944"/>
                    <a:pt x="22731" y="4265"/>
                    <a:pt x="21663" y="4265"/>
                  </a:cubicBezTo>
                  <a:cubicBezTo>
                    <a:pt x="21385" y="4265"/>
                    <a:pt x="21104" y="4311"/>
                    <a:pt x="20832" y="4409"/>
                  </a:cubicBezTo>
                  <a:cubicBezTo>
                    <a:pt x="19561" y="4880"/>
                    <a:pt x="15972" y="5983"/>
                    <a:pt x="13346" y="5983"/>
                  </a:cubicBezTo>
                  <a:cubicBezTo>
                    <a:pt x="13038" y="5983"/>
                    <a:pt x="12744" y="5968"/>
                    <a:pt x="12468" y="5935"/>
                  </a:cubicBezTo>
                  <a:cubicBezTo>
                    <a:pt x="8470" y="5461"/>
                    <a:pt x="4945" y="990"/>
                    <a:pt x="4840" y="990"/>
                  </a:cubicBezTo>
                  <a:cubicBezTo>
                    <a:pt x="4346" y="341"/>
                    <a:pt x="3598" y="1"/>
                    <a:pt x="28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33" name="Google Shape;4133;p11"/>
            <p:cNvSpPr/>
            <p:nvPr/>
          </p:nvSpPr>
          <p:spPr>
            <a:xfrm>
              <a:off x="2409375" y="4054150"/>
              <a:ext cx="1248075" cy="1369175"/>
            </a:xfrm>
            <a:custGeom>
              <a:avLst/>
              <a:gdLst/>
              <a:ahLst/>
              <a:cxnLst/>
              <a:rect l="l" t="t" r="r" b="b"/>
              <a:pathLst>
                <a:path w="49923" h="54767" extrusionOk="0">
                  <a:moveTo>
                    <a:pt x="15118" y="1"/>
                  </a:moveTo>
                  <a:cubicBezTo>
                    <a:pt x="13475" y="1"/>
                    <a:pt x="11831" y="258"/>
                    <a:pt x="10259" y="793"/>
                  </a:cubicBezTo>
                  <a:cubicBezTo>
                    <a:pt x="2789" y="3371"/>
                    <a:pt x="1" y="12314"/>
                    <a:pt x="1579" y="19310"/>
                  </a:cubicBezTo>
                  <a:cubicBezTo>
                    <a:pt x="4314" y="29253"/>
                    <a:pt x="8628" y="45192"/>
                    <a:pt x="12205" y="54766"/>
                  </a:cubicBezTo>
                  <a:lnTo>
                    <a:pt x="49923" y="54766"/>
                  </a:lnTo>
                  <a:cubicBezTo>
                    <a:pt x="49923" y="54766"/>
                    <a:pt x="48345" y="50189"/>
                    <a:pt x="46398" y="45245"/>
                  </a:cubicBezTo>
                  <a:cubicBezTo>
                    <a:pt x="41296" y="32672"/>
                    <a:pt x="35404" y="20573"/>
                    <a:pt x="29196" y="8632"/>
                  </a:cubicBezTo>
                  <a:cubicBezTo>
                    <a:pt x="26657" y="3184"/>
                    <a:pt x="20896" y="1"/>
                    <a:pt x="151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34" name="Google Shape;4134;p11"/>
            <p:cNvSpPr/>
            <p:nvPr/>
          </p:nvSpPr>
          <p:spPr>
            <a:xfrm>
              <a:off x="2611900" y="4605225"/>
              <a:ext cx="641825" cy="388175"/>
            </a:xfrm>
            <a:custGeom>
              <a:avLst/>
              <a:gdLst/>
              <a:ahLst/>
              <a:cxnLst/>
              <a:rect l="l" t="t" r="r" b="b"/>
              <a:pathLst>
                <a:path w="25673" h="15527" extrusionOk="0">
                  <a:moveTo>
                    <a:pt x="21690" y="1"/>
                  </a:moveTo>
                  <a:cubicBezTo>
                    <a:pt x="19235" y="1"/>
                    <a:pt x="15521" y="1871"/>
                    <a:pt x="11784" y="3317"/>
                  </a:cubicBezTo>
                  <a:cubicBezTo>
                    <a:pt x="6208" y="5474"/>
                    <a:pt x="1" y="6947"/>
                    <a:pt x="1369" y="10524"/>
                  </a:cubicBezTo>
                  <a:cubicBezTo>
                    <a:pt x="2450" y="13208"/>
                    <a:pt x="7285" y="15526"/>
                    <a:pt x="11992" y="15526"/>
                  </a:cubicBezTo>
                  <a:cubicBezTo>
                    <a:pt x="13465" y="15526"/>
                    <a:pt x="14926" y="15299"/>
                    <a:pt x="16256" y="14785"/>
                  </a:cubicBezTo>
                  <a:cubicBezTo>
                    <a:pt x="21779" y="12628"/>
                    <a:pt x="25672" y="5158"/>
                    <a:pt x="24252" y="1634"/>
                  </a:cubicBezTo>
                  <a:cubicBezTo>
                    <a:pt x="23801" y="454"/>
                    <a:pt x="22898" y="1"/>
                    <a:pt x="216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35" name="Google Shape;4135;p11"/>
            <p:cNvSpPr/>
            <p:nvPr/>
          </p:nvSpPr>
          <p:spPr>
            <a:xfrm>
              <a:off x="2554050" y="4192525"/>
              <a:ext cx="483975" cy="427075"/>
            </a:xfrm>
            <a:custGeom>
              <a:avLst/>
              <a:gdLst/>
              <a:ahLst/>
              <a:cxnLst/>
              <a:rect l="l" t="t" r="r" b="b"/>
              <a:pathLst>
                <a:path w="19359" h="17083" extrusionOk="0">
                  <a:moveTo>
                    <a:pt x="9663" y="0"/>
                  </a:moveTo>
                  <a:cubicBezTo>
                    <a:pt x="8637" y="0"/>
                    <a:pt x="7592" y="184"/>
                    <a:pt x="6576" y="572"/>
                  </a:cubicBezTo>
                  <a:cubicBezTo>
                    <a:pt x="2157" y="2308"/>
                    <a:pt x="0" y="7200"/>
                    <a:pt x="1736" y="11619"/>
                  </a:cubicBezTo>
                  <a:cubicBezTo>
                    <a:pt x="3032" y="15021"/>
                    <a:pt x="6262" y="17082"/>
                    <a:pt x="9696" y="17082"/>
                  </a:cubicBezTo>
                  <a:cubicBezTo>
                    <a:pt x="10722" y="17082"/>
                    <a:pt x="11767" y="16898"/>
                    <a:pt x="12783" y="16511"/>
                  </a:cubicBezTo>
                  <a:cubicBezTo>
                    <a:pt x="17202" y="14775"/>
                    <a:pt x="19359" y="9830"/>
                    <a:pt x="17623" y="5464"/>
                  </a:cubicBezTo>
                  <a:cubicBezTo>
                    <a:pt x="16327" y="2062"/>
                    <a:pt x="13097" y="0"/>
                    <a:pt x="96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36" name="Google Shape;4136;p11"/>
            <p:cNvSpPr/>
            <p:nvPr/>
          </p:nvSpPr>
          <p:spPr>
            <a:xfrm>
              <a:off x="2554050" y="4192525"/>
              <a:ext cx="483975" cy="427075"/>
            </a:xfrm>
            <a:custGeom>
              <a:avLst/>
              <a:gdLst/>
              <a:ahLst/>
              <a:cxnLst/>
              <a:rect l="l" t="t" r="r" b="b"/>
              <a:pathLst>
                <a:path w="19359" h="17083" extrusionOk="0">
                  <a:moveTo>
                    <a:pt x="9663" y="0"/>
                  </a:moveTo>
                  <a:cubicBezTo>
                    <a:pt x="8637" y="0"/>
                    <a:pt x="7592" y="184"/>
                    <a:pt x="6576" y="572"/>
                  </a:cubicBezTo>
                  <a:cubicBezTo>
                    <a:pt x="2157" y="2308"/>
                    <a:pt x="0" y="7200"/>
                    <a:pt x="1736" y="11619"/>
                  </a:cubicBezTo>
                  <a:cubicBezTo>
                    <a:pt x="3032" y="15021"/>
                    <a:pt x="6262" y="17082"/>
                    <a:pt x="9696" y="17082"/>
                  </a:cubicBezTo>
                  <a:cubicBezTo>
                    <a:pt x="10722" y="17082"/>
                    <a:pt x="11767" y="16898"/>
                    <a:pt x="12783" y="16511"/>
                  </a:cubicBezTo>
                  <a:cubicBezTo>
                    <a:pt x="17202" y="14775"/>
                    <a:pt x="19359" y="9830"/>
                    <a:pt x="17623" y="5464"/>
                  </a:cubicBezTo>
                  <a:cubicBezTo>
                    <a:pt x="16327" y="2062"/>
                    <a:pt x="13097" y="0"/>
                    <a:pt x="96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37" name="Google Shape;4137;p11"/>
            <p:cNvSpPr/>
            <p:nvPr/>
          </p:nvSpPr>
          <p:spPr>
            <a:xfrm>
              <a:off x="2575075" y="4317275"/>
              <a:ext cx="441925" cy="302325"/>
            </a:xfrm>
            <a:custGeom>
              <a:avLst/>
              <a:gdLst/>
              <a:ahLst/>
              <a:cxnLst/>
              <a:rect l="l" t="t" r="r" b="b"/>
              <a:pathLst>
                <a:path w="17677" h="12093" extrusionOk="0">
                  <a:moveTo>
                    <a:pt x="1106" y="0"/>
                  </a:moveTo>
                  <a:lnTo>
                    <a:pt x="1106" y="0"/>
                  </a:lnTo>
                  <a:cubicBezTo>
                    <a:pt x="159" y="2052"/>
                    <a:pt x="1" y="4419"/>
                    <a:pt x="895" y="6629"/>
                  </a:cubicBezTo>
                  <a:cubicBezTo>
                    <a:pt x="2191" y="10031"/>
                    <a:pt x="5421" y="12092"/>
                    <a:pt x="8855" y="12092"/>
                  </a:cubicBezTo>
                  <a:cubicBezTo>
                    <a:pt x="9881" y="12092"/>
                    <a:pt x="10926" y="11908"/>
                    <a:pt x="11942" y="11521"/>
                  </a:cubicBezTo>
                  <a:cubicBezTo>
                    <a:pt x="15572" y="10101"/>
                    <a:pt x="17676" y="6418"/>
                    <a:pt x="17308" y="2736"/>
                  </a:cubicBezTo>
                  <a:lnTo>
                    <a:pt x="17308" y="2736"/>
                  </a:lnTo>
                  <a:cubicBezTo>
                    <a:pt x="16887" y="5103"/>
                    <a:pt x="15309" y="7260"/>
                    <a:pt x="12311" y="8470"/>
                  </a:cubicBezTo>
                  <a:cubicBezTo>
                    <a:pt x="11202" y="8911"/>
                    <a:pt x="10140" y="9110"/>
                    <a:pt x="9142" y="9110"/>
                  </a:cubicBezTo>
                  <a:cubicBezTo>
                    <a:pt x="4312" y="9110"/>
                    <a:pt x="975" y="4447"/>
                    <a:pt x="1106" y="0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38" name="Google Shape;4138;p11"/>
            <p:cNvSpPr/>
            <p:nvPr/>
          </p:nvSpPr>
          <p:spPr>
            <a:xfrm>
              <a:off x="2697400" y="4319950"/>
              <a:ext cx="195975" cy="172200"/>
            </a:xfrm>
            <a:custGeom>
              <a:avLst/>
              <a:gdLst/>
              <a:ahLst/>
              <a:cxnLst/>
              <a:rect l="l" t="t" r="r" b="b"/>
              <a:pathLst>
                <a:path w="7839" h="6888" extrusionOk="0">
                  <a:moveTo>
                    <a:pt x="3895" y="1"/>
                  </a:moveTo>
                  <a:cubicBezTo>
                    <a:pt x="3492" y="1"/>
                    <a:pt x="3082" y="68"/>
                    <a:pt x="2683" y="209"/>
                  </a:cubicBezTo>
                  <a:cubicBezTo>
                    <a:pt x="947" y="945"/>
                    <a:pt x="0" y="2892"/>
                    <a:pt x="737" y="4680"/>
                  </a:cubicBezTo>
                  <a:cubicBezTo>
                    <a:pt x="1268" y="6070"/>
                    <a:pt x="2593" y="6888"/>
                    <a:pt x="3996" y="6888"/>
                  </a:cubicBezTo>
                  <a:cubicBezTo>
                    <a:pt x="4399" y="6888"/>
                    <a:pt x="4809" y="6820"/>
                    <a:pt x="5208" y="6679"/>
                  </a:cubicBezTo>
                  <a:cubicBezTo>
                    <a:pt x="6944" y="5943"/>
                    <a:pt x="7838" y="3944"/>
                    <a:pt x="7155" y="2208"/>
                  </a:cubicBezTo>
                  <a:cubicBezTo>
                    <a:pt x="6623" y="819"/>
                    <a:pt x="5298" y="1"/>
                    <a:pt x="3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39" name="Google Shape;4139;p11"/>
            <p:cNvSpPr/>
            <p:nvPr/>
          </p:nvSpPr>
          <p:spPr>
            <a:xfrm>
              <a:off x="2703975" y="4703925"/>
              <a:ext cx="168350" cy="100600"/>
            </a:xfrm>
            <a:custGeom>
              <a:avLst/>
              <a:gdLst/>
              <a:ahLst/>
              <a:cxnLst/>
              <a:rect l="l" t="t" r="r" b="b"/>
              <a:pathLst>
                <a:path w="6734" h="4024" extrusionOk="0">
                  <a:moveTo>
                    <a:pt x="6471" y="0"/>
                  </a:moveTo>
                  <a:lnTo>
                    <a:pt x="6471" y="0"/>
                  </a:lnTo>
                  <a:cubicBezTo>
                    <a:pt x="4103" y="842"/>
                    <a:pt x="1736" y="1684"/>
                    <a:pt x="0" y="2630"/>
                  </a:cubicBezTo>
                  <a:cubicBezTo>
                    <a:pt x="723" y="3506"/>
                    <a:pt x="1805" y="4023"/>
                    <a:pt x="2925" y="4023"/>
                  </a:cubicBezTo>
                  <a:cubicBezTo>
                    <a:pt x="3353" y="4023"/>
                    <a:pt x="3787" y="3948"/>
                    <a:pt x="4209" y="3788"/>
                  </a:cubicBezTo>
                  <a:cubicBezTo>
                    <a:pt x="5787" y="3209"/>
                    <a:pt x="6734" y="1578"/>
                    <a:pt x="64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40" name="Google Shape;4140;p11"/>
            <p:cNvSpPr/>
            <p:nvPr/>
          </p:nvSpPr>
          <p:spPr>
            <a:xfrm>
              <a:off x="2945950" y="4613175"/>
              <a:ext cx="165725" cy="97925"/>
            </a:xfrm>
            <a:custGeom>
              <a:avLst/>
              <a:gdLst/>
              <a:ahLst/>
              <a:cxnLst/>
              <a:rect l="l" t="t" r="r" b="b"/>
              <a:pathLst>
                <a:path w="6629" h="3917" extrusionOk="0">
                  <a:moveTo>
                    <a:pt x="6524" y="0"/>
                  </a:moveTo>
                  <a:lnTo>
                    <a:pt x="6524" y="0"/>
                  </a:lnTo>
                  <a:cubicBezTo>
                    <a:pt x="4577" y="474"/>
                    <a:pt x="2368" y="1421"/>
                    <a:pt x="1" y="2420"/>
                  </a:cubicBezTo>
                  <a:cubicBezTo>
                    <a:pt x="651" y="3377"/>
                    <a:pt x="1747" y="3916"/>
                    <a:pt x="2904" y="3916"/>
                  </a:cubicBezTo>
                  <a:cubicBezTo>
                    <a:pt x="3337" y="3916"/>
                    <a:pt x="3779" y="3840"/>
                    <a:pt x="4209" y="3683"/>
                  </a:cubicBezTo>
                  <a:cubicBezTo>
                    <a:pt x="5735" y="3104"/>
                    <a:pt x="6629" y="1526"/>
                    <a:pt x="6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41" name="Google Shape;4141;p11"/>
            <p:cNvSpPr/>
            <p:nvPr/>
          </p:nvSpPr>
          <p:spPr>
            <a:xfrm>
              <a:off x="2840750" y="4831125"/>
              <a:ext cx="316950" cy="162000"/>
            </a:xfrm>
            <a:custGeom>
              <a:avLst/>
              <a:gdLst/>
              <a:ahLst/>
              <a:cxnLst/>
              <a:rect l="l" t="t" r="r" b="b"/>
              <a:pathLst>
                <a:path w="12678" h="6480" extrusionOk="0">
                  <a:moveTo>
                    <a:pt x="8155" y="0"/>
                  </a:moveTo>
                  <a:cubicBezTo>
                    <a:pt x="7135" y="0"/>
                    <a:pt x="6099" y="187"/>
                    <a:pt x="5103" y="594"/>
                  </a:cubicBezTo>
                  <a:cubicBezTo>
                    <a:pt x="2525" y="1593"/>
                    <a:pt x="737" y="3750"/>
                    <a:pt x="0" y="6222"/>
                  </a:cubicBezTo>
                  <a:cubicBezTo>
                    <a:pt x="930" y="6388"/>
                    <a:pt x="1877" y="6480"/>
                    <a:pt x="2820" y="6480"/>
                  </a:cubicBezTo>
                  <a:cubicBezTo>
                    <a:pt x="4278" y="6480"/>
                    <a:pt x="5729" y="6260"/>
                    <a:pt x="7102" y="5749"/>
                  </a:cubicBezTo>
                  <a:cubicBezTo>
                    <a:pt x="9259" y="4907"/>
                    <a:pt x="11152" y="3224"/>
                    <a:pt x="12678" y="1277"/>
                  </a:cubicBezTo>
                  <a:cubicBezTo>
                    <a:pt x="11355" y="471"/>
                    <a:pt x="9774" y="0"/>
                    <a:pt x="8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4142" name="Google Shape;4142;p11"/>
          <p:cNvGrpSpPr/>
          <p:nvPr/>
        </p:nvGrpSpPr>
        <p:grpSpPr>
          <a:xfrm rot="5400000" flipH="1">
            <a:off x="348474" y="3406755"/>
            <a:ext cx="1825300" cy="2579460"/>
            <a:chOff x="598450" y="4075425"/>
            <a:chExt cx="1178375" cy="1336050"/>
          </a:xfrm>
        </p:grpSpPr>
        <p:sp>
          <p:nvSpPr>
            <p:cNvPr id="4143" name="Google Shape;4143;p11"/>
            <p:cNvSpPr/>
            <p:nvPr/>
          </p:nvSpPr>
          <p:spPr>
            <a:xfrm>
              <a:off x="670800" y="4420925"/>
              <a:ext cx="330100" cy="413750"/>
            </a:xfrm>
            <a:custGeom>
              <a:avLst/>
              <a:gdLst/>
              <a:ahLst/>
              <a:cxnLst/>
              <a:rect l="l" t="t" r="r" b="b"/>
              <a:pathLst>
                <a:path w="13204" h="16550" extrusionOk="0">
                  <a:moveTo>
                    <a:pt x="2441" y="1"/>
                  </a:moveTo>
                  <a:cubicBezTo>
                    <a:pt x="1461" y="1"/>
                    <a:pt x="576" y="757"/>
                    <a:pt x="526" y="1746"/>
                  </a:cubicBezTo>
                  <a:cubicBezTo>
                    <a:pt x="526" y="2009"/>
                    <a:pt x="0" y="8006"/>
                    <a:pt x="3209" y="11688"/>
                  </a:cubicBezTo>
                  <a:cubicBezTo>
                    <a:pt x="5313" y="14161"/>
                    <a:pt x="9679" y="16212"/>
                    <a:pt x="10205" y="16423"/>
                  </a:cubicBezTo>
                  <a:cubicBezTo>
                    <a:pt x="10400" y="16509"/>
                    <a:pt x="10608" y="16549"/>
                    <a:pt x="10819" y="16549"/>
                  </a:cubicBezTo>
                  <a:cubicBezTo>
                    <a:pt x="11636" y="16549"/>
                    <a:pt x="12501" y="15954"/>
                    <a:pt x="12836" y="15160"/>
                  </a:cubicBezTo>
                  <a:cubicBezTo>
                    <a:pt x="13204" y="14213"/>
                    <a:pt x="12730" y="12951"/>
                    <a:pt x="11784" y="12530"/>
                  </a:cubicBezTo>
                  <a:cubicBezTo>
                    <a:pt x="10626" y="12109"/>
                    <a:pt x="7470" y="10584"/>
                    <a:pt x="6155" y="9006"/>
                  </a:cubicBezTo>
                  <a:cubicBezTo>
                    <a:pt x="4051" y="6638"/>
                    <a:pt x="4366" y="2167"/>
                    <a:pt x="4366" y="2114"/>
                  </a:cubicBezTo>
                  <a:cubicBezTo>
                    <a:pt x="4471" y="1062"/>
                    <a:pt x="3682" y="63"/>
                    <a:pt x="2630" y="10"/>
                  </a:cubicBezTo>
                  <a:cubicBezTo>
                    <a:pt x="2567" y="4"/>
                    <a:pt x="2504" y="1"/>
                    <a:pt x="24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44" name="Google Shape;4144;p11"/>
            <p:cNvSpPr/>
            <p:nvPr/>
          </p:nvSpPr>
          <p:spPr>
            <a:xfrm>
              <a:off x="1296775" y="4806325"/>
              <a:ext cx="480050" cy="218650"/>
            </a:xfrm>
            <a:custGeom>
              <a:avLst/>
              <a:gdLst/>
              <a:ahLst/>
              <a:cxnLst/>
              <a:rect l="l" t="t" r="r" b="b"/>
              <a:pathLst>
                <a:path w="19202" h="8746" extrusionOk="0">
                  <a:moveTo>
                    <a:pt x="16988" y="0"/>
                  </a:moveTo>
                  <a:cubicBezTo>
                    <a:pt x="16405" y="0"/>
                    <a:pt x="15831" y="258"/>
                    <a:pt x="15467" y="744"/>
                  </a:cubicBezTo>
                  <a:cubicBezTo>
                    <a:pt x="15414" y="796"/>
                    <a:pt x="12626" y="4321"/>
                    <a:pt x="9470" y="4637"/>
                  </a:cubicBezTo>
                  <a:cubicBezTo>
                    <a:pt x="9258" y="4665"/>
                    <a:pt x="9029" y="4678"/>
                    <a:pt x="8787" y="4678"/>
                  </a:cubicBezTo>
                  <a:cubicBezTo>
                    <a:pt x="6807" y="4678"/>
                    <a:pt x="3978" y="3802"/>
                    <a:pt x="2947" y="3427"/>
                  </a:cubicBezTo>
                  <a:cubicBezTo>
                    <a:pt x="2761" y="3354"/>
                    <a:pt x="2565" y="3321"/>
                    <a:pt x="2367" y="3321"/>
                  </a:cubicBezTo>
                  <a:cubicBezTo>
                    <a:pt x="1557" y="3321"/>
                    <a:pt x="718" y="3886"/>
                    <a:pt x="422" y="4689"/>
                  </a:cubicBezTo>
                  <a:cubicBezTo>
                    <a:pt x="1" y="5689"/>
                    <a:pt x="474" y="7004"/>
                    <a:pt x="1421" y="7372"/>
                  </a:cubicBezTo>
                  <a:cubicBezTo>
                    <a:pt x="1936" y="7559"/>
                    <a:pt x="5616" y="8746"/>
                    <a:pt x="8756" y="8746"/>
                  </a:cubicBezTo>
                  <a:cubicBezTo>
                    <a:pt x="9145" y="8746"/>
                    <a:pt x="9525" y="8728"/>
                    <a:pt x="9891" y="8687"/>
                  </a:cubicBezTo>
                  <a:cubicBezTo>
                    <a:pt x="14678" y="8109"/>
                    <a:pt x="18413" y="3374"/>
                    <a:pt x="18571" y="3164"/>
                  </a:cubicBezTo>
                  <a:cubicBezTo>
                    <a:pt x="19202" y="2322"/>
                    <a:pt x="19097" y="1059"/>
                    <a:pt x="18202" y="428"/>
                  </a:cubicBezTo>
                  <a:cubicBezTo>
                    <a:pt x="17846" y="139"/>
                    <a:pt x="17415" y="0"/>
                    <a:pt x="169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45" name="Google Shape;4145;p11"/>
            <p:cNvSpPr/>
            <p:nvPr/>
          </p:nvSpPr>
          <p:spPr>
            <a:xfrm>
              <a:off x="598450" y="4434950"/>
              <a:ext cx="920625" cy="976525"/>
            </a:xfrm>
            <a:custGeom>
              <a:avLst/>
              <a:gdLst/>
              <a:ahLst/>
              <a:cxnLst/>
              <a:rect l="l" t="t" r="r" b="b"/>
              <a:pathLst>
                <a:path w="36825" h="39061" extrusionOk="0">
                  <a:moveTo>
                    <a:pt x="24563" y="1"/>
                  </a:moveTo>
                  <a:cubicBezTo>
                    <a:pt x="20645" y="1"/>
                    <a:pt x="17062" y="2146"/>
                    <a:pt x="13941" y="6866"/>
                  </a:cubicBezTo>
                  <a:cubicBezTo>
                    <a:pt x="9733" y="13705"/>
                    <a:pt x="7365" y="18492"/>
                    <a:pt x="3525" y="29013"/>
                  </a:cubicBezTo>
                  <a:cubicBezTo>
                    <a:pt x="1895" y="33484"/>
                    <a:pt x="369" y="37693"/>
                    <a:pt x="1" y="39061"/>
                  </a:cubicBezTo>
                  <a:lnTo>
                    <a:pt x="28355" y="39061"/>
                  </a:lnTo>
                  <a:cubicBezTo>
                    <a:pt x="28618" y="38482"/>
                    <a:pt x="30827" y="31854"/>
                    <a:pt x="31038" y="31275"/>
                  </a:cubicBezTo>
                  <a:cubicBezTo>
                    <a:pt x="33247" y="25068"/>
                    <a:pt x="33668" y="22437"/>
                    <a:pt x="35562" y="15283"/>
                  </a:cubicBezTo>
                  <a:cubicBezTo>
                    <a:pt x="36824" y="9760"/>
                    <a:pt x="34615" y="2763"/>
                    <a:pt x="28776" y="764"/>
                  </a:cubicBezTo>
                  <a:cubicBezTo>
                    <a:pt x="27335" y="261"/>
                    <a:pt x="25929" y="1"/>
                    <a:pt x="24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46" name="Google Shape;4146;p11"/>
            <p:cNvSpPr/>
            <p:nvPr/>
          </p:nvSpPr>
          <p:spPr>
            <a:xfrm>
              <a:off x="898300" y="4737900"/>
              <a:ext cx="503725" cy="303450"/>
            </a:xfrm>
            <a:custGeom>
              <a:avLst/>
              <a:gdLst/>
              <a:ahLst/>
              <a:cxnLst/>
              <a:rect l="l" t="t" r="r" b="b"/>
              <a:pathLst>
                <a:path w="20149" h="12138" extrusionOk="0">
                  <a:moveTo>
                    <a:pt x="3061" y="1"/>
                  </a:moveTo>
                  <a:cubicBezTo>
                    <a:pt x="2109" y="1"/>
                    <a:pt x="1399" y="355"/>
                    <a:pt x="1053" y="1271"/>
                  </a:cubicBezTo>
                  <a:cubicBezTo>
                    <a:pt x="1" y="4007"/>
                    <a:pt x="3052" y="9846"/>
                    <a:pt x="7365" y="11582"/>
                  </a:cubicBezTo>
                  <a:cubicBezTo>
                    <a:pt x="8408" y="11967"/>
                    <a:pt x="9550" y="12138"/>
                    <a:pt x="10701" y="12138"/>
                  </a:cubicBezTo>
                  <a:cubicBezTo>
                    <a:pt x="14427" y="12138"/>
                    <a:pt x="18240" y="10345"/>
                    <a:pt x="19044" y="8215"/>
                  </a:cubicBezTo>
                  <a:cubicBezTo>
                    <a:pt x="20148" y="5427"/>
                    <a:pt x="15309" y="4323"/>
                    <a:pt x="10890" y="2639"/>
                  </a:cubicBezTo>
                  <a:cubicBezTo>
                    <a:pt x="7960" y="1474"/>
                    <a:pt x="5005" y="1"/>
                    <a:pt x="30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47" name="Google Shape;4147;p11"/>
            <p:cNvSpPr/>
            <p:nvPr/>
          </p:nvSpPr>
          <p:spPr>
            <a:xfrm>
              <a:off x="1232350" y="4075425"/>
              <a:ext cx="401125" cy="364875"/>
            </a:xfrm>
            <a:custGeom>
              <a:avLst/>
              <a:gdLst/>
              <a:ahLst/>
              <a:cxnLst/>
              <a:rect l="l" t="t" r="r" b="b"/>
              <a:pathLst>
                <a:path w="16045" h="14595" extrusionOk="0">
                  <a:moveTo>
                    <a:pt x="8008" y="0"/>
                  </a:moveTo>
                  <a:cubicBezTo>
                    <a:pt x="4696" y="0"/>
                    <a:pt x="1710" y="2256"/>
                    <a:pt x="947" y="5624"/>
                  </a:cubicBezTo>
                  <a:cubicBezTo>
                    <a:pt x="0" y="9517"/>
                    <a:pt x="2420" y="13462"/>
                    <a:pt x="6366" y="14409"/>
                  </a:cubicBezTo>
                  <a:cubicBezTo>
                    <a:pt x="6912" y="14534"/>
                    <a:pt x="7460" y="14595"/>
                    <a:pt x="8000" y="14595"/>
                  </a:cubicBezTo>
                  <a:cubicBezTo>
                    <a:pt x="11307" y="14595"/>
                    <a:pt x="14337" y="12337"/>
                    <a:pt x="15151" y="8991"/>
                  </a:cubicBezTo>
                  <a:cubicBezTo>
                    <a:pt x="16045" y="5045"/>
                    <a:pt x="13625" y="1100"/>
                    <a:pt x="9732" y="206"/>
                  </a:cubicBezTo>
                  <a:cubicBezTo>
                    <a:pt x="9154" y="67"/>
                    <a:pt x="8576" y="0"/>
                    <a:pt x="8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48" name="Google Shape;4148;p11"/>
            <p:cNvSpPr/>
            <p:nvPr/>
          </p:nvSpPr>
          <p:spPr>
            <a:xfrm>
              <a:off x="1011400" y="4744675"/>
              <a:ext cx="128900" cy="76425"/>
            </a:xfrm>
            <a:custGeom>
              <a:avLst/>
              <a:gdLst/>
              <a:ahLst/>
              <a:cxnLst/>
              <a:rect l="l" t="t" r="r" b="b"/>
              <a:pathLst>
                <a:path w="5156" h="3057" extrusionOk="0">
                  <a:moveTo>
                    <a:pt x="106" y="1"/>
                  </a:moveTo>
                  <a:lnTo>
                    <a:pt x="106" y="1"/>
                  </a:lnTo>
                  <a:cubicBezTo>
                    <a:pt x="1" y="1158"/>
                    <a:pt x="632" y="2368"/>
                    <a:pt x="1894" y="2894"/>
                  </a:cubicBezTo>
                  <a:cubicBezTo>
                    <a:pt x="2224" y="3004"/>
                    <a:pt x="2556" y="3056"/>
                    <a:pt x="2880" y="3056"/>
                  </a:cubicBezTo>
                  <a:cubicBezTo>
                    <a:pt x="3800" y="3056"/>
                    <a:pt x="4650" y="2634"/>
                    <a:pt x="5156" y="1895"/>
                  </a:cubicBezTo>
                  <a:cubicBezTo>
                    <a:pt x="3315" y="1106"/>
                    <a:pt x="1579" y="369"/>
                    <a:pt x="1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49" name="Google Shape;4149;p11"/>
            <p:cNvSpPr/>
            <p:nvPr/>
          </p:nvSpPr>
          <p:spPr>
            <a:xfrm>
              <a:off x="1270475" y="4369375"/>
              <a:ext cx="130225" cy="231225"/>
            </a:xfrm>
            <a:custGeom>
              <a:avLst/>
              <a:gdLst/>
              <a:ahLst/>
              <a:cxnLst/>
              <a:rect l="l" t="t" r="r" b="b"/>
              <a:pathLst>
                <a:path w="5209" h="9249" extrusionOk="0">
                  <a:moveTo>
                    <a:pt x="4070" y="1"/>
                  </a:moveTo>
                  <a:cubicBezTo>
                    <a:pt x="3868" y="1"/>
                    <a:pt x="3662" y="69"/>
                    <a:pt x="3473" y="231"/>
                  </a:cubicBezTo>
                  <a:cubicBezTo>
                    <a:pt x="2315" y="1125"/>
                    <a:pt x="1789" y="2493"/>
                    <a:pt x="1158" y="3808"/>
                  </a:cubicBezTo>
                  <a:cubicBezTo>
                    <a:pt x="580" y="5228"/>
                    <a:pt x="1" y="6649"/>
                    <a:pt x="211" y="8174"/>
                  </a:cubicBezTo>
                  <a:cubicBezTo>
                    <a:pt x="248" y="8724"/>
                    <a:pt x="770" y="9249"/>
                    <a:pt x="1315" y="9249"/>
                  </a:cubicBezTo>
                  <a:cubicBezTo>
                    <a:pt x="1552" y="9249"/>
                    <a:pt x="1793" y="9150"/>
                    <a:pt x="2000" y="8911"/>
                  </a:cubicBezTo>
                  <a:cubicBezTo>
                    <a:pt x="2894" y="7859"/>
                    <a:pt x="3368" y="6544"/>
                    <a:pt x="3894" y="5228"/>
                  </a:cubicBezTo>
                  <a:cubicBezTo>
                    <a:pt x="4420" y="3913"/>
                    <a:pt x="5209" y="2598"/>
                    <a:pt x="5209" y="1125"/>
                  </a:cubicBezTo>
                  <a:cubicBezTo>
                    <a:pt x="5209" y="578"/>
                    <a:pt x="4656" y="1"/>
                    <a:pt x="40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50" name="Google Shape;4150;p11"/>
            <p:cNvSpPr/>
            <p:nvPr/>
          </p:nvSpPr>
          <p:spPr>
            <a:xfrm>
              <a:off x="1290200" y="4132675"/>
              <a:ext cx="286725" cy="252175"/>
            </a:xfrm>
            <a:custGeom>
              <a:avLst/>
              <a:gdLst/>
              <a:ahLst/>
              <a:cxnLst/>
              <a:rect l="l" t="t" r="r" b="b"/>
              <a:pathLst>
                <a:path w="11469" h="10087" extrusionOk="0">
                  <a:moveTo>
                    <a:pt x="5702" y="0"/>
                  </a:moveTo>
                  <a:cubicBezTo>
                    <a:pt x="3687" y="0"/>
                    <a:pt x="1732" y="1238"/>
                    <a:pt x="1000" y="3229"/>
                  </a:cubicBezTo>
                  <a:cubicBezTo>
                    <a:pt x="1" y="5806"/>
                    <a:pt x="1316" y="8752"/>
                    <a:pt x="3894" y="9752"/>
                  </a:cubicBezTo>
                  <a:cubicBezTo>
                    <a:pt x="4481" y="9979"/>
                    <a:pt x="5087" y="10087"/>
                    <a:pt x="5684" y="10087"/>
                  </a:cubicBezTo>
                  <a:cubicBezTo>
                    <a:pt x="7712" y="10087"/>
                    <a:pt x="9645" y="8849"/>
                    <a:pt x="10417" y="6858"/>
                  </a:cubicBezTo>
                  <a:cubicBezTo>
                    <a:pt x="11469" y="4228"/>
                    <a:pt x="10154" y="1335"/>
                    <a:pt x="7471" y="335"/>
                  </a:cubicBezTo>
                  <a:cubicBezTo>
                    <a:pt x="6896" y="108"/>
                    <a:pt x="6296" y="0"/>
                    <a:pt x="5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51" name="Google Shape;4151;p11"/>
            <p:cNvSpPr/>
            <p:nvPr/>
          </p:nvSpPr>
          <p:spPr>
            <a:xfrm>
              <a:off x="1290200" y="4132675"/>
              <a:ext cx="286725" cy="252175"/>
            </a:xfrm>
            <a:custGeom>
              <a:avLst/>
              <a:gdLst/>
              <a:ahLst/>
              <a:cxnLst/>
              <a:rect l="l" t="t" r="r" b="b"/>
              <a:pathLst>
                <a:path w="11469" h="10087" extrusionOk="0">
                  <a:moveTo>
                    <a:pt x="5702" y="0"/>
                  </a:moveTo>
                  <a:cubicBezTo>
                    <a:pt x="3687" y="0"/>
                    <a:pt x="1732" y="1238"/>
                    <a:pt x="1000" y="3229"/>
                  </a:cubicBezTo>
                  <a:cubicBezTo>
                    <a:pt x="1" y="5806"/>
                    <a:pt x="1316" y="8752"/>
                    <a:pt x="3894" y="9752"/>
                  </a:cubicBezTo>
                  <a:cubicBezTo>
                    <a:pt x="4481" y="9979"/>
                    <a:pt x="5087" y="10087"/>
                    <a:pt x="5684" y="10087"/>
                  </a:cubicBezTo>
                  <a:cubicBezTo>
                    <a:pt x="7712" y="10087"/>
                    <a:pt x="9645" y="8849"/>
                    <a:pt x="10417" y="6858"/>
                  </a:cubicBezTo>
                  <a:cubicBezTo>
                    <a:pt x="11469" y="4228"/>
                    <a:pt x="10154" y="1335"/>
                    <a:pt x="7471" y="335"/>
                  </a:cubicBezTo>
                  <a:cubicBezTo>
                    <a:pt x="6896" y="108"/>
                    <a:pt x="6296" y="0"/>
                    <a:pt x="5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52" name="Google Shape;4152;p11"/>
            <p:cNvSpPr/>
            <p:nvPr/>
          </p:nvSpPr>
          <p:spPr>
            <a:xfrm>
              <a:off x="1302050" y="4205475"/>
              <a:ext cx="260425" cy="177700"/>
            </a:xfrm>
            <a:custGeom>
              <a:avLst/>
              <a:gdLst/>
              <a:ahLst/>
              <a:cxnLst/>
              <a:rect l="l" t="t" r="r" b="b"/>
              <a:pathLst>
                <a:path w="10417" h="7108" extrusionOk="0">
                  <a:moveTo>
                    <a:pt x="9785" y="1"/>
                  </a:moveTo>
                  <a:lnTo>
                    <a:pt x="9785" y="1"/>
                  </a:lnTo>
                  <a:cubicBezTo>
                    <a:pt x="9829" y="2617"/>
                    <a:pt x="7885" y="5377"/>
                    <a:pt x="5032" y="5377"/>
                  </a:cubicBezTo>
                  <a:cubicBezTo>
                    <a:pt x="4442" y="5377"/>
                    <a:pt x="3814" y="5260"/>
                    <a:pt x="3157" y="4998"/>
                  </a:cubicBezTo>
                  <a:cubicBezTo>
                    <a:pt x="1368" y="4315"/>
                    <a:pt x="474" y="2999"/>
                    <a:pt x="211" y="1632"/>
                  </a:cubicBezTo>
                  <a:lnTo>
                    <a:pt x="211" y="1632"/>
                  </a:lnTo>
                  <a:cubicBezTo>
                    <a:pt x="0" y="3789"/>
                    <a:pt x="1210" y="5998"/>
                    <a:pt x="3367" y="6787"/>
                  </a:cubicBezTo>
                  <a:cubicBezTo>
                    <a:pt x="3944" y="7003"/>
                    <a:pt x="4545" y="7107"/>
                    <a:pt x="5141" y="7107"/>
                  </a:cubicBezTo>
                  <a:cubicBezTo>
                    <a:pt x="7155" y="7107"/>
                    <a:pt x="9107" y="5923"/>
                    <a:pt x="9838" y="3894"/>
                  </a:cubicBezTo>
                  <a:cubicBezTo>
                    <a:pt x="10416" y="2631"/>
                    <a:pt x="10364" y="1158"/>
                    <a:pt x="9785" y="1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53" name="Google Shape;4153;p11"/>
            <p:cNvSpPr/>
            <p:nvPr/>
          </p:nvSpPr>
          <p:spPr>
            <a:xfrm>
              <a:off x="1375700" y="4207125"/>
              <a:ext cx="115750" cy="101975"/>
            </a:xfrm>
            <a:custGeom>
              <a:avLst/>
              <a:gdLst/>
              <a:ahLst/>
              <a:cxnLst/>
              <a:rect l="l" t="t" r="r" b="b"/>
              <a:pathLst>
                <a:path w="4630" h="4079" extrusionOk="0">
                  <a:moveTo>
                    <a:pt x="2298" y="0"/>
                  </a:moveTo>
                  <a:cubicBezTo>
                    <a:pt x="1478" y="0"/>
                    <a:pt x="703" y="497"/>
                    <a:pt x="421" y="1303"/>
                  </a:cubicBezTo>
                  <a:cubicBezTo>
                    <a:pt x="0" y="2355"/>
                    <a:pt x="526" y="3565"/>
                    <a:pt x="1578" y="3933"/>
                  </a:cubicBezTo>
                  <a:cubicBezTo>
                    <a:pt x="1825" y="4032"/>
                    <a:pt x="2080" y="4078"/>
                    <a:pt x="2332" y="4078"/>
                  </a:cubicBezTo>
                  <a:cubicBezTo>
                    <a:pt x="3152" y="4078"/>
                    <a:pt x="3927" y="3581"/>
                    <a:pt x="4209" y="2776"/>
                  </a:cubicBezTo>
                  <a:cubicBezTo>
                    <a:pt x="4630" y="1724"/>
                    <a:pt x="4103" y="514"/>
                    <a:pt x="3051" y="145"/>
                  </a:cubicBezTo>
                  <a:cubicBezTo>
                    <a:pt x="2805" y="47"/>
                    <a:pt x="2549" y="0"/>
                    <a:pt x="2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54" name="Google Shape;4154;p11"/>
            <p:cNvSpPr/>
            <p:nvPr/>
          </p:nvSpPr>
          <p:spPr>
            <a:xfrm>
              <a:off x="1198150" y="4815700"/>
              <a:ext cx="131550" cy="78525"/>
            </a:xfrm>
            <a:custGeom>
              <a:avLst/>
              <a:gdLst/>
              <a:ahLst/>
              <a:cxnLst/>
              <a:rect l="l" t="t" r="r" b="b"/>
              <a:pathLst>
                <a:path w="5262" h="3141" extrusionOk="0">
                  <a:moveTo>
                    <a:pt x="211" y="1"/>
                  </a:moveTo>
                  <a:lnTo>
                    <a:pt x="211" y="1"/>
                  </a:lnTo>
                  <a:cubicBezTo>
                    <a:pt x="1" y="1211"/>
                    <a:pt x="737" y="2473"/>
                    <a:pt x="2000" y="2946"/>
                  </a:cubicBezTo>
                  <a:cubicBezTo>
                    <a:pt x="2322" y="3078"/>
                    <a:pt x="2656" y="3141"/>
                    <a:pt x="2988" y="3141"/>
                  </a:cubicBezTo>
                  <a:cubicBezTo>
                    <a:pt x="3848" y="3141"/>
                    <a:pt x="4692" y="2721"/>
                    <a:pt x="5261" y="2000"/>
                  </a:cubicBezTo>
                  <a:cubicBezTo>
                    <a:pt x="3946" y="1316"/>
                    <a:pt x="2105" y="632"/>
                    <a:pt x="2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55" name="Google Shape;4155;p11"/>
            <p:cNvSpPr/>
            <p:nvPr/>
          </p:nvSpPr>
          <p:spPr>
            <a:xfrm>
              <a:off x="975900" y="4916025"/>
              <a:ext cx="248575" cy="125950"/>
            </a:xfrm>
            <a:custGeom>
              <a:avLst/>
              <a:gdLst/>
              <a:ahLst/>
              <a:cxnLst/>
              <a:rect l="l" t="t" r="r" b="b"/>
              <a:pathLst>
                <a:path w="9943" h="5038" extrusionOk="0">
                  <a:moveTo>
                    <a:pt x="3500" y="0"/>
                  </a:moveTo>
                  <a:cubicBezTo>
                    <a:pt x="2257" y="0"/>
                    <a:pt x="1052" y="348"/>
                    <a:pt x="0" y="985"/>
                  </a:cubicBezTo>
                  <a:cubicBezTo>
                    <a:pt x="1158" y="2458"/>
                    <a:pt x="2631" y="3773"/>
                    <a:pt x="4367" y="4457"/>
                  </a:cubicBezTo>
                  <a:cubicBezTo>
                    <a:pt x="5409" y="4848"/>
                    <a:pt x="6572" y="5037"/>
                    <a:pt x="7757" y="5037"/>
                  </a:cubicBezTo>
                  <a:cubicBezTo>
                    <a:pt x="8485" y="5037"/>
                    <a:pt x="9221" y="4965"/>
                    <a:pt x="9943" y="4825"/>
                  </a:cubicBezTo>
                  <a:cubicBezTo>
                    <a:pt x="9364" y="2879"/>
                    <a:pt x="7891" y="1248"/>
                    <a:pt x="5945" y="459"/>
                  </a:cubicBezTo>
                  <a:cubicBezTo>
                    <a:pt x="5135" y="148"/>
                    <a:pt x="4310" y="0"/>
                    <a:pt x="3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sp>
        <p:nvSpPr>
          <p:cNvPr id="4156" name="Google Shape;4156;p11"/>
          <p:cNvSpPr/>
          <p:nvPr/>
        </p:nvSpPr>
        <p:spPr>
          <a:xfrm>
            <a:off x="1189660" y="5654952"/>
            <a:ext cx="1479138" cy="558223"/>
          </a:xfrm>
          <a:custGeom>
            <a:avLst/>
            <a:gdLst/>
            <a:ahLst/>
            <a:cxnLst/>
            <a:rect l="l" t="t" r="r" b="b"/>
            <a:pathLst>
              <a:path w="24725" h="10627" extrusionOk="0">
                <a:moveTo>
                  <a:pt x="7312" y="0"/>
                </a:moveTo>
                <a:cubicBezTo>
                  <a:pt x="6681" y="0"/>
                  <a:pt x="6050" y="210"/>
                  <a:pt x="5471" y="473"/>
                </a:cubicBezTo>
                <a:cubicBezTo>
                  <a:pt x="4892" y="631"/>
                  <a:pt x="4366" y="1052"/>
                  <a:pt x="3893" y="1526"/>
                </a:cubicBezTo>
                <a:cubicBezTo>
                  <a:pt x="3420" y="1946"/>
                  <a:pt x="3104" y="2578"/>
                  <a:pt x="2894" y="3156"/>
                </a:cubicBezTo>
                <a:cubicBezTo>
                  <a:pt x="2630" y="3735"/>
                  <a:pt x="2525" y="4419"/>
                  <a:pt x="2578" y="5050"/>
                </a:cubicBezTo>
                <a:cubicBezTo>
                  <a:pt x="2630" y="5471"/>
                  <a:pt x="2736" y="5892"/>
                  <a:pt x="2788" y="6313"/>
                </a:cubicBezTo>
                <a:cubicBezTo>
                  <a:pt x="2999" y="6891"/>
                  <a:pt x="3262" y="7417"/>
                  <a:pt x="3630" y="7891"/>
                </a:cubicBezTo>
                <a:cubicBezTo>
                  <a:pt x="3157" y="7943"/>
                  <a:pt x="2736" y="8101"/>
                  <a:pt x="2262" y="8259"/>
                </a:cubicBezTo>
                <a:cubicBezTo>
                  <a:pt x="1736" y="8469"/>
                  <a:pt x="1263" y="8785"/>
                  <a:pt x="895" y="9258"/>
                </a:cubicBezTo>
                <a:cubicBezTo>
                  <a:pt x="474" y="9679"/>
                  <a:pt x="211" y="10100"/>
                  <a:pt x="0" y="10626"/>
                </a:cubicBezTo>
                <a:lnTo>
                  <a:pt x="24725" y="10626"/>
                </a:lnTo>
                <a:cubicBezTo>
                  <a:pt x="24462" y="10048"/>
                  <a:pt x="24093" y="9521"/>
                  <a:pt x="23620" y="9048"/>
                </a:cubicBezTo>
                <a:cubicBezTo>
                  <a:pt x="23304" y="8785"/>
                  <a:pt x="22883" y="8522"/>
                  <a:pt x="22568" y="8364"/>
                </a:cubicBezTo>
                <a:cubicBezTo>
                  <a:pt x="21779" y="7943"/>
                  <a:pt x="20937" y="7733"/>
                  <a:pt x="19990" y="7733"/>
                </a:cubicBezTo>
                <a:cubicBezTo>
                  <a:pt x="19622" y="7733"/>
                  <a:pt x="19201" y="7838"/>
                  <a:pt x="18885" y="7943"/>
                </a:cubicBezTo>
                <a:cubicBezTo>
                  <a:pt x="18833" y="7680"/>
                  <a:pt x="18833" y="7417"/>
                  <a:pt x="18780" y="7154"/>
                </a:cubicBezTo>
                <a:cubicBezTo>
                  <a:pt x="18517" y="6365"/>
                  <a:pt x="18096" y="5629"/>
                  <a:pt x="17465" y="5103"/>
                </a:cubicBezTo>
                <a:cubicBezTo>
                  <a:pt x="17097" y="4840"/>
                  <a:pt x="16781" y="4682"/>
                  <a:pt x="16466" y="4419"/>
                </a:cubicBezTo>
                <a:cubicBezTo>
                  <a:pt x="15677" y="3998"/>
                  <a:pt x="14887" y="3788"/>
                  <a:pt x="13941" y="3788"/>
                </a:cubicBezTo>
                <a:cubicBezTo>
                  <a:pt x="13362" y="3788"/>
                  <a:pt x="12888" y="3945"/>
                  <a:pt x="12362" y="4156"/>
                </a:cubicBezTo>
                <a:cubicBezTo>
                  <a:pt x="12310" y="3893"/>
                  <a:pt x="12310" y="3682"/>
                  <a:pt x="12257" y="3419"/>
                </a:cubicBezTo>
                <a:cubicBezTo>
                  <a:pt x="11994" y="2630"/>
                  <a:pt x="11521" y="1894"/>
                  <a:pt x="10942" y="1315"/>
                </a:cubicBezTo>
                <a:cubicBezTo>
                  <a:pt x="10626" y="1052"/>
                  <a:pt x="10258" y="789"/>
                  <a:pt x="9890" y="579"/>
                </a:cubicBezTo>
                <a:cubicBezTo>
                  <a:pt x="9101" y="210"/>
                  <a:pt x="8259" y="0"/>
                  <a:pt x="7312" y="0"/>
                </a:cubicBezTo>
                <a:close/>
              </a:path>
            </a:pathLst>
          </a:custGeom>
          <a:solidFill>
            <a:srgbClr val="7BB8EF">
              <a:alpha val="34080"/>
            </a:srgbClr>
          </a:solidFill>
          <a:ln>
            <a:noFill/>
          </a:ln>
        </p:spPr>
        <p:txBody>
          <a:bodyPr spcFirstLastPara="1" wrap="square" lIns="91332" tIns="91332" rIns="91332" bIns="9133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</p:spTree>
    <p:extLst>
      <p:ext uri="{BB962C8B-B14F-4D97-AF65-F5344CB8AC3E}">
        <p14:creationId xmlns:p14="http://schemas.microsoft.com/office/powerpoint/2010/main" val="1755200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47B298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781051" y="-781052"/>
            <a:ext cx="1771652" cy="3333752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ABE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3" y="-152400"/>
            <a:ext cx="3549479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ABE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43" t="20457" r="86284" b="73298"/>
          <a:stretch/>
        </p:blipFill>
        <p:spPr bwMode="auto">
          <a:xfrm>
            <a:off x="3355608" y="0"/>
            <a:ext cx="994142" cy="138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ABE1FE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782434" y="-893968"/>
            <a:ext cx="2000249" cy="3788187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FC84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FC84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74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5" t="4381" r="85672" b="89702"/>
          <a:stretch/>
        </p:blipFill>
        <p:spPr bwMode="auto">
          <a:xfrm>
            <a:off x="3799758" y="7165"/>
            <a:ext cx="973069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FC8419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657677" y="-657680"/>
            <a:ext cx="2075546" cy="3390900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FF5D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1" y="6008913"/>
            <a:ext cx="7271657" cy="84908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FF5D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8194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8" t="4766" r="87323" b="89358"/>
          <a:stretch/>
        </p:blipFill>
        <p:spPr bwMode="auto">
          <a:xfrm>
            <a:off x="3396346" y="-3"/>
            <a:ext cx="956582" cy="102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FF5D5D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70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image" Target="../media/image4.jp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  <p:sldLayoutId id="214748366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2024/4/13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8656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microsoft.com/office/2007/relationships/hdphoto" Target="../media/hdphoto5.wdp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microsoft.com/office/2007/relationships/hdphoto" Target="../media/hdphoto6.wdp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19748" y="300446"/>
            <a:ext cx="6479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Quan</a:t>
            </a:r>
            <a:r>
              <a:rPr lang="en-US" sz="2400" dirty="0"/>
              <a:t>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cảnh</a:t>
            </a:r>
            <a:r>
              <a:rPr lang="en-US" sz="2400" dirty="0"/>
              <a:t> </a:t>
            </a:r>
            <a:r>
              <a:rPr lang="en-US" sz="2400" dirty="0" err="1"/>
              <a:t>vật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mùa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? </a:t>
            </a:r>
            <a:r>
              <a:rPr lang="en-US" sz="2400" dirty="0" err="1"/>
              <a:t>Vì</a:t>
            </a:r>
            <a:r>
              <a:rPr lang="en-US" sz="2400" dirty="0"/>
              <a:t> </a:t>
            </a:r>
            <a:r>
              <a:rPr lang="en-US" sz="2400" dirty="0" err="1"/>
              <a:t>sao</a:t>
            </a:r>
            <a:r>
              <a:rPr lang="en-US" sz="2400" dirty="0"/>
              <a:t>?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63088" y="2407756"/>
            <a:ext cx="5504362" cy="4270216"/>
            <a:chOff x="763088" y="2001359"/>
            <a:chExt cx="5504362" cy="4270216"/>
          </a:xfrm>
        </p:grpSpPr>
        <p:pic>
          <p:nvPicPr>
            <p:cNvPr id="1026" name="Picture 2" descr="20210409092016_wm_shs-tu-nhien-va-xa-hoi-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13" t="64844" r="49432" b="15703"/>
            <a:stretch/>
          </p:blipFill>
          <p:spPr bwMode="auto">
            <a:xfrm>
              <a:off x="763088" y="2001359"/>
              <a:ext cx="5504362" cy="4145261"/>
            </a:xfrm>
            <a:prstGeom prst="roundRect">
              <a:avLst>
                <a:gd name="adj" fmla="val 806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Oval 3"/>
            <p:cNvSpPr/>
            <p:nvPr/>
          </p:nvSpPr>
          <p:spPr>
            <a:xfrm>
              <a:off x="3400012" y="5809155"/>
              <a:ext cx="462420" cy="462420"/>
            </a:xfrm>
            <a:prstGeom prst="ellipse">
              <a:avLst/>
            </a:prstGeom>
            <a:solidFill>
              <a:srgbClr val="F9F3B8"/>
            </a:solidFill>
            <a:ln w="28575">
              <a:solidFill>
                <a:srgbClr val="0DB2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6614431" y="3790244"/>
            <a:ext cx="2689226" cy="32346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73092" y="1752033"/>
            <a:ext cx="2649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4"/>
                </a:solidFill>
              </a:rPr>
              <a:t>MÙA THU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30937" y="3540034"/>
            <a:ext cx="2142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Lá</a:t>
            </a:r>
            <a:r>
              <a:rPr lang="en-US" sz="2800" dirty="0"/>
              <a:t> </a:t>
            </a:r>
            <a:r>
              <a:rPr lang="en-US" sz="2800" dirty="0" err="1"/>
              <a:t>vàng</a:t>
            </a:r>
            <a:r>
              <a:rPr lang="en-US" sz="2800" dirty="0"/>
              <a:t> </a:t>
            </a:r>
            <a:r>
              <a:rPr lang="en-US" sz="2800" dirty="0" err="1"/>
              <a:t>rơi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6887889" y="4505187"/>
            <a:ext cx="5304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Thời</a:t>
            </a:r>
            <a:r>
              <a:rPr lang="en-US" sz="2800" dirty="0"/>
              <a:t> </a:t>
            </a:r>
            <a:r>
              <a:rPr lang="en-US" sz="2800" dirty="0" err="1"/>
              <a:t>tiết</a:t>
            </a:r>
            <a:r>
              <a:rPr lang="en-US" sz="2800" dirty="0"/>
              <a:t> se </a:t>
            </a:r>
            <a:r>
              <a:rPr lang="en-US" sz="2800" dirty="0" err="1"/>
              <a:t>se</a:t>
            </a:r>
            <a:r>
              <a:rPr lang="en-US" sz="2800" dirty="0"/>
              <a:t> </a:t>
            </a:r>
            <a:r>
              <a:rPr lang="en-US" sz="2800" dirty="0" err="1"/>
              <a:t>lạnh</a:t>
            </a:r>
            <a:endParaRPr lang="en-US" sz="2800" dirty="0"/>
          </a:p>
        </p:txBody>
      </p:sp>
      <p:sp>
        <p:nvSpPr>
          <p:cNvPr id="11" name="Oval 10"/>
          <p:cNvSpPr/>
          <p:nvPr/>
        </p:nvSpPr>
        <p:spPr>
          <a:xfrm>
            <a:off x="2473732" y="3825415"/>
            <a:ext cx="2320337" cy="1634859"/>
          </a:xfrm>
          <a:prstGeom prst="ellipse">
            <a:avLst/>
          </a:prstGeom>
          <a:noFill/>
          <a:ln>
            <a:solidFill>
              <a:schemeClr val="accent4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Autumn Vector Graphics Cartoon Illustration Leaf, PNG, 2001x1797px, Autumn, Autumn  Leaf Color, Cartoon, Drawing, Food Download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831" y="2848193"/>
            <a:ext cx="1706724" cy="153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35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8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307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7" grpId="0"/>
          <p:bldP spid="9" grpId="0"/>
          <p:bldP spid="18" grpId="0"/>
          <p:bldP spid="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307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7" grpId="0"/>
          <p:bldP spid="9" grpId="0"/>
          <p:bldP spid="18" grpId="0"/>
          <p:bldP spid="11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19748" y="300446"/>
            <a:ext cx="6479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Quan</a:t>
            </a:r>
            <a:r>
              <a:rPr lang="en-US" sz="2400" dirty="0"/>
              <a:t>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cảnh</a:t>
            </a:r>
            <a:r>
              <a:rPr lang="en-US" sz="2400" dirty="0"/>
              <a:t> </a:t>
            </a:r>
            <a:r>
              <a:rPr lang="en-US" sz="2400" dirty="0" err="1"/>
              <a:t>vật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mùa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? </a:t>
            </a:r>
            <a:r>
              <a:rPr lang="en-US" sz="2400" dirty="0" err="1"/>
              <a:t>Vì</a:t>
            </a:r>
            <a:r>
              <a:rPr lang="en-US" sz="2400" dirty="0"/>
              <a:t> </a:t>
            </a:r>
            <a:r>
              <a:rPr lang="en-US" sz="2400" dirty="0" err="1"/>
              <a:t>sao</a:t>
            </a:r>
            <a:r>
              <a:rPr lang="en-US" sz="2400" dirty="0"/>
              <a:t>?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63088" y="2407756"/>
            <a:ext cx="5504362" cy="4270216"/>
            <a:chOff x="763088" y="2001359"/>
            <a:chExt cx="5504362" cy="4270216"/>
          </a:xfrm>
        </p:grpSpPr>
        <p:pic>
          <p:nvPicPr>
            <p:cNvPr id="1026" name="Picture 2" descr="20210409092016_wm_shs-tu-nhien-va-xa-hoi-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29" t="71326" r="10416" b="9221"/>
            <a:stretch/>
          </p:blipFill>
          <p:spPr bwMode="auto">
            <a:xfrm>
              <a:off x="763088" y="2001359"/>
              <a:ext cx="5504362" cy="4145261"/>
            </a:xfrm>
            <a:prstGeom prst="roundRect">
              <a:avLst>
                <a:gd name="adj" fmla="val 806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Oval 3"/>
            <p:cNvSpPr/>
            <p:nvPr/>
          </p:nvSpPr>
          <p:spPr>
            <a:xfrm>
              <a:off x="3008125" y="5809155"/>
              <a:ext cx="462420" cy="462420"/>
            </a:xfrm>
            <a:prstGeom prst="ellipse">
              <a:avLst/>
            </a:prstGeom>
            <a:solidFill>
              <a:srgbClr val="F9F3B8"/>
            </a:solidFill>
            <a:ln w="28575">
              <a:solidFill>
                <a:srgbClr val="0DB2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273092" y="1752033"/>
            <a:ext cx="2649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4"/>
                </a:solidFill>
              </a:rPr>
              <a:t>MÙA ĐÔNG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15315" y="2981846"/>
            <a:ext cx="64878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                </a:t>
            </a:r>
            <a:r>
              <a:rPr lang="en-US" sz="2800" dirty="0" err="1"/>
              <a:t>Gió</a:t>
            </a:r>
            <a:r>
              <a:rPr lang="en-US" sz="2800" dirty="0"/>
              <a:t> </a:t>
            </a:r>
            <a:r>
              <a:rPr lang="en-US" sz="2800" dirty="0" err="1"/>
              <a:t>lạnh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 err="1"/>
              <a:t>Núi</a:t>
            </a:r>
            <a:r>
              <a:rPr lang="en-US" sz="2800" dirty="0"/>
              <a:t> </a:t>
            </a:r>
            <a:r>
              <a:rPr lang="en-US" sz="2800" dirty="0" err="1"/>
              <a:t>cao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băng</a:t>
            </a:r>
            <a:r>
              <a:rPr lang="en-US" sz="2800" dirty="0"/>
              <a:t> </a:t>
            </a:r>
            <a:r>
              <a:rPr lang="en-US" sz="2800" dirty="0" err="1"/>
              <a:t>tuyết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6586287" y="4935809"/>
            <a:ext cx="53041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Thời</a:t>
            </a:r>
            <a:r>
              <a:rPr lang="en-US" sz="2800" dirty="0"/>
              <a:t> </a:t>
            </a:r>
            <a:r>
              <a:rPr lang="en-US" sz="2800" dirty="0" err="1"/>
              <a:t>tiết</a:t>
            </a:r>
            <a:r>
              <a:rPr lang="en-US" sz="2800" dirty="0"/>
              <a:t> </a:t>
            </a:r>
            <a:r>
              <a:rPr lang="en-US" sz="2800" dirty="0" err="1"/>
              <a:t>lạnh</a:t>
            </a:r>
            <a:r>
              <a:rPr lang="en-US" sz="2800" dirty="0"/>
              <a:t> </a:t>
            </a:r>
            <a:r>
              <a:rPr lang="en-US" sz="2800" dirty="0" err="1"/>
              <a:t>giá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 err="1"/>
              <a:t>Cây</a:t>
            </a:r>
            <a:r>
              <a:rPr lang="en-US" sz="2800" dirty="0"/>
              <a:t> </a:t>
            </a:r>
            <a:r>
              <a:rPr lang="en-US" sz="2800" dirty="0" err="1"/>
              <a:t>trơ</a:t>
            </a:r>
            <a:r>
              <a:rPr lang="en-US" sz="2800" dirty="0"/>
              <a:t> </a:t>
            </a:r>
            <a:r>
              <a:rPr lang="en-US" sz="2800" dirty="0" err="1"/>
              <a:t>trụi</a:t>
            </a:r>
            <a:r>
              <a:rPr lang="en-US" sz="2800" dirty="0"/>
              <a:t> </a:t>
            </a:r>
            <a:r>
              <a:rPr lang="en-US" sz="2800" dirty="0" err="1"/>
              <a:t>lá</a:t>
            </a:r>
            <a:endParaRPr lang="en-US" sz="2800" dirty="0"/>
          </a:p>
        </p:txBody>
      </p:sp>
      <p:pic>
        <p:nvPicPr>
          <p:cNvPr id="4098" name="Picture 2" descr="Vector Cartoon Hand Drawn Snowflake Icon Comic Style Snow Flake ⬇ Vector  Image by © sanek13744 | Vector Stock 222442248"/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824" b="77882" l="13000" r="85750">
                        <a14:foregroundMark x1="41500" y1="20000" x2="41500" y2="20000"/>
                        <a14:foregroundMark x1="20000" y1="56941" x2="20000" y2="569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29" t="14589" r="10771" b="17176"/>
          <a:stretch/>
        </p:blipFill>
        <p:spPr bwMode="auto">
          <a:xfrm>
            <a:off x="6267450" y="2654784"/>
            <a:ext cx="1898976" cy="171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41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8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40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7" grpId="0"/>
          <p:bldP spid="9" grpId="0"/>
          <p:bldP spid="18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40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7" grpId="0"/>
          <p:bldP spid="9" grpId="0"/>
          <p:bldP spid="18" grpId="0" build="p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6376" y="532673"/>
            <a:ext cx="7556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2. </a:t>
            </a:r>
            <a:r>
              <a:rPr lang="en-US" sz="2800" dirty="0" err="1"/>
              <a:t>Hoàn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bảng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gợi</a:t>
            </a:r>
            <a:r>
              <a:rPr lang="en-US" sz="2800" dirty="0"/>
              <a:t> ý </a:t>
            </a:r>
            <a:r>
              <a:rPr lang="en-US" sz="2800" dirty="0" err="1"/>
              <a:t>sau</a:t>
            </a:r>
            <a:r>
              <a:rPr lang="en-US" sz="2800" dirty="0"/>
              <a:t>: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8609003"/>
              </p:ext>
            </p:extLst>
          </p:nvPr>
        </p:nvGraphicFramePr>
        <p:xfrm>
          <a:off x="232229" y="1692120"/>
          <a:ext cx="6181435" cy="337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13556">
                  <a:extLst>
                    <a:ext uri="{9D8B030D-6E8A-4147-A177-3AD203B41FA5}">
                      <a16:colId xmlns:a16="http://schemas.microsoft.com/office/drawing/2014/main" val="3189826449"/>
                    </a:ext>
                  </a:extLst>
                </a:gridCol>
                <a:gridCol w="4867879">
                  <a:extLst>
                    <a:ext uri="{9D8B030D-6E8A-4147-A177-3AD203B41FA5}">
                      <a16:colId xmlns:a16="http://schemas.microsoft.com/office/drawing/2014/main" val="2481372178"/>
                    </a:ext>
                  </a:extLst>
                </a:gridCol>
              </a:tblGrid>
              <a:tr h="67467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Mùa</a:t>
                      </a:r>
                      <a:endParaRPr lang="en-US" sz="28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Đặc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điểm</a:t>
                      </a:r>
                      <a:endParaRPr lang="en-US" sz="28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2601535"/>
                  </a:ext>
                </a:extLst>
              </a:tr>
              <a:tr h="67467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Xuân</a:t>
                      </a:r>
                      <a:endParaRPr lang="en-US" sz="2800" dirty="0"/>
                    </a:p>
                  </a:txBody>
                  <a:tcPr anchor="ctr">
                    <a:solidFill>
                      <a:srgbClr val="ABE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679029"/>
                  </a:ext>
                </a:extLst>
              </a:tr>
              <a:tr h="67467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Hạ</a:t>
                      </a:r>
                      <a:endParaRPr lang="en-US" sz="2800" dirty="0"/>
                    </a:p>
                  </a:txBody>
                  <a:tcPr anchor="ctr">
                    <a:solidFill>
                      <a:srgbClr val="ABE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9369509"/>
                  </a:ext>
                </a:extLst>
              </a:tr>
              <a:tr h="67467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Thu</a:t>
                      </a:r>
                    </a:p>
                  </a:txBody>
                  <a:tcPr anchor="ctr">
                    <a:solidFill>
                      <a:srgbClr val="ABE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8067859"/>
                  </a:ext>
                </a:extLst>
              </a:tr>
              <a:tr h="67467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Đông</a:t>
                      </a:r>
                      <a:r>
                        <a:rPr lang="en-US" sz="2800" baseline="0" dirty="0"/>
                        <a:t> </a:t>
                      </a:r>
                      <a:endParaRPr lang="en-US" sz="2800" dirty="0"/>
                    </a:p>
                  </a:txBody>
                  <a:tcPr anchor="ctr">
                    <a:solidFill>
                      <a:srgbClr val="ABE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8386292"/>
                  </a:ext>
                </a:extLst>
              </a:tr>
            </a:tbl>
          </a:graphicData>
        </a:graphic>
      </p:graphicFrame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417" y="1576008"/>
            <a:ext cx="5575136" cy="34894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70153" y="2452912"/>
            <a:ext cx="13773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Ấm</a:t>
            </a:r>
            <a:r>
              <a:rPr lang="en-US" sz="2800" dirty="0"/>
              <a:t> </a:t>
            </a:r>
            <a:r>
              <a:rPr lang="en-US" sz="2800" dirty="0" err="1"/>
              <a:t>áp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770153" y="3102677"/>
            <a:ext cx="1917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Nóng</a:t>
            </a:r>
            <a:r>
              <a:rPr lang="en-US" sz="2800" dirty="0"/>
              <a:t> </a:t>
            </a:r>
            <a:r>
              <a:rPr lang="en-US" sz="2800" dirty="0" err="1"/>
              <a:t>nực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770153" y="3822468"/>
            <a:ext cx="15520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Mát</a:t>
            </a:r>
            <a:r>
              <a:rPr lang="en-US" sz="2800" dirty="0"/>
              <a:t> </a:t>
            </a:r>
            <a:r>
              <a:rPr lang="en-US" sz="2800" dirty="0" err="1"/>
              <a:t>mẻ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770153" y="4467719"/>
            <a:ext cx="13773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Ấm</a:t>
            </a:r>
            <a:r>
              <a:rPr lang="en-US" sz="2800" dirty="0"/>
              <a:t> </a:t>
            </a:r>
            <a:r>
              <a:rPr lang="en-US" sz="2800" dirty="0" err="1"/>
              <a:t>áp</a:t>
            </a:r>
            <a:endParaRPr lang="en-US" sz="2800" dirty="0"/>
          </a:p>
        </p:txBody>
      </p:sp>
      <p:sp>
        <p:nvSpPr>
          <p:cNvPr id="9" name="Rounded Rectangle 8"/>
          <p:cNvSpPr/>
          <p:nvPr/>
        </p:nvSpPr>
        <p:spPr>
          <a:xfrm>
            <a:off x="7026818" y="1327292"/>
            <a:ext cx="2102668" cy="3663647"/>
          </a:xfrm>
          <a:prstGeom prst="roundRect">
            <a:avLst/>
          </a:prstGeom>
          <a:noFill/>
          <a:ln w="76200" cmpd="dbl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Thời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tiết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US" sz="2800" dirty="0"/>
          </a:p>
        </p:txBody>
      </p:sp>
      <p:sp>
        <p:nvSpPr>
          <p:cNvPr id="10" name="Rounded Rectangle 9"/>
          <p:cNvSpPr/>
          <p:nvPr/>
        </p:nvSpPr>
        <p:spPr>
          <a:xfrm>
            <a:off x="9479732" y="1327292"/>
            <a:ext cx="2509068" cy="3663647"/>
          </a:xfrm>
          <a:prstGeom prst="roundRect">
            <a:avLst/>
          </a:prstGeom>
          <a:noFill/>
          <a:ln w="76200" cmpd="dbl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Thiên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nhiên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34264" y="2452912"/>
            <a:ext cx="24465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, </a:t>
            </a: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đua</a:t>
            </a:r>
            <a:r>
              <a:rPr lang="en-US" sz="2800" dirty="0"/>
              <a:t> </a:t>
            </a:r>
            <a:r>
              <a:rPr lang="en-US" sz="2800" dirty="0" err="1"/>
              <a:t>nở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527750" y="3089139"/>
            <a:ext cx="25891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, </a:t>
            </a:r>
            <a:r>
              <a:rPr lang="en-US" sz="2800" dirty="0" err="1"/>
              <a:t>cây</a:t>
            </a:r>
            <a:r>
              <a:rPr lang="en-US" sz="2800" dirty="0"/>
              <a:t> </a:t>
            </a:r>
            <a:r>
              <a:rPr lang="en-US" sz="2800" dirty="0" err="1"/>
              <a:t>xanh</a:t>
            </a:r>
            <a:r>
              <a:rPr lang="en-US" sz="2800" dirty="0"/>
              <a:t> </a:t>
            </a:r>
            <a:r>
              <a:rPr lang="en-US" sz="2800" dirty="0" err="1"/>
              <a:t>tốt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3147453" y="3807234"/>
            <a:ext cx="23567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, </a:t>
            </a:r>
            <a:r>
              <a:rPr lang="en-US" sz="2800" dirty="0" err="1"/>
              <a:t>cây</a:t>
            </a:r>
            <a:r>
              <a:rPr lang="en-US" sz="2800" dirty="0"/>
              <a:t> </a:t>
            </a:r>
            <a:r>
              <a:rPr lang="en-US" sz="2800" dirty="0" err="1"/>
              <a:t>rụng</a:t>
            </a:r>
            <a:r>
              <a:rPr lang="en-US" sz="2800" dirty="0"/>
              <a:t> </a:t>
            </a:r>
            <a:r>
              <a:rPr lang="en-US" sz="2800" dirty="0" err="1"/>
              <a:t>lá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3012108" y="4447431"/>
            <a:ext cx="2653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, </a:t>
            </a:r>
            <a:r>
              <a:rPr lang="en-US" sz="2800" dirty="0" err="1"/>
              <a:t>cây</a:t>
            </a:r>
            <a:r>
              <a:rPr lang="en-US" sz="2800" dirty="0"/>
              <a:t> </a:t>
            </a:r>
            <a:r>
              <a:rPr lang="en-US" sz="2800" dirty="0" err="1"/>
              <a:t>trơ</a:t>
            </a:r>
            <a:r>
              <a:rPr lang="en-US" sz="2800" dirty="0"/>
              <a:t> </a:t>
            </a:r>
            <a:r>
              <a:rPr lang="en-US" sz="2800" dirty="0" err="1"/>
              <a:t>trụi</a:t>
            </a:r>
            <a:r>
              <a:rPr lang="en-US" sz="2800" dirty="0"/>
              <a:t> </a:t>
            </a:r>
            <a:r>
              <a:rPr lang="en-US" sz="2800" dirty="0" err="1"/>
              <a:t>lá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3467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 animBg="1"/>
      <p:bldP spid="10" grpId="0" animBg="1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9289" y="474616"/>
            <a:ext cx="11329853" cy="1060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800" dirty="0"/>
              <a:t>3. </a:t>
            </a: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quan</a:t>
            </a:r>
            <a:r>
              <a:rPr lang="en-US" sz="2800" dirty="0"/>
              <a:t> </a:t>
            </a:r>
            <a:r>
              <a:rPr lang="en-US" sz="2800" dirty="0" err="1"/>
              <a:t>sát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biết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mùa</a:t>
            </a:r>
            <a:r>
              <a:rPr lang="en-US" sz="2800" dirty="0"/>
              <a:t> </a:t>
            </a:r>
            <a:r>
              <a:rPr lang="en-US" sz="2800" dirty="0" err="1"/>
              <a:t>mưa</a:t>
            </a:r>
            <a:r>
              <a:rPr lang="en-US" sz="2800" dirty="0"/>
              <a:t>,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mùa</a:t>
            </a:r>
            <a:r>
              <a:rPr lang="en-US" sz="2800" dirty="0"/>
              <a:t> </a:t>
            </a:r>
            <a:r>
              <a:rPr lang="en-US" sz="2800" dirty="0" err="1"/>
              <a:t>khô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vì</a:t>
            </a:r>
            <a:r>
              <a:rPr lang="en-US" sz="2800" dirty="0"/>
              <a:t> </a:t>
            </a:r>
            <a:r>
              <a:rPr lang="en-US" sz="2800" dirty="0" err="1"/>
              <a:t>sao</a:t>
            </a:r>
            <a:r>
              <a:rPr lang="en-US" sz="2800" dirty="0"/>
              <a:t>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566338" y="1711620"/>
            <a:ext cx="9195753" cy="3468964"/>
            <a:chOff x="1094376" y="1900306"/>
            <a:chExt cx="9195753" cy="3468964"/>
          </a:xfrm>
        </p:grpSpPr>
        <p:pic>
          <p:nvPicPr>
            <p:cNvPr id="5122" name="Picture 2" descr="20210409092016_wm_shs-tu-nhien-va-xa-hoi-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43" t="47619" r="49837" b="33810"/>
            <a:stretch/>
          </p:blipFill>
          <p:spPr bwMode="auto">
            <a:xfrm>
              <a:off x="1094376" y="1900306"/>
              <a:ext cx="4377511" cy="3295810"/>
            </a:xfrm>
            <a:prstGeom prst="roundRect">
              <a:avLst>
                <a:gd name="adj" fmla="val 8975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Oval 3"/>
            <p:cNvSpPr/>
            <p:nvPr/>
          </p:nvSpPr>
          <p:spPr>
            <a:xfrm>
              <a:off x="3656916" y="4906850"/>
              <a:ext cx="462420" cy="462420"/>
            </a:xfrm>
            <a:prstGeom prst="ellipse">
              <a:avLst/>
            </a:prstGeom>
            <a:solidFill>
              <a:srgbClr val="F9F3B8"/>
            </a:solidFill>
            <a:ln w="28575">
              <a:solidFill>
                <a:srgbClr val="0DB2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pic>
          <p:nvPicPr>
            <p:cNvPr id="5" name="Picture 2" descr="20210409092016_wm_shs-tu-nhien-va-xa-hoi-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063" t="47538" r="9317" b="33891"/>
            <a:stretch/>
          </p:blipFill>
          <p:spPr bwMode="auto">
            <a:xfrm>
              <a:off x="5912618" y="1900306"/>
              <a:ext cx="4377511" cy="3295810"/>
            </a:xfrm>
            <a:prstGeom prst="roundRect">
              <a:avLst>
                <a:gd name="adj" fmla="val 8975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/>
          </p:nvSpPr>
          <p:spPr>
            <a:xfrm>
              <a:off x="7870163" y="4906850"/>
              <a:ext cx="462420" cy="462420"/>
            </a:xfrm>
            <a:prstGeom prst="ellipse">
              <a:avLst/>
            </a:prstGeom>
            <a:solidFill>
              <a:srgbClr val="F9F3B8"/>
            </a:solidFill>
            <a:ln w="28575">
              <a:solidFill>
                <a:srgbClr val="0DB2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41590" y="2477749"/>
            <a:ext cx="13247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>
                  <a:solidFill>
                    <a:schemeClr val="accent1"/>
                  </a:solidFill>
                </a:ln>
                <a:solidFill>
                  <a:srgbClr val="84A8AC"/>
                </a:solidFill>
              </a:rPr>
              <a:t>MÙA MƯA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62091" y="2477749"/>
            <a:ext cx="13247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8A513"/>
                </a:solidFill>
              </a:rPr>
              <a:t>MÙA KHÔ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30301" y="5087450"/>
            <a:ext cx="4027366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4000"/>
              </a:lnSpc>
              <a:buFontTx/>
              <a:buChar char="-"/>
            </a:pPr>
            <a:r>
              <a:rPr lang="en-US" sz="2400" dirty="0" err="1"/>
              <a:t>Mưa</a:t>
            </a:r>
            <a:r>
              <a:rPr lang="en-US" sz="2400" dirty="0"/>
              <a:t> </a:t>
            </a:r>
            <a:r>
              <a:rPr lang="en-US" sz="2400" dirty="0" err="1"/>
              <a:t>nặng</a:t>
            </a:r>
            <a:r>
              <a:rPr lang="en-US" sz="2400" dirty="0"/>
              <a:t> </a:t>
            </a:r>
            <a:r>
              <a:rPr lang="en-US" sz="2400" dirty="0" err="1"/>
              <a:t>hạt</a:t>
            </a:r>
            <a:r>
              <a:rPr lang="en-US" sz="2400" dirty="0"/>
              <a:t>, </a:t>
            </a:r>
            <a:r>
              <a:rPr lang="en-US" sz="2400" dirty="0" err="1"/>
              <a:t>mau</a:t>
            </a:r>
            <a:endParaRPr lang="en-US" sz="2400" dirty="0"/>
          </a:p>
          <a:p>
            <a:pPr marL="285750" indent="-285750">
              <a:lnSpc>
                <a:spcPts val="4000"/>
              </a:lnSpc>
              <a:buFontTx/>
              <a:buChar char="-"/>
            </a:pPr>
            <a:r>
              <a:rPr lang="en-US" sz="2400" dirty="0" err="1"/>
              <a:t>Cây</a:t>
            </a:r>
            <a:r>
              <a:rPr lang="en-US" sz="2400" dirty="0"/>
              <a:t> </a:t>
            </a:r>
            <a:r>
              <a:rPr lang="en-US" sz="2400" dirty="0" err="1"/>
              <a:t>cối</a:t>
            </a:r>
            <a:r>
              <a:rPr lang="en-US" sz="2400" dirty="0"/>
              <a:t> </a:t>
            </a:r>
            <a:r>
              <a:rPr lang="en-US" sz="2400" dirty="0" err="1"/>
              <a:t>xanh</a:t>
            </a:r>
            <a:r>
              <a:rPr lang="en-US" sz="2400" dirty="0"/>
              <a:t> </a:t>
            </a:r>
            <a:r>
              <a:rPr lang="en-US" sz="2400" dirty="0" err="1"/>
              <a:t>tốt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384580" y="5087450"/>
            <a:ext cx="4027366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4000"/>
              </a:lnSpc>
              <a:buFontTx/>
              <a:buChar char="-"/>
            </a:pPr>
            <a:r>
              <a:rPr lang="en-US" sz="2400" dirty="0" err="1"/>
              <a:t>Đất</a:t>
            </a:r>
            <a:r>
              <a:rPr lang="en-US" sz="2400" dirty="0"/>
              <a:t>  </a:t>
            </a:r>
            <a:r>
              <a:rPr lang="en-US" sz="2400" dirty="0" err="1"/>
              <a:t>khô</a:t>
            </a:r>
            <a:r>
              <a:rPr lang="en-US" sz="2400" dirty="0"/>
              <a:t> </a:t>
            </a:r>
            <a:r>
              <a:rPr lang="en-US" sz="2400" dirty="0" err="1"/>
              <a:t>nứt</a:t>
            </a:r>
            <a:r>
              <a:rPr lang="en-US" sz="2400" dirty="0"/>
              <a:t> </a:t>
            </a:r>
            <a:r>
              <a:rPr lang="en-US" sz="2400" dirty="0" err="1"/>
              <a:t>nẻ</a:t>
            </a:r>
            <a:endParaRPr lang="en-US" sz="2400" dirty="0"/>
          </a:p>
          <a:p>
            <a:pPr marL="285750" indent="-285750">
              <a:lnSpc>
                <a:spcPts val="4000"/>
              </a:lnSpc>
              <a:buFontTx/>
              <a:buChar char="-"/>
            </a:pPr>
            <a:r>
              <a:rPr lang="en-US" sz="2400" dirty="0" err="1"/>
              <a:t>Cây</a:t>
            </a:r>
            <a:r>
              <a:rPr lang="en-US" sz="2400" dirty="0"/>
              <a:t> </a:t>
            </a:r>
            <a:r>
              <a:rPr lang="en-US" sz="2400" dirty="0" err="1"/>
              <a:t>cối</a:t>
            </a:r>
            <a:r>
              <a:rPr lang="en-US" sz="2400" dirty="0"/>
              <a:t> </a:t>
            </a:r>
            <a:r>
              <a:rPr lang="en-US" sz="2400" dirty="0" err="1"/>
              <a:t>úa</a:t>
            </a:r>
            <a:r>
              <a:rPr lang="en-US" sz="2400" dirty="0"/>
              <a:t> </a:t>
            </a:r>
            <a:r>
              <a:rPr lang="en-US" sz="2400" dirty="0" err="1"/>
              <a:t>vàng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0365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7" grpId="0" build="p"/>
      <p:bldP spid="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2172525"/>
            <a:ext cx="10039650" cy="1934281"/>
          </a:xfrm>
          <a:prstGeom prst="rect">
            <a:avLst/>
          </a:prstGeom>
          <a:noFill/>
        </p:spPr>
        <p:txBody>
          <a:bodyPr wrap="square" lIns="91348" tIns="45673" rIns="91348" bIns="45673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98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Tạm biệt và hẹn gặp lại các con!</a:t>
            </a:r>
            <a:endParaRPr kumimoji="0" lang="en-US" sz="598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1859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UTM Cookies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176</Words>
  <Application>Microsoft Office PowerPoint</Application>
  <PresentationFormat>Widescreen</PresentationFormat>
  <Paragraphs>52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等线</vt:lpstr>
      <vt:lpstr>等线 Light</vt:lpstr>
      <vt:lpstr>Arial</vt:lpstr>
      <vt:lpstr>Arial-Rounded</vt:lpstr>
      <vt:lpstr>Calibri</vt:lpstr>
      <vt:lpstr>UTM Avo</vt:lpstr>
      <vt:lpstr>UTM Cookies</vt:lpstr>
      <vt:lpstr>Office Theme</vt:lpstr>
      <vt:lpstr>千图网拥有20W+精美PPT模板 更多PPT模板下载至：www.58pic.com/office/ppt​​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LY</cp:lastModifiedBy>
  <cp:revision>61</cp:revision>
  <dcterms:created xsi:type="dcterms:W3CDTF">2021-06-02T02:35:09Z</dcterms:created>
  <dcterms:modified xsi:type="dcterms:W3CDTF">2024-04-13T13:29:29Z</dcterms:modified>
</cp:coreProperties>
</file>