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1" r:id="rId2"/>
    <p:sldId id="305" r:id="rId3"/>
    <p:sldId id="306" r:id="rId4"/>
    <p:sldId id="307" r:id="rId5"/>
    <p:sldId id="292" r:id="rId6"/>
    <p:sldId id="338" r:id="rId7"/>
    <p:sldId id="286" r:id="rId8"/>
    <p:sldId id="288" r:id="rId9"/>
    <p:sldId id="287" r:id="rId10"/>
    <p:sldId id="293" r:id="rId11"/>
    <p:sldId id="300" r:id="rId12"/>
    <p:sldId id="303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6" y="124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166201"/>
            <a:ext cx="5591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582" y="1062182"/>
            <a:ext cx="417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–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&gt;  800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267</Words>
  <Application>Microsoft Office PowerPoint</Application>
  <PresentationFormat>Widescreen</PresentationFormat>
  <Paragraphs>55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Dao Thuy</cp:lastModifiedBy>
  <cp:revision>144</cp:revision>
  <dcterms:created xsi:type="dcterms:W3CDTF">2021-06-02T01:34:28Z</dcterms:created>
  <dcterms:modified xsi:type="dcterms:W3CDTF">2021-11-30T15:14:31Z</dcterms:modified>
</cp:coreProperties>
</file>