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9"/>
  </p:notesMasterIdLst>
  <p:sldIdLst>
    <p:sldId id="369" r:id="rId2"/>
    <p:sldId id="317" r:id="rId3"/>
    <p:sldId id="362" r:id="rId4"/>
    <p:sldId id="363" r:id="rId5"/>
    <p:sldId id="258" r:id="rId6"/>
    <p:sldId id="318" r:id="rId7"/>
    <p:sldId id="321" r:id="rId8"/>
    <p:sldId id="322" r:id="rId9"/>
    <p:sldId id="261" r:id="rId10"/>
    <p:sldId id="352" r:id="rId11"/>
    <p:sldId id="364" r:id="rId12"/>
    <p:sldId id="325" r:id="rId13"/>
    <p:sldId id="365" r:id="rId14"/>
    <p:sldId id="355" r:id="rId15"/>
    <p:sldId id="356" r:id="rId16"/>
    <p:sldId id="366" r:id="rId17"/>
    <p:sldId id="358" r:id="rId18"/>
    <p:sldId id="329" r:id="rId19"/>
    <p:sldId id="330" r:id="rId20"/>
    <p:sldId id="367" r:id="rId21"/>
    <p:sldId id="331" r:id="rId22"/>
    <p:sldId id="360" r:id="rId23"/>
    <p:sldId id="370" r:id="rId24"/>
    <p:sldId id="359" r:id="rId25"/>
    <p:sldId id="334" r:id="rId26"/>
    <p:sldId id="335" r:id="rId27"/>
    <p:sldId id="290" r:id="rId2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Patrick Hand" panose="020B0604020202020204" charset="0"/>
      <p:regular r:id="rId36"/>
    </p:embeddedFont>
    <p:embeddedFont>
      <p:font typeface="Patrick Hand SC" panose="020B0604020202020204" charset="0"/>
      <p:regular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  <p:embeddedFont>
      <p:font typeface="UTM Cookies" panose="020406030505060202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6" d="100"/>
          <a:sy n="96" d="100"/>
        </p:scale>
        <p:origin x="8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4.wdp"/><Relationship Id="rId5" Type="http://schemas.openxmlformats.org/officeDocument/2006/relationships/image" Target="../media/image16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2" y="372138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690" y="1658679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65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726" y="1382856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6488" y="3244060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2483" y="1507017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780121" y="149929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516560" y="326308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188593" y="3736503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2340" y="1446959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hôm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soạn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ngủ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khóc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thút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thít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18565" y="1946038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86488" y="3233946"/>
            <a:ext cx="8326862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Suốt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đêm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đàn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khô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chữ</a:t>
            </a:r>
            <a:r>
              <a:rPr lang="en-US" sz="2600" dirty="0">
                <a:latin typeface="UTM Avo" panose="02040603050506020204" pitchFamily="18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dẫm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chân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!” </a:t>
            </a:r>
            <a:r>
              <a:rPr lang="en-US" sz="2600" dirty="0" err="1">
                <a:latin typeface="UTM Avo" panose="02040603050506020204" pitchFamily="18" charset="0"/>
              </a:rPr>
              <a:t>đặt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7820273" y="371329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289784" y="4109994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9911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59911" y="1224342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23610" y="354363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3" y="1674147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84566" y="79278"/>
            <a:ext cx="195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toàn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bài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9484" y="3573498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0373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9689" y="358343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00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50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759" y="436818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E80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114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95" y="217702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7944" y="1148106"/>
            <a:ext cx="844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415110" y="3179329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3211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14: </a:t>
            </a:r>
            <a:br>
              <a:rPr lang="en-US" sz="6000" dirty="0"/>
            </a:br>
            <a:r>
              <a:rPr lang="en-US" sz="6000" dirty="0"/>
              <a:t>CỎ NON CƯỜI RỒI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7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Em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nhìn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bức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tranh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Nội</a:t>
            </a:r>
            <a:r>
              <a:rPr lang="en-US" sz="2400" b="1" dirty="0"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từng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gì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2737" y="350392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27245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2360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00115" y="3573498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1938</Words>
  <Application>Microsoft Office PowerPoint</Application>
  <PresentationFormat>On-screen Show (16:9)</PresentationFormat>
  <Paragraphs>156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UTM Cookies</vt:lpstr>
      <vt:lpstr>Patrick Hand</vt:lpstr>
      <vt:lpstr>Amazone</vt:lpstr>
      <vt:lpstr>Cambria</vt:lpstr>
      <vt:lpstr>UTM Avo</vt:lpstr>
      <vt:lpstr>Arial</vt:lpstr>
      <vt:lpstr>HP001 4 hàng</vt:lpstr>
      <vt:lpstr>Patrick Hand SC</vt:lpstr>
      <vt:lpstr>Times New Roman</vt:lpstr>
      <vt:lpstr>Wingdings</vt:lpstr>
      <vt:lpstr>English Language Grammar Rules by Slidesgo</vt:lpstr>
      <vt:lpstr>PowerPoint Presentation</vt:lpstr>
      <vt:lpstr>Bài 14:  CỎ NON CƯỜI RỒI</vt:lpstr>
      <vt:lpstr>PowerPoint Presentation</vt:lpstr>
      <vt:lpstr>Ôn bài cũ</vt:lpstr>
      <vt:lpstr>TIẾT 1 + 2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Dao Thuy</cp:lastModifiedBy>
  <cp:revision>62</cp:revision>
  <dcterms:modified xsi:type="dcterms:W3CDTF">2021-10-06T13:38:35Z</dcterms:modified>
</cp:coreProperties>
</file>