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5" r:id="rId3"/>
  </p:sldMasterIdLst>
  <p:notesMasterIdLst>
    <p:notesMasterId r:id="rId33"/>
  </p:notesMasterIdLst>
  <p:sldIdLst>
    <p:sldId id="569" r:id="rId4"/>
    <p:sldId id="263" r:id="rId5"/>
    <p:sldId id="570" r:id="rId6"/>
    <p:sldId id="265" r:id="rId7"/>
    <p:sldId id="574" r:id="rId8"/>
    <p:sldId id="277" r:id="rId9"/>
    <p:sldId id="285" r:id="rId10"/>
    <p:sldId id="575" r:id="rId11"/>
    <p:sldId id="292" r:id="rId12"/>
    <p:sldId id="260" r:id="rId13"/>
    <p:sldId id="576" r:id="rId14"/>
    <p:sldId id="577" r:id="rId15"/>
    <p:sldId id="578" r:id="rId16"/>
    <p:sldId id="579" r:id="rId17"/>
    <p:sldId id="580" r:id="rId18"/>
    <p:sldId id="294" r:id="rId19"/>
    <p:sldId id="326" r:id="rId20"/>
    <p:sldId id="296" r:id="rId21"/>
    <p:sldId id="583" r:id="rId22"/>
    <p:sldId id="298" r:id="rId23"/>
    <p:sldId id="559" r:id="rId24"/>
    <p:sldId id="584" r:id="rId25"/>
    <p:sldId id="585" r:id="rId26"/>
    <p:sldId id="581" r:id="rId27"/>
    <p:sldId id="582" r:id="rId28"/>
    <p:sldId id="571" r:id="rId29"/>
    <p:sldId id="572" r:id="rId30"/>
    <p:sldId id="573" r:id="rId31"/>
    <p:sldId id="47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B3B3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2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2853365" y="2916030"/>
            <a:ext cx="3614775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3689705" y="2121135"/>
            <a:ext cx="1577607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3191153" y="3649929"/>
            <a:ext cx="3289593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5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193260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193260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592292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592292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193260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193260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592292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592292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107228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107228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5073103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5073103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715900" y="807533"/>
            <a:ext cx="5484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982925" y="2622913"/>
            <a:ext cx="2381048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089522" y="3113689"/>
            <a:ext cx="2099299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3352136" y="2514475"/>
            <a:ext cx="2381057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3529572" y="3007628"/>
            <a:ext cx="2099362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5737777" y="2418200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5878627" y="29074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977532" y="4912767"/>
            <a:ext cx="2381112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144700" y="5416133"/>
            <a:ext cx="209928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3355529" y="4924833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3497529" y="54146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5736602" y="4912667"/>
            <a:ext cx="2380995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5844100" y="5413294"/>
            <a:ext cx="2099375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6520301" y="6322745"/>
            <a:ext cx="450323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3425633" y="2130260"/>
            <a:ext cx="2849169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3426197" y="3631225"/>
            <a:ext cx="28485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3413285" y="1879377"/>
            <a:ext cx="1446904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3425750" y="3343015"/>
            <a:ext cx="14469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3366368" y="5036135"/>
            <a:ext cx="2849716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3341717" y="4825113"/>
            <a:ext cx="1446881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105887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1904287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5140013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4938413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105887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1904287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5140013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4938413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2581087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2581087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5615213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5615213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1920600" y="2692800"/>
            <a:ext cx="53028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2851194" y="4135473"/>
            <a:ext cx="3242706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4787794" y="3353297"/>
            <a:ext cx="2594817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4743656" y="2706023"/>
            <a:ext cx="2553173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427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4950600" y="1944133"/>
            <a:ext cx="29691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200" lvl="1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5900" y="807533"/>
            <a:ext cx="6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068578" y="1847860"/>
            <a:ext cx="66942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5"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686998" y="2742513"/>
            <a:ext cx="3945435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4770000" y="2564367"/>
            <a:ext cx="34251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4939200" y="4051100"/>
            <a:ext cx="30867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5010150" y="4802733"/>
            <a:ext cx="29448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5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277485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638725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794598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152712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79" y="108235"/>
            <a:ext cx="3073209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6502009"/>
            <a:ext cx="9144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131270"/>
            <a:ext cx="7164408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397345" y="2665367"/>
            <a:ext cx="2772995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136150" y="2293367"/>
            <a:ext cx="48717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108433" y="910267"/>
            <a:ext cx="23322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902850" y="2651967"/>
            <a:ext cx="5457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1586550" y="4106533"/>
            <a:ext cx="59709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3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3125" y="800767"/>
            <a:ext cx="6858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5250" y="3662900"/>
            <a:ext cx="7332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1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41" y="-14085"/>
            <a:ext cx="917779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6.png"/><Relationship Id="rId2" Type="http://schemas.microsoft.com/office/2007/relationships/media" Target="../media/media5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10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microsoft.com/office/2007/relationships/hdphoto" Target="../media/hdphoto3.wdp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31.jpg"/><Relationship Id="rId4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image" Target="../media/image32.jpg"/><Relationship Id="rId4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12.wdp"/><Relationship Id="rId5" Type="http://schemas.openxmlformats.org/officeDocument/2006/relationships/image" Target="../media/image25.png"/><Relationship Id="rId10" Type="http://schemas.microsoft.com/office/2007/relationships/hdphoto" Target="../media/hdphoto14.wdp"/><Relationship Id="rId4" Type="http://schemas.microsoft.com/office/2007/relationships/hdphoto" Target="../media/hdphoto9.wdp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7.xml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587" y="2211571"/>
            <a:ext cx="2434304" cy="422679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300" dirty="0">
                <a:solidFill>
                  <a:srgbClr val="FB5B53"/>
                </a:solidFill>
                <a:latin typeface="UTM Cookies" panose="02040603050506020204" pitchFamily="18" charset="0"/>
              </a:rPr>
              <a:t>HÀNH TINH XANH CỦA EM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2696499" y="629264"/>
            <a:ext cx="5801115" cy="5680715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6701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432236" y="613603"/>
            <a:ext cx="6030450" cy="794827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848796" y="34360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/>
          <p:cNvSpPr/>
          <p:nvPr/>
        </p:nvSpPr>
        <p:spPr>
          <a:xfrm>
            <a:off x="5805766" y="13176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công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7" name="Picture 1028" descr="ANH DA CHINH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542415" y="3074035"/>
            <a:ext cx="4808855" cy="29343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6992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94965" y="84806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89148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ve ve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ngủ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lắng nghe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đườngTrầnPhú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Xao xác hàng me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641819" y="46892"/>
            <a:ext cx="14798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9770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0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5694694" y="3226569"/>
            <a:ext cx="4175461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8" y="2279374"/>
            <a:ext cx="4125201" cy="217335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sp>
        <p:nvSpPr>
          <p:cNvPr id="3" name="Oval 2"/>
          <p:cNvSpPr/>
          <p:nvPr/>
        </p:nvSpPr>
        <p:spPr>
          <a:xfrm>
            <a:off x="2064103" y="2604052"/>
            <a:ext cx="1212574" cy="1524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064103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1" y="-47207"/>
            <a:ext cx="1746607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8" y="219183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3" y="6548064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93783"/>
            <a:ext cx="9144000" cy="6843824"/>
            <a:chOff x="0" y="-138500"/>
            <a:chExt cx="9144000" cy="5271367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0" y="-138500"/>
              <a:ext cx="1221983" cy="21335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1200" b="1" cap="all" spc="0">
                  <a:ln>
                    <a:solidFill>
                      <a:srgbClr val="FFFF00"/>
                    </a:solidFill>
                  </a:ln>
                  <a:solidFill>
                    <a:srgbClr val="F446B6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</a:rPr>
                <a:t>Quynh miss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"/>
          <a:stretch/>
        </p:blipFill>
        <p:spPr bwMode="auto">
          <a:xfrm>
            <a:off x="5918850" y="1250066"/>
            <a:ext cx="3225150" cy="522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759" y="582423"/>
            <a:ext cx="2492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TC </a:t>
            </a:r>
            <a:r>
              <a:rPr lang="en-US" sz="3200" b="1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khởi</a:t>
            </a:r>
            <a:r>
              <a:rPr lang="en-US" sz="32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động</a:t>
            </a:r>
            <a:endParaRPr lang="en-US" sz="3200" b="1" dirty="0">
              <a:solidFill>
                <a:srgbClr val="E80888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6" y="2212523"/>
            <a:ext cx="568642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47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63882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7098" y="6992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3884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7260771" y="2854207"/>
            <a:ext cx="1107278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744316" y="2127131"/>
            <a:ext cx="4326579" cy="2131189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684598" cy="53091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0418AC"/>
                  </a:solidFill>
                </a:rPr>
                <a:t>Trả lời câu hỏi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12965" y="2375984"/>
            <a:ext cx="1175787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97" y="4007799"/>
            <a:ext cx="15837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88" y="3793317"/>
            <a:ext cx="2456612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1899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256540" y="1330960"/>
            <a:ext cx="8742045" cy="109982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366" y="1537133"/>
            <a:ext cx="906654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lao công làm việc vào những thời gian nào 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-212268" y="1385639"/>
            <a:ext cx="1235133" cy="1206833"/>
            <a:chOff x="1187619" y="2049661"/>
            <a:chExt cx="1235133" cy="1206833"/>
          </a:xfrm>
        </p:grpSpPr>
        <p:sp>
          <p:nvSpPr>
            <p:cNvPr id="23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4" name="TextBox 23"/>
            <p:cNvSpPr txBox="1"/>
            <p:nvPr/>
          </p:nvSpPr>
          <p:spPr>
            <a:xfrm>
              <a:off x="1488095" y="2214132"/>
              <a:ext cx="7086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42519" y="2835856"/>
            <a:ext cx="8413518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01040" y="1941195"/>
            <a:ext cx="782574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cảnh đêm hè và đêm đông được miêu tả như thế nào?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6"/>
          <p:cNvGrpSpPr/>
          <p:nvPr/>
        </p:nvGrpSpPr>
        <p:grpSpPr>
          <a:xfrm rot="-10790939">
            <a:off x="83371" y="358770"/>
            <a:ext cx="9177838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1338792" y="592959"/>
            <a:ext cx="7320915" cy="1133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altLang="en-GB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thơ thứ hai cho biết công việc của chị lao công vất vả như thế nào</a:t>
            </a:r>
            <a:r>
              <a:rPr lang="en-GB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3659" y="53616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/>
            <p:cNvSpPr txBox="1"/>
            <p:nvPr/>
          </p:nvSpPr>
          <p:spPr>
            <a:xfrm>
              <a:off x="1488095" y="2237578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91850" y="2246302"/>
            <a:ext cx="837701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tượng con đường trong đoạn thơ thứ hai được miêu tả như thế nào?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049" y="3464800"/>
            <a:ext cx="7858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 tượng con đường vắng lặng và lạnh ngắt khi vừa trải qua một cơn dông.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: Rounded Corners 1"/>
          <p:cNvSpPr/>
          <p:nvPr/>
        </p:nvSpPr>
        <p:spPr>
          <a:xfrm>
            <a:off x="450466" y="4542018"/>
            <a:ext cx="8505965" cy="175718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H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ldLvl="0" animBg="1"/>
      <p:bldP spid="5" grpId="0"/>
      <p:bldP spid="2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6"/>
          <p:cNvGrpSpPr/>
          <p:nvPr/>
        </p:nvGrpSpPr>
        <p:grpSpPr>
          <a:xfrm rot="-10790939">
            <a:off x="83371" y="1366948"/>
            <a:ext cx="9177838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1338792" y="1601137"/>
            <a:ext cx="7320915" cy="1133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altLang="en-GB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thơ thứ hai cho biết công việc của chị lao công vất vả như thế nào</a:t>
            </a:r>
            <a:r>
              <a:rPr lang="en-GB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3659" y="1544341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/>
            <p:cNvSpPr txBox="1"/>
            <p:nvPr/>
          </p:nvSpPr>
          <p:spPr>
            <a:xfrm>
              <a:off x="1488095" y="2237578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8445" y="3429000"/>
            <a:ext cx="75649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đuờng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35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2075" y="92075"/>
            <a:ext cx="8514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Hai bức tranh miêu tả những thời điểm nào trong ngày?</a:t>
            </a:r>
          </a:p>
        </p:txBody>
      </p:sp>
      <p:sp>
        <p:nvSpPr>
          <p:cNvPr id="18" name="Google Shape;928;p37"/>
          <p:cNvSpPr txBox="1"/>
          <p:nvPr/>
        </p:nvSpPr>
        <p:spPr>
          <a:xfrm>
            <a:off x="92075" y="1144270"/>
            <a:ext cx="868235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Quang cảnh con đường trong hai bức tranh có gì khác nhau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/>
          <p:cNvGrpSpPr/>
          <p:nvPr/>
        </p:nvGrpSpPr>
        <p:grpSpPr>
          <a:xfrm>
            <a:off x="984410" y="350104"/>
            <a:ext cx="7693187" cy="1266841"/>
            <a:chOff x="603225" y="2182575"/>
            <a:chExt cx="2577800" cy="424450"/>
          </a:xfrm>
        </p:grpSpPr>
        <p:sp>
          <p:nvSpPr>
            <p:cNvPr id="28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80770" y="290830"/>
            <a:ext cx="7409180" cy="10826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" r="48813"/>
          <a:stretch>
            <a:fillRect/>
          </a:stretch>
        </p:blipFill>
        <p:spPr>
          <a:xfrm>
            <a:off x="0" y="2978785"/>
            <a:ext cx="4519930" cy="3635375"/>
          </a:xfrm>
          <a:prstGeom prst="round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6" r="-283"/>
          <a:stretch>
            <a:fillRect/>
          </a:stretch>
        </p:blipFill>
        <p:spPr>
          <a:xfrm>
            <a:off x="4785360" y="2780030"/>
            <a:ext cx="4333240" cy="3834130"/>
          </a:xfrm>
          <a:prstGeom prst="roundRect">
            <a:avLst>
              <a:gd name="adj" fmla="val 12118"/>
            </a:avLst>
          </a:prstGeom>
        </p:spPr>
      </p:pic>
      <p:sp>
        <p:nvSpPr>
          <p:cNvPr id="4" name="Google Shape;928;p37"/>
          <p:cNvSpPr txBox="1"/>
          <p:nvPr/>
        </p:nvSpPr>
        <p:spPr>
          <a:xfrm>
            <a:off x="76835" y="2062480"/>
            <a:ext cx="904176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3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Vì sao con đường trong bức tranh thứ hai lại trở nên sạch sẽ như vậy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8" grpId="0"/>
      <p:bldP spid="18" grpId="1"/>
      <p:bldP spid="31" grpId="0" build="p"/>
      <p:bldP spid="31" grpId="1" build="p"/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/>
          <p:cNvGrpSpPr/>
          <p:nvPr/>
        </p:nvGrpSpPr>
        <p:grpSpPr>
          <a:xfrm rot="-10790834">
            <a:off x="10" y="869564"/>
            <a:ext cx="9144126" cy="1423983"/>
            <a:chOff x="1881479" y="1597500"/>
            <a:chExt cx="1106346" cy="402847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7" name="Google Shape;790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9" name="Group 28"/>
          <p:cNvGrpSpPr/>
          <p:nvPr/>
        </p:nvGrpSpPr>
        <p:grpSpPr>
          <a:xfrm>
            <a:off x="597903" y="952382"/>
            <a:ext cx="1235133" cy="1206833"/>
            <a:chOff x="1460641" y="3796452"/>
            <a:chExt cx="1235133" cy="1206833"/>
          </a:xfrm>
        </p:grpSpPr>
        <p:sp>
          <p:nvSpPr>
            <p:cNvPr id="30" name="Google Shape;810;p36"/>
            <p:cNvSpPr/>
            <p:nvPr/>
          </p:nvSpPr>
          <p:spPr>
            <a:xfrm>
              <a:off x="1460641" y="3796452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/>
            <p:cNvSpPr txBox="1"/>
            <p:nvPr/>
          </p:nvSpPr>
          <p:spPr>
            <a:xfrm>
              <a:off x="1574424" y="4076704"/>
              <a:ext cx="7086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/>
          <p:cNvSpPr txBox="1"/>
          <p:nvPr/>
        </p:nvSpPr>
        <p:spPr>
          <a:xfrm>
            <a:off x="764824" y="118135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3200" b="1" kern="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 sau nói lên điều gì?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50314" y="2356844"/>
            <a:ext cx="772956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hè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rét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tối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</a:t>
            </a: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đổi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thời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hè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2383" y="4868350"/>
            <a:ext cx="381000" cy="4686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ldLvl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377973" y="1170450"/>
            <a:ext cx="8368860" cy="13382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200" b="1" dirty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4. </a:t>
            </a:r>
            <a:r>
              <a:rPr lang="en-US" altLang="zh-CN" sz="32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altLang="zh-CN" sz="3200" b="1" dirty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giả nhắn nhủ em điều gì qua 3 câu thơ cuối?</a:t>
            </a: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5138" y="2299151"/>
            <a:ext cx="2411074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633046" y="4534316"/>
            <a:ext cx="7831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giả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muốn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giữ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gìn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phố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377973" y="1170450"/>
            <a:ext cx="8368860" cy="13382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4957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377973" y="865650"/>
            <a:ext cx="8368860" cy="133828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 bài thơ con biết được điều gì?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Rectangle: Rounded Corners 36"/>
          <p:cNvSpPr/>
          <p:nvPr/>
        </p:nvSpPr>
        <p:spPr>
          <a:xfrm>
            <a:off x="377973" y="2588930"/>
            <a:ext cx="8357136" cy="34367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truờng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altLang="zh-CN" sz="3200" dirty="0">
              <a:solidFill>
                <a:srgbClr val="0066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9030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16990" y="80353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206" y="582638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7048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454251" y="23446"/>
            <a:ext cx="165942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vi-VN" dirty="0"/>
              <a:t> diễn cảm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09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40436" y="103799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3652" y="606084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332885" y="46892"/>
            <a:ext cx="178766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dirty="0"/>
              <a:t>Học thuộc  lòng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1232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7663814" y="4007799"/>
            <a:ext cx="891385" cy="254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317172" y="2109970"/>
            <a:ext cx="7369628" cy="2131189"/>
            <a:chOff x="2744315" y="1595348"/>
            <a:chExt cx="6530032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6530032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6168987" cy="53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0418AC"/>
                  </a:solidFill>
                </a:rPr>
                <a:t>Luyện tập theo văn bản đọc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2" y="4490012"/>
            <a:ext cx="1312215" cy="233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190" y="4490012"/>
            <a:ext cx="1867810" cy="233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30097" y="2358823"/>
            <a:ext cx="1175787" cy="1633483"/>
            <a:chOff x="1812964" y="1781988"/>
            <a:chExt cx="1175787" cy="1225112"/>
          </a:xfrm>
        </p:grpSpPr>
        <p:sp>
          <p:nvSpPr>
            <p:cNvPr id="10" name="Oval 9"/>
            <p:cNvSpPr/>
            <p:nvPr/>
          </p:nvSpPr>
          <p:spPr>
            <a:xfrm>
              <a:off x="1812964" y="1781988"/>
              <a:ext cx="1175787" cy="1225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195" b="89655" l="9091" r="94949"/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6" t="18573" r="5274" b="18573"/>
            <a:stretch/>
          </p:blipFill>
          <p:spPr bwMode="auto">
            <a:xfrm>
              <a:off x="1926772" y="2040600"/>
              <a:ext cx="903514" cy="70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729573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703384" y="1188300"/>
            <a:ext cx="8159262" cy="143767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8" b="97642" l="5755" r="9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9" y="248663"/>
            <a:ext cx="1105841" cy="149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66988" y="1321634"/>
            <a:ext cx="7210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chối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3384" y="2878401"/>
            <a:ext cx="8159262" cy="1623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8216" y="4763816"/>
            <a:ext cx="8159262" cy="143767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0735" y="4944042"/>
            <a:ext cx="776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38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5" grpId="0" animBg="1"/>
      <p:bldP spid="12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422290" y="1493098"/>
            <a:ext cx="8416909" cy="143767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8" b="97642" l="5755" r="9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9" y="248663"/>
            <a:ext cx="1105841" cy="149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73204" y="1626432"/>
            <a:ext cx="7210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2291" y="3183199"/>
            <a:ext cx="8416907" cy="20921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Ø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6532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1113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2751390" y="2197892"/>
            <a:ext cx="5332043" cy="24618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98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152400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190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525690" y="1854426"/>
            <a:ext cx="5874569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09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9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59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35216" y="831773"/>
            <a:ext cx="2017197" cy="779700"/>
            <a:chOff x="337446" y="617893"/>
            <a:chExt cx="1963302" cy="58477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13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6" y="617893"/>
              <a:ext cx="19633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13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32597" y="678530"/>
            <a:ext cx="6114977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TIẾNG CHỔI TRE</a:t>
            </a:r>
          </a:p>
        </p:txBody>
      </p:sp>
      <p:sp>
        <p:nvSpPr>
          <p:cNvPr id="61" name="Google Shape;1714;p64"/>
          <p:cNvSpPr/>
          <p:nvPr/>
        </p:nvSpPr>
        <p:spPr>
          <a:xfrm rot="-2019064">
            <a:off x="1819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62" name="Google Shape;1715;p64"/>
          <p:cNvSpPr/>
          <p:nvPr/>
        </p:nvSpPr>
        <p:spPr>
          <a:xfrm rot="-2019064">
            <a:off x="721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63" name="Google Shape;1716;p64"/>
          <p:cNvSpPr/>
          <p:nvPr/>
        </p:nvSpPr>
        <p:spPr>
          <a:xfrm rot="-2019064">
            <a:off x="987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64" name="Google Shape;1725;p64"/>
          <p:cNvGrpSpPr/>
          <p:nvPr/>
        </p:nvGrpSpPr>
        <p:grpSpPr>
          <a:xfrm rot="-1723955">
            <a:off x="1450560" y="541904"/>
            <a:ext cx="297009" cy="328459"/>
            <a:chOff x="5414907" y="2017485"/>
            <a:chExt cx="220338" cy="243702"/>
          </a:xfrm>
        </p:grpSpPr>
        <p:sp>
          <p:nvSpPr>
            <p:cNvPr id="6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" name="Google Shape;1714;p64"/>
          <p:cNvSpPr/>
          <p:nvPr/>
        </p:nvSpPr>
        <p:spPr>
          <a:xfrm rot="-2019064">
            <a:off x="891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69" name="Google Shape;1725;p64"/>
          <p:cNvGrpSpPr/>
          <p:nvPr/>
        </p:nvGrpSpPr>
        <p:grpSpPr>
          <a:xfrm rot="6447076">
            <a:off x="1359785" y="1612147"/>
            <a:ext cx="363539" cy="417083"/>
            <a:chOff x="5365548" y="2017485"/>
            <a:chExt cx="269696" cy="309455"/>
          </a:xfrm>
        </p:grpSpPr>
        <p:sp>
          <p:nvSpPr>
            <p:cNvPr id="7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14962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ve ve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ngủ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lắng nghe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đườngTrầnPhú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Xao xác hàng me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720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600" dirty="0"/>
                <a:t>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701226" y="39258"/>
            <a:ext cx="144277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1800"/>
              <a:t>Đọc mẫu</a:t>
            </a:r>
            <a:endParaRPr lang="en-US" sz="1800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6992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94965" y="84806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89148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ve ve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ngủ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lắng nghe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đườngTrầnPhú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Xao xác hàng me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651010" y="15812"/>
            <a:ext cx="249299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nối</a:t>
            </a:r>
            <a:r>
              <a:rPr lang="en-US" sz="1800" dirty="0"/>
              <a:t> </a:t>
            </a:r>
            <a:r>
              <a:rPr lang="en-US" sz="1800" dirty="0" err="1"/>
              <a:t>tiếp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đoạn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0109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" name="Google Shape;378;p32"/>
          <p:cNvGrpSpPr/>
          <p:nvPr/>
        </p:nvGrpSpPr>
        <p:grpSpPr>
          <a:xfrm>
            <a:off x="776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4" name="Google Shape;386;p32"/>
          <p:cNvSpPr txBox="1"/>
          <p:nvPr/>
        </p:nvSpPr>
        <p:spPr>
          <a:xfrm>
            <a:off x="872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898715" y="2314776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Trần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Phú</a:t>
            </a:r>
            <a:endParaRPr lang="vi-VN" sz="36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2898715" y="3099368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chổi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tre</a:t>
            </a:r>
            <a:endParaRPr lang="vi-VN" sz="36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898715" y="3883960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xao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xác</a:t>
            </a:r>
            <a:endParaRPr lang="vi-VN" sz="3600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3124950" y="2733483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124950" y="3518075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3124950" y="4302667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898715" y="4617130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lặng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ngắt</a:t>
            </a:r>
            <a:endParaRPr lang="vi-VN" sz="3600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124950" y="5039648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898715" y="5295980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gió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rét</a:t>
            </a:r>
            <a:endParaRPr lang="vi-VN" sz="3600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124950" y="5718499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 animBg="1"/>
      <p:bldP spid="54" grpId="0" animBg="1"/>
      <p:bldP spid="55" grpId="0" animBg="1"/>
      <p:bldP spid="56" grpId="0"/>
      <p:bldP spid="57" grpId="0" animBg="1"/>
      <p:bldP spid="58" grpId="0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/>
          <p:cNvGrpSpPr/>
          <p:nvPr/>
        </p:nvGrpSpPr>
        <p:grpSpPr>
          <a:xfrm>
            <a:off x="776405" y="381503"/>
            <a:ext cx="7693187" cy="1266841"/>
            <a:chOff x="603225" y="2182575"/>
            <a:chExt cx="2577800" cy="424450"/>
          </a:xfrm>
        </p:grpSpPr>
        <p:sp>
          <p:nvSpPr>
            <p:cNvPr id="45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" name="Google Shape;386;p32"/>
          <p:cNvSpPr txBox="1"/>
          <p:nvPr/>
        </p:nvSpPr>
        <p:spPr>
          <a:xfrm>
            <a:off x="872808" y="403346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18965" y="439956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4418965" y="52373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5857563" y="443318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937965" y="44454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122930" y="1772920"/>
            <a:ext cx="332128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Những 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Khi ve ve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Đã ngủ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Tôi lắng nghe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Trên đườngTrầnPhú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Xao xác  hàng me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Quét rác...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225415" y="48182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793938" y="56746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74340" y="56869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232088" y="397916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6992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94965" y="84806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89148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ve ve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ngủ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lắng nghe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đườngTrầnPhú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Xao xác hàng me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17962" y="15812"/>
            <a:ext cx="305724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nối</a:t>
            </a:r>
            <a:r>
              <a:rPr lang="en-US" sz="1800" dirty="0"/>
              <a:t> </a:t>
            </a:r>
            <a:r>
              <a:rPr lang="en-US" sz="1800" dirty="0" err="1"/>
              <a:t>tiếp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đoạn</a:t>
            </a:r>
            <a:r>
              <a:rPr lang="en-US" sz="1800" dirty="0"/>
              <a:t> </a:t>
            </a:r>
            <a:r>
              <a:rPr lang="en-US" sz="1800" dirty="0" err="1"/>
              <a:t>lần</a:t>
            </a:r>
            <a:r>
              <a:rPr lang="en-US" sz="1800" dirty="0"/>
              <a:t>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2891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1" animBg="1"/>
      <p:bldP spid="8" grpId="1" animBg="1"/>
      <p:bldP spid="10" grpId="1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471050" y="2723198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509246" y="3383360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xác: tiếng động nối tiếp nhau trong cảnh yên tĩnh.</a:t>
            </a: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74" b="97059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92" y="-75354"/>
            <a:ext cx="3435691" cy="333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41118" y="1930104"/>
            <a:ext cx="1543711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nghĩa</a:t>
            </a:r>
            <a:endParaRPr lang="en-US" sz="3200" dirty="0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1289</Words>
  <Application>Microsoft Office PowerPoint</Application>
  <PresentationFormat>On-screen Show (4:3)</PresentationFormat>
  <Paragraphs>351</Paragraphs>
  <Slides>29</Slides>
  <Notes>9</Notes>
  <HiddenSlides>0</HiddenSlides>
  <MMClips>15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Microsoft YaHei</vt:lpstr>
      <vt:lpstr>Andalus</vt:lpstr>
      <vt:lpstr>Arial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UTM Avo</vt:lpstr>
      <vt:lpstr>UTM Cookies</vt:lpstr>
      <vt:lpstr>Wingdings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Dao Thuy</cp:lastModifiedBy>
  <cp:revision>99</cp:revision>
  <dcterms:created xsi:type="dcterms:W3CDTF">2021-06-19T10:18:00Z</dcterms:created>
  <dcterms:modified xsi:type="dcterms:W3CDTF">2021-10-04T12:13:01Z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