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18"/>
  </p:notesMasterIdLst>
  <p:sldIdLst>
    <p:sldId id="312" r:id="rId2"/>
    <p:sldId id="2914" r:id="rId3"/>
    <p:sldId id="313" r:id="rId4"/>
    <p:sldId id="2904" r:id="rId5"/>
    <p:sldId id="292" r:id="rId6"/>
    <p:sldId id="306" r:id="rId7"/>
    <p:sldId id="307" r:id="rId8"/>
    <p:sldId id="2908" r:id="rId9"/>
    <p:sldId id="308" r:id="rId10"/>
    <p:sldId id="2909" r:id="rId11"/>
    <p:sldId id="309" r:id="rId12"/>
    <p:sldId id="2910" r:id="rId13"/>
    <p:sldId id="300" r:id="rId14"/>
    <p:sldId id="2913" r:id="rId15"/>
    <p:sldId id="311" r:id="rId16"/>
    <p:sldId id="294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94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429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7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7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2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31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38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6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7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25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4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26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88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8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5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9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1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4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32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i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con</a:t>
            </a: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HĐTN</a:t>
            </a: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815947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062A-15A0-465B-871A-5358A394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5" y="967409"/>
            <a:ext cx="11156857" cy="715617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theo dõi video sau, sau đó cho cô biết: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207B41-1A46-42B3-A2C3-4F0D80BE33E9}"/>
              </a:ext>
            </a:extLst>
          </p:cNvPr>
          <p:cNvSpPr txBox="1">
            <a:spLocks/>
          </p:cNvSpPr>
          <p:nvPr/>
        </p:nvSpPr>
        <p:spPr>
          <a:xfrm>
            <a:off x="690585" y="2140227"/>
            <a:ext cx="11156857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video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bạn cho cho đi đâu?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nhỏ đã dặn bạn cần làm gì khi bị lạc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ờng?</a:t>
            </a:r>
          </a:p>
        </p:txBody>
      </p:sp>
    </p:spTree>
    <p:extLst>
      <p:ext uri="{BB962C8B-B14F-4D97-AF65-F5344CB8AC3E}">
        <p14:creationId xmlns:p14="http://schemas.microsoft.com/office/powerpoint/2010/main" val="266352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207B41-1A46-42B3-A2C3-4F0D80BE33E9}"/>
              </a:ext>
            </a:extLst>
          </p:cNvPr>
          <p:cNvSpPr txBox="1">
            <a:spLocks/>
          </p:cNvSpPr>
          <p:nvPr/>
        </p:nvSpPr>
        <p:spPr>
          <a:xfrm>
            <a:off x="517571" y="0"/>
            <a:ext cx="11156857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video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bạn cho đi đâu?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nhỏ đã dặn bạn cần làm gì khi bị lạc đ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C741DD-990E-47C8-A3BE-E440E09557BB}"/>
              </a:ext>
            </a:extLst>
          </p:cNvPr>
          <p:cNvSpPr txBox="1">
            <a:spLocks/>
          </p:cNvSpPr>
          <p:nvPr/>
        </p:nvSpPr>
        <p:spPr>
          <a:xfrm>
            <a:off x="404927" y="742121"/>
            <a:ext cx="11495525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Bạn nhỏ trong video đ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bạn cho đi ch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công viên?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5328C0-DBAC-4302-B914-B86E5EC1221F}"/>
              </a:ext>
            </a:extLst>
          </p:cNvPr>
          <p:cNvSpPr txBox="1">
            <a:spLocks/>
          </p:cNvSpPr>
          <p:nvPr/>
        </p:nvSpPr>
        <p:spPr>
          <a:xfrm>
            <a:off x="517571" y="2524538"/>
            <a:ext cx="11495525" cy="7156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bạn nhỏ đã dặn bạn: Nếu bị lạc đ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thì bạn ấy hãy tìm đến các chú bảo vệ, nhờ các chú ấy thông báo cho mẹ bạn ấy và đặc biệt là không đ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đi theo ng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lạ mà hãy tìm ng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mang đồng phục công an, bảo vệ, ng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bán hàng để tìm kiếm sự giúp đỡ.</a:t>
            </a:r>
          </a:p>
        </p:txBody>
      </p:sp>
    </p:spTree>
    <p:extLst>
      <p:ext uri="{BB962C8B-B14F-4D97-AF65-F5344CB8AC3E}">
        <p14:creationId xmlns:p14="http://schemas.microsoft.com/office/powerpoint/2010/main" val="24283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5B037D9C-00C4-40DB-ACC7-DC4B9E551301}"/>
              </a:ext>
            </a:extLst>
          </p:cNvPr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Liên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hệ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bản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FB2CBC-5027-406C-8D2F-467179AEDA97}"/>
              </a:ext>
            </a:extLst>
          </p:cNvPr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43F1A9D-E3CC-49E6-BDEE-D51B9067C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44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ABCD7BE6-5E16-4E5A-8E76-041F3DD0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85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5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398328" y="2671880"/>
            <a:ext cx="4521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b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 dụng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98504"/>
            <a:ext cx="6034053" cy="1320800"/>
          </a:xfrm>
        </p:spPr>
        <p:txBody>
          <a:bodyPr>
            <a:normAutofit/>
          </a:bodyPr>
          <a:lstStyle/>
          <a:p>
            <a:r>
              <a:rPr lang="en-US" altLang="zh-C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Sau tiết học, con hãy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074698"/>
            <a:ext cx="6629400" cy="5584798"/>
            <a:chOff x="265906" y="2300719"/>
            <a:chExt cx="6629400" cy="5584798"/>
          </a:xfrm>
        </p:grpSpPr>
        <p:sp>
          <p:nvSpPr>
            <p:cNvPr id="3" name="Oval 2"/>
            <p:cNvSpPr/>
            <p:nvPr/>
          </p:nvSpPr>
          <p:spPr>
            <a:xfrm>
              <a:off x="265906" y="2300719"/>
              <a:ext cx="6629400" cy="558479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54103" y="3323403"/>
              <a:ext cx="603405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bố mẹ quan sát kĩ con đường từ nhà đến trường xem có những đặc điểm gì </a:t>
              </a:r>
              <a:r>
                <a:rPr lang="vi-V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 nhớ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để nếu không may lạc đường, chúng ta cóc thể nhờ người giúp sau đó viết vào phiếu học tập sau rồi nhờ bố mẹ chụp lại và gửi cô nhé!</a:t>
              </a:r>
              <a:r>
                <a:rPr lang="vi-V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4100" y="1074697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861508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cxnSpLocks/>
            <a:stCxn id="3" idx="6"/>
            <a:endCxn id="6" idx="1"/>
          </p:cNvCxnSpPr>
          <p:nvPr/>
        </p:nvCxnSpPr>
        <p:spPr>
          <a:xfrm flipH="1" flipV="1">
            <a:off x="6534100" y="2413525"/>
            <a:ext cx="95300" cy="1453572"/>
          </a:xfrm>
          <a:prstGeom prst="bentConnector5">
            <a:avLst>
              <a:gd name="adj1" fmla="val -239874"/>
              <a:gd name="adj2" fmla="val 207833"/>
              <a:gd name="adj3" fmla="val 33987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cxnSpLocks/>
            <a:stCxn id="3" idx="6"/>
          </p:cNvCxnSpPr>
          <p:nvPr/>
        </p:nvCxnSpPr>
        <p:spPr>
          <a:xfrm>
            <a:off x="6629400" y="3867097"/>
            <a:ext cx="991394" cy="45043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con </a:t>
            </a:r>
          </a:p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3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03315-5412-4378-8314-88DD02AC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5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398328" y="2671880"/>
            <a:ext cx="4521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b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Khám phá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190169" y="525116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>
                <a:extLst>
                  <a:ext uri="{FF2B5EF4-FFF2-40B4-BE49-F238E27FC236}">
                    <a16:creationId xmlns:a16="http://schemas.microsoft.com/office/drawing/2014/main" id="{70306979-D5D5-4019-A1F0-88283E444660}"/>
                  </a:ext>
                </a:extLst>
              </p:cNvPr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AF8AB6E-D0DC-407E-9683-40A07418A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>
              <a:extLst>
                <a:ext uri="{FF2B5EF4-FFF2-40B4-BE49-F238E27FC236}">
                  <a16:creationId xmlns:a16="http://schemas.microsoft.com/office/drawing/2014/main" id="{70306979-D5D5-4019-A1F0-88283E444660}"/>
                </a:ext>
              </a:extLst>
            </p:cNvPr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AF8AB6E-D0DC-407E-9683-40A07418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>
              <a:extLst>
                <a:ext uri="{FF2B5EF4-FFF2-40B4-BE49-F238E27FC236}">
                  <a16:creationId xmlns:a16="http://schemas.microsoft.com/office/drawing/2014/main" id="{98C252F2-3E3E-4836-9265-66119F31B536}"/>
                </a:ext>
              </a:extLst>
            </p:cNvPr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F9BAF0C-30BB-4922-861D-9DEBDBBD4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17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1 Rectángulo"/>
          <p:cNvSpPr/>
          <p:nvPr/>
        </p:nvSpPr>
        <p:spPr>
          <a:xfrm>
            <a:off x="553134" y="52592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chợ</a:t>
            </a:r>
            <a:r>
              <a:rPr lang="en-US" sz="2400" dirty="0"/>
              <a:t> /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618094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352" y="1556234"/>
            <a:ext cx="9160934" cy="921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chuyện gì sẽ xảy ra nếu con không đi sát cạnh người than hoặc mình lơ là, mất chú ý?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1 Rectángulo"/>
          <p:cNvSpPr/>
          <p:nvPr/>
        </p:nvSpPr>
        <p:spPr>
          <a:xfrm>
            <a:off x="292351" y="2746167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2351" y="4041604"/>
            <a:ext cx="11608101" cy="2219387"/>
            <a:chOff x="1096304" y="4047954"/>
            <a:chExt cx="9526874" cy="2528415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1FB181FD-3B05-4BC5-AE94-8BD27212AF5E}"/>
                </a:ext>
              </a:extLst>
            </p:cNvPr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3C2A2564-030E-404C-B8A0-80A0A5FCA573}"/>
                  </a:ext>
                </a:extLst>
              </p:cNvPr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Isosceles Triangle 6">
                <a:extLst>
                  <a:ext uri="{FF2B5EF4-FFF2-40B4-BE49-F238E27FC236}">
                    <a16:creationId xmlns:a16="http://schemas.microsoft.com/office/drawing/2014/main" id="{8869E764-BA0C-4061-81BE-FE9BBBD5E99E}"/>
                  </a:ext>
                </a:extLst>
              </p:cNvPr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349231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3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lạc khỏi bố mẹ, người thân.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3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5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398328" y="2671881"/>
            <a:ext cx="4521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7200" b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Liên hệ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1 Rectángulo"/>
          <p:cNvSpPr/>
          <p:nvPr/>
        </p:nvSpPr>
        <p:spPr>
          <a:xfrm>
            <a:off x="739836" y="491503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ở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,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292" y="1618452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496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966" y="4265187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54966" y="2540894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cảnh sát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490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596</TotalTime>
  <Words>578</Words>
  <Application>Microsoft Office PowerPoint</Application>
  <PresentationFormat>Widescreen</PresentationFormat>
  <Paragraphs>65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华文新魏</vt:lpstr>
      <vt:lpstr>#9Slide03 AmpleSoft</vt:lpstr>
      <vt:lpstr>Arial</vt:lpstr>
      <vt:lpstr>Calibri</vt:lpstr>
      <vt:lpstr>DIN Mittelschrift Std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hãy theo dõi video sau, sau đó cho cô biết:</vt:lpstr>
      <vt:lpstr>PowerPoint Presentation</vt:lpstr>
      <vt:lpstr>PowerPoint Presentation</vt:lpstr>
      <vt:lpstr>PowerPoint Presentation</vt:lpstr>
      <vt:lpstr>PowerPoint Presentation</vt:lpstr>
      <vt:lpstr>Sau tiết học, con hãy: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Admin</cp:lastModifiedBy>
  <cp:revision>73</cp:revision>
  <dcterms:created xsi:type="dcterms:W3CDTF">2015-05-05T08:02:14Z</dcterms:created>
  <dcterms:modified xsi:type="dcterms:W3CDTF">2022-02-21T13:52:40Z</dcterms:modified>
</cp:coreProperties>
</file>