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  <p:sldMasterId id="2147483708" r:id="rId2"/>
    <p:sldMasterId id="2147483725" r:id="rId3"/>
    <p:sldMasterId id="2147483743" r:id="rId4"/>
    <p:sldMasterId id="2147483760" r:id="rId5"/>
    <p:sldMasterId id="2147483776" r:id="rId6"/>
    <p:sldMasterId id="2147483791" r:id="rId7"/>
  </p:sldMasterIdLst>
  <p:notesMasterIdLst>
    <p:notesMasterId r:id="rId31"/>
  </p:notesMasterIdLst>
  <p:sldIdLst>
    <p:sldId id="532" r:id="rId8"/>
    <p:sldId id="578" r:id="rId9"/>
    <p:sldId id="579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61" r:id="rId18"/>
    <p:sldId id="533" r:id="rId19"/>
    <p:sldId id="540" r:id="rId20"/>
    <p:sldId id="546" r:id="rId21"/>
    <p:sldId id="537" r:id="rId22"/>
    <p:sldId id="550" r:id="rId23"/>
    <p:sldId id="566" r:id="rId24"/>
    <p:sldId id="567" r:id="rId25"/>
    <p:sldId id="534" r:id="rId26"/>
    <p:sldId id="569" r:id="rId27"/>
    <p:sldId id="536" r:id="rId28"/>
    <p:sldId id="554" r:id="rId29"/>
    <p:sldId id="5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D33562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015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7989b4430a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7989b4430a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95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989b4430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7989b4430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41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51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b9151035d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b9151035d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05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b88de76cc8_2_2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b88de76cc8_2_2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7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7989b4430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7989b4430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48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b88de76cc8_2_2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b88de76cc8_2_2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184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19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b89fa1d8fe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b89fa1d8fe_0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33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0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gi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0.svg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3190649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10048241" y="1077087"/>
            <a:ext cx="686875" cy="66736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689336" y="4772951"/>
            <a:ext cx="2152389" cy="1938991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1106667" y="182800"/>
            <a:ext cx="1959229" cy="1637909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246374" y="4372213"/>
            <a:ext cx="1618860" cy="981127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0" y="26054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 rot="10800000">
            <a:off x="5061605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" name="Google Shape;66;p2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656133" y="2063734"/>
            <a:ext cx="589667" cy="604165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357899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1106680" y="5649981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96633" y="3833767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2023967" y="5510149"/>
            <a:ext cx="931643" cy="1244847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1106667" y="3128307"/>
            <a:ext cx="624448" cy="595327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3335101" y="5967745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1150567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1438897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9596233" y="5967734"/>
            <a:ext cx="411000" cy="57913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8550662" y="275221"/>
            <a:ext cx="931615" cy="888228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9879088" y="2614345"/>
            <a:ext cx="1554283" cy="975852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10026867" y="4060666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8849735" y="564636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8346747" y="62119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7531635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898233" y="1845467"/>
            <a:ext cx="6338400" cy="28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3528800" y="4678233"/>
            <a:ext cx="50772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60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5"/>
          <p:cNvSpPr txBox="1">
            <a:spLocks noGrp="1"/>
          </p:cNvSpPr>
          <p:nvPr>
            <p:ph type="title"/>
          </p:nvPr>
        </p:nvSpPr>
        <p:spPr>
          <a:xfrm>
            <a:off x="2764933" y="3734767"/>
            <a:ext cx="666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subTitle" idx="1"/>
          </p:nvPr>
        </p:nvSpPr>
        <p:spPr>
          <a:xfrm>
            <a:off x="4041400" y="4734500"/>
            <a:ext cx="4109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title" idx="2" hasCustomPrompt="1"/>
          </p:nvPr>
        </p:nvSpPr>
        <p:spPr>
          <a:xfrm>
            <a:off x="3893600" y="1584533"/>
            <a:ext cx="4404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9pPr>
          </a:lstStyle>
          <a:p>
            <a:r>
              <a:t>xx%</a:t>
            </a:r>
          </a:p>
        </p:txBody>
      </p:sp>
      <p:grpSp>
        <p:nvGrpSpPr>
          <p:cNvPr id="597" name="Google Shape;597;p15"/>
          <p:cNvGrpSpPr/>
          <p:nvPr/>
        </p:nvGrpSpPr>
        <p:grpSpPr>
          <a:xfrm>
            <a:off x="702500" y="3031770"/>
            <a:ext cx="10936733" cy="3721869"/>
            <a:chOff x="526875" y="2273827"/>
            <a:chExt cx="8202550" cy="2791402"/>
          </a:xfrm>
        </p:grpSpPr>
        <p:sp>
          <p:nvSpPr>
            <p:cNvPr id="598" name="Google Shape;598;p15"/>
            <p:cNvSpPr/>
            <p:nvPr/>
          </p:nvSpPr>
          <p:spPr>
            <a:xfrm>
              <a:off x="526875" y="2273827"/>
              <a:ext cx="246376" cy="285134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913683" y="2558892"/>
              <a:ext cx="156156" cy="180721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15"/>
            <p:cNvGrpSpPr/>
            <p:nvPr/>
          </p:nvGrpSpPr>
          <p:grpSpPr>
            <a:xfrm>
              <a:off x="583859" y="2637610"/>
              <a:ext cx="1285323" cy="1420650"/>
              <a:chOff x="864897" y="3657567"/>
              <a:chExt cx="1174669" cy="1298583"/>
            </a:xfrm>
          </p:grpSpPr>
          <p:sp>
            <p:nvSpPr>
              <p:cNvPr id="601" name="Google Shape;601;p15"/>
              <p:cNvSpPr/>
              <p:nvPr/>
            </p:nvSpPr>
            <p:spPr>
              <a:xfrm>
                <a:off x="1161146" y="4272967"/>
                <a:ext cx="143835" cy="79815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617" extrusionOk="0">
                    <a:moveTo>
                      <a:pt x="1735" y="0"/>
                    </a:moveTo>
                    <a:cubicBezTo>
                      <a:pt x="1092" y="0"/>
                      <a:pt x="386" y="324"/>
                      <a:pt x="98" y="922"/>
                    </a:cubicBezTo>
                    <a:cubicBezTo>
                      <a:pt x="0" y="1129"/>
                      <a:pt x="34" y="1413"/>
                      <a:pt x="226" y="1531"/>
                    </a:cubicBezTo>
                    <a:cubicBezTo>
                      <a:pt x="312" y="1582"/>
                      <a:pt x="409" y="1599"/>
                      <a:pt x="507" y="1608"/>
                    </a:cubicBezTo>
                    <a:cubicBezTo>
                      <a:pt x="556" y="1614"/>
                      <a:pt x="614" y="1617"/>
                      <a:pt x="680" y="1617"/>
                    </a:cubicBezTo>
                    <a:cubicBezTo>
                      <a:pt x="1376" y="1617"/>
                      <a:pt x="2914" y="1300"/>
                      <a:pt x="2818" y="466"/>
                    </a:cubicBezTo>
                    <a:cubicBezTo>
                      <a:pt x="2775" y="81"/>
                      <a:pt x="2035" y="3"/>
                      <a:pt x="1754" y="0"/>
                    </a:cubicBezTo>
                    <a:cubicBezTo>
                      <a:pt x="1748" y="0"/>
                      <a:pt x="1742" y="0"/>
                      <a:pt x="1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1228372" y="4372918"/>
                <a:ext cx="90773" cy="4862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985" extrusionOk="0">
                    <a:moveTo>
                      <a:pt x="1349" y="0"/>
                    </a:moveTo>
                    <a:cubicBezTo>
                      <a:pt x="1004" y="0"/>
                      <a:pt x="568" y="168"/>
                      <a:pt x="405" y="283"/>
                    </a:cubicBezTo>
                    <a:cubicBezTo>
                      <a:pt x="254" y="394"/>
                      <a:pt x="162" y="493"/>
                      <a:pt x="126" y="577"/>
                    </a:cubicBezTo>
                    <a:cubicBezTo>
                      <a:pt x="1" y="846"/>
                      <a:pt x="379" y="985"/>
                      <a:pt x="785" y="985"/>
                    </a:cubicBezTo>
                    <a:cubicBezTo>
                      <a:pt x="987" y="985"/>
                      <a:pt x="1195" y="951"/>
                      <a:pt x="1352" y="881"/>
                    </a:cubicBezTo>
                    <a:cubicBezTo>
                      <a:pt x="1585" y="780"/>
                      <a:pt x="1838" y="587"/>
                      <a:pt x="1815" y="330"/>
                    </a:cubicBezTo>
                    <a:cubicBezTo>
                      <a:pt x="1791" y="84"/>
                      <a:pt x="1593" y="0"/>
                      <a:pt x="1349" y="0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1119636" y="4374398"/>
                <a:ext cx="74879" cy="4077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826" extrusionOk="0">
                    <a:moveTo>
                      <a:pt x="561" y="1"/>
                    </a:moveTo>
                    <a:cubicBezTo>
                      <a:pt x="275" y="1"/>
                      <a:pt x="1" y="126"/>
                      <a:pt x="17" y="436"/>
                    </a:cubicBezTo>
                    <a:cubicBezTo>
                      <a:pt x="31" y="711"/>
                      <a:pt x="302" y="825"/>
                      <a:pt x="587" y="825"/>
                    </a:cubicBezTo>
                    <a:cubicBezTo>
                      <a:pt x="1035" y="825"/>
                      <a:pt x="1516" y="542"/>
                      <a:pt x="1078" y="162"/>
                    </a:cubicBezTo>
                    <a:cubicBezTo>
                      <a:pt x="962" y="61"/>
                      <a:pt x="759" y="1"/>
                      <a:pt x="561" y="1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5"/>
              <p:cNvSpPr/>
              <p:nvPr/>
            </p:nvSpPr>
            <p:spPr>
              <a:xfrm>
                <a:off x="864897" y="3657567"/>
                <a:ext cx="1174669" cy="1283163"/>
              </a:xfrm>
              <a:custGeom>
                <a:avLst/>
                <a:gdLst/>
                <a:ahLst/>
                <a:cxnLst/>
                <a:rect l="l" t="t" r="r" b="b"/>
                <a:pathLst>
                  <a:path w="23798" h="25996" extrusionOk="0">
                    <a:moveTo>
                      <a:pt x="17992" y="1340"/>
                    </a:moveTo>
                    <a:cubicBezTo>
                      <a:pt x="18272" y="1340"/>
                      <a:pt x="18503" y="1570"/>
                      <a:pt x="18503" y="1850"/>
                    </a:cubicBezTo>
                    <a:cubicBezTo>
                      <a:pt x="18503" y="2134"/>
                      <a:pt x="18272" y="2360"/>
                      <a:pt x="17992" y="2360"/>
                    </a:cubicBezTo>
                    <a:cubicBezTo>
                      <a:pt x="17709" y="2360"/>
                      <a:pt x="17481" y="2134"/>
                      <a:pt x="17481" y="1850"/>
                    </a:cubicBezTo>
                    <a:cubicBezTo>
                      <a:pt x="17481" y="1570"/>
                      <a:pt x="17709" y="1340"/>
                      <a:pt x="17992" y="1340"/>
                    </a:cubicBezTo>
                    <a:close/>
                    <a:moveTo>
                      <a:pt x="7737" y="12468"/>
                    </a:moveTo>
                    <a:cubicBezTo>
                      <a:pt x="7744" y="12468"/>
                      <a:pt x="7750" y="12468"/>
                      <a:pt x="7756" y="12468"/>
                    </a:cubicBezTo>
                    <a:cubicBezTo>
                      <a:pt x="8037" y="12471"/>
                      <a:pt x="8777" y="12549"/>
                      <a:pt x="8820" y="12934"/>
                    </a:cubicBezTo>
                    <a:cubicBezTo>
                      <a:pt x="8916" y="13768"/>
                      <a:pt x="7378" y="14085"/>
                      <a:pt x="6682" y="14085"/>
                    </a:cubicBezTo>
                    <a:cubicBezTo>
                      <a:pt x="6616" y="14085"/>
                      <a:pt x="6558" y="14082"/>
                      <a:pt x="6509" y="14076"/>
                    </a:cubicBezTo>
                    <a:cubicBezTo>
                      <a:pt x="6411" y="14067"/>
                      <a:pt x="6314" y="14050"/>
                      <a:pt x="6228" y="13999"/>
                    </a:cubicBezTo>
                    <a:cubicBezTo>
                      <a:pt x="6036" y="13881"/>
                      <a:pt x="6002" y="13597"/>
                      <a:pt x="6100" y="13390"/>
                    </a:cubicBezTo>
                    <a:cubicBezTo>
                      <a:pt x="6388" y="12792"/>
                      <a:pt x="7094" y="12468"/>
                      <a:pt x="7737" y="12468"/>
                    </a:cubicBezTo>
                    <a:close/>
                    <a:moveTo>
                      <a:pt x="5722" y="14524"/>
                    </a:moveTo>
                    <a:cubicBezTo>
                      <a:pt x="5920" y="14524"/>
                      <a:pt x="6123" y="14584"/>
                      <a:pt x="6239" y="14685"/>
                    </a:cubicBezTo>
                    <a:cubicBezTo>
                      <a:pt x="6677" y="15065"/>
                      <a:pt x="6196" y="15348"/>
                      <a:pt x="5748" y="15348"/>
                    </a:cubicBezTo>
                    <a:cubicBezTo>
                      <a:pt x="5463" y="15348"/>
                      <a:pt x="5192" y="15234"/>
                      <a:pt x="5178" y="14959"/>
                    </a:cubicBezTo>
                    <a:cubicBezTo>
                      <a:pt x="5162" y="14649"/>
                      <a:pt x="5436" y="14524"/>
                      <a:pt x="5722" y="14524"/>
                    </a:cubicBezTo>
                    <a:close/>
                    <a:moveTo>
                      <a:pt x="8713" y="14493"/>
                    </a:moveTo>
                    <a:cubicBezTo>
                      <a:pt x="8957" y="14493"/>
                      <a:pt x="9155" y="14577"/>
                      <a:pt x="9179" y="14823"/>
                    </a:cubicBezTo>
                    <a:cubicBezTo>
                      <a:pt x="9202" y="15080"/>
                      <a:pt x="8949" y="15273"/>
                      <a:pt x="8716" y="15374"/>
                    </a:cubicBezTo>
                    <a:cubicBezTo>
                      <a:pt x="8559" y="15444"/>
                      <a:pt x="8351" y="15478"/>
                      <a:pt x="8149" y="15478"/>
                    </a:cubicBezTo>
                    <a:cubicBezTo>
                      <a:pt x="7743" y="15478"/>
                      <a:pt x="7365" y="15339"/>
                      <a:pt x="7490" y="15070"/>
                    </a:cubicBezTo>
                    <a:cubicBezTo>
                      <a:pt x="7526" y="14986"/>
                      <a:pt x="7618" y="14887"/>
                      <a:pt x="7769" y="14776"/>
                    </a:cubicBezTo>
                    <a:cubicBezTo>
                      <a:pt x="7932" y="14661"/>
                      <a:pt x="8368" y="14493"/>
                      <a:pt x="8713" y="14493"/>
                    </a:cubicBezTo>
                    <a:close/>
                    <a:moveTo>
                      <a:pt x="16922" y="0"/>
                    </a:moveTo>
                    <a:cubicBezTo>
                      <a:pt x="16521" y="0"/>
                      <a:pt x="16147" y="114"/>
                      <a:pt x="15748" y="367"/>
                    </a:cubicBezTo>
                    <a:cubicBezTo>
                      <a:pt x="14870" y="917"/>
                      <a:pt x="14582" y="1995"/>
                      <a:pt x="14893" y="4865"/>
                    </a:cubicBezTo>
                    <a:cubicBezTo>
                      <a:pt x="15204" y="7737"/>
                      <a:pt x="15593" y="9829"/>
                      <a:pt x="15282" y="12002"/>
                    </a:cubicBezTo>
                    <a:cubicBezTo>
                      <a:pt x="15113" y="13183"/>
                      <a:pt x="14485" y="13631"/>
                      <a:pt x="13710" y="13631"/>
                    </a:cubicBezTo>
                    <a:cubicBezTo>
                      <a:pt x="13060" y="13631"/>
                      <a:pt x="12306" y="13316"/>
                      <a:pt x="11632" y="12857"/>
                    </a:cubicBezTo>
                    <a:cubicBezTo>
                      <a:pt x="10567" y="12129"/>
                      <a:pt x="9632" y="11565"/>
                      <a:pt x="8381" y="11565"/>
                    </a:cubicBezTo>
                    <a:cubicBezTo>
                      <a:pt x="7894" y="11565"/>
                      <a:pt x="7358" y="11651"/>
                      <a:pt x="6749" y="11846"/>
                    </a:cubicBezTo>
                    <a:cubicBezTo>
                      <a:pt x="5566" y="12227"/>
                      <a:pt x="4958" y="12493"/>
                      <a:pt x="4462" y="12493"/>
                    </a:cubicBezTo>
                    <a:cubicBezTo>
                      <a:pt x="4047" y="12493"/>
                      <a:pt x="3710" y="12307"/>
                      <a:pt x="3181" y="11846"/>
                    </a:cubicBezTo>
                    <a:cubicBezTo>
                      <a:pt x="2015" y="10840"/>
                      <a:pt x="2170" y="9444"/>
                      <a:pt x="1707" y="9210"/>
                    </a:cubicBezTo>
                    <a:cubicBezTo>
                      <a:pt x="1646" y="9180"/>
                      <a:pt x="1577" y="9163"/>
                      <a:pt x="1502" y="9163"/>
                    </a:cubicBezTo>
                    <a:cubicBezTo>
                      <a:pt x="1010" y="9163"/>
                      <a:pt x="288" y="9918"/>
                      <a:pt x="153" y="12546"/>
                    </a:cubicBezTo>
                    <a:cubicBezTo>
                      <a:pt x="0" y="15570"/>
                      <a:pt x="1785" y="16888"/>
                      <a:pt x="2092" y="17743"/>
                    </a:cubicBezTo>
                    <a:cubicBezTo>
                      <a:pt x="2404" y="18595"/>
                      <a:pt x="609" y="20274"/>
                      <a:pt x="774" y="21079"/>
                    </a:cubicBezTo>
                    <a:cubicBezTo>
                      <a:pt x="810" y="21249"/>
                      <a:pt x="1053" y="21355"/>
                      <a:pt x="1439" y="21355"/>
                    </a:cubicBezTo>
                    <a:cubicBezTo>
                      <a:pt x="1822" y="21355"/>
                      <a:pt x="2347" y="21250"/>
                      <a:pt x="2948" y="21001"/>
                    </a:cubicBezTo>
                    <a:cubicBezTo>
                      <a:pt x="4181" y="20487"/>
                      <a:pt x="4884" y="20048"/>
                      <a:pt x="4884" y="20048"/>
                    </a:cubicBezTo>
                    <a:cubicBezTo>
                      <a:pt x="5949" y="21011"/>
                      <a:pt x="7307" y="21653"/>
                      <a:pt x="8753" y="21998"/>
                    </a:cubicBezTo>
                    <a:cubicBezTo>
                      <a:pt x="8618" y="21085"/>
                      <a:pt x="8669" y="20132"/>
                      <a:pt x="9081" y="19295"/>
                    </a:cubicBezTo>
                    <a:cubicBezTo>
                      <a:pt x="9442" y="18568"/>
                      <a:pt x="10082" y="17721"/>
                      <a:pt x="10956" y="17721"/>
                    </a:cubicBezTo>
                    <a:cubicBezTo>
                      <a:pt x="10980" y="17721"/>
                      <a:pt x="11005" y="17721"/>
                      <a:pt x="11030" y="17723"/>
                    </a:cubicBezTo>
                    <a:cubicBezTo>
                      <a:pt x="11051" y="17723"/>
                      <a:pt x="11061" y="17743"/>
                      <a:pt x="11068" y="17767"/>
                    </a:cubicBezTo>
                    <a:cubicBezTo>
                      <a:pt x="11078" y="17797"/>
                      <a:pt x="11074" y="17835"/>
                      <a:pt x="11048" y="17841"/>
                    </a:cubicBezTo>
                    <a:cubicBezTo>
                      <a:pt x="10848" y="17899"/>
                      <a:pt x="10669" y="17980"/>
                      <a:pt x="10503" y="18078"/>
                    </a:cubicBezTo>
                    <a:cubicBezTo>
                      <a:pt x="10115" y="18304"/>
                      <a:pt x="9807" y="18625"/>
                      <a:pt x="9574" y="19000"/>
                    </a:cubicBezTo>
                    <a:cubicBezTo>
                      <a:pt x="9034" y="19866"/>
                      <a:pt x="8872" y="21018"/>
                      <a:pt x="8996" y="21981"/>
                    </a:cubicBezTo>
                    <a:cubicBezTo>
                      <a:pt x="9000" y="22007"/>
                      <a:pt x="9003" y="22032"/>
                      <a:pt x="9006" y="22055"/>
                    </a:cubicBezTo>
                    <a:cubicBezTo>
                      <a:pt x="9132" y="22873"/>
                      <a:pt x="9510" y="23565"/>
                      <a:pt x="9683" y="24359"/>
                    </a:cubicBezTo>
                    <a:cubicBezTo>
                      <a:pt x="9736" y="24600"/>
                      <a:pt x="9706" y="24857"/>
                      <a:pt x="9753" y="25097"/>
                    </a:cubicBezTo>
                    <a:cubicBezTo>
                      <a:pt x="9857" y="25625"/>
                      <a:pt x="10152" y="25936"/>
                      <a:pt x="10546" y="25936"/>
                    </a:cubicBezTo>
                    <a:cubicBezTo>
                      <a:pt x="10702" y="25936"/>
                      <a:pt x="10873" y="25888"/>
                      <a:pt x="11054" y="25786"/>
                    </a:cubicBezTo>
                    <a:cubicBezTo>
                      <a:pt x="11059" y="25783"/>
                      <a:pt x="11064" y="25782"/>
                      <a:pt x="11069" y="25782"/>
                    </a:cubicBezTo>
                    <a:cubicBezTo>
                      <a:pt x="11104" y="25782"/>
                      <a:pt x="11109" y="25870"/>
                      <a:pt x="11085" y="25891"/>
                    </a:cubicBezTo>
                    <a:cubicBezTo>
                      <a:pt x="11048" y="25928"/>
                      <a:pt x="11007" y="25961"/>
                      <a:pt x="10966" y="25995"/>
                    </a:cubicBezTo>
                    <a:cubicBezTo>
                      <a:pt x="11497" y="25610"/>
                      <a:pt x="12122" y="24866"/>
                      <a:pt x="12606" y="23863"/>
                    </a:cubicBezTo>
                    <a:cubicBezTo>
                      <a:pt x="12602" y="23857"/>
                      <a:pt x="12599" y="23849"/>
                      <a:pt x="12599" y="23843"/>
                    </a:cubicBezTo>
                    <a:cubicBezTo>
                      <a:pt x="12754" y="23292"/>
                      <a:pt x="12913" y="22714"/>
                      <a:pt x="13018" y="22136"/>
                    </a:cubicBezTo>
                    <a:cubicBezTo>
                      <a:pt x="13052" y="21940"/>
                      <a:pt x="13082" y="21741"/>
                      <a:pt x="13102" y="21545"/>
                    </a:cubicBezTo>
                    <a:cubicBezTo>
                      <a:pt x="13146" y="21123"/>
                      <a:pt x="13092" y="20697"/>
                      <a:pt x="13139" y="20278"/>
                    </a:cubicBezTo>
                    <a:cubicBezTo>
                      <a:pt x="13139" y="20272"/>
                      <a:pt x="13147" y="20263"/>
                      <a:pt x="13154" y="20263"/>
                    </a:cubicBezTo>
                    <a:cubicBezTo>
                      <a:pt x="13154" y="20263"/>
                      <a:pt x="13155" y="20263"/>
                      <a:pt x="13156" y="20264"/>
                    </a:cubicBezTo>
                    <a:cubicBezTo>
                      <a:pt x="13156" y="20264"/>
                      <a:pt x="13159" y="20264"/>
                      <a:pt x="13159" y="20268"/>
                    </a:cubicBezTo>
                    <a:cubicBezTo>
                      <a:pt x="13271" y="20876"/>
                      <a:pt x="13322" y="21494"/>
                      <a:pt x="13254" y="22099"/>
                    </a:cubicBezTo>
                    <a:cubicBezTo>
                      <a:pt x="14424" y="21870"/>
                      <a:pt x="15519" y="21437"/>
                      <a:pt x="16434" y="20808"/>
                    </a:cubicBezTo>
                    <a:cubicBezTo>
                      <a:pt x="17214" y="21550"/>
                      <a:pt x="18291" y="21941"/>
                      <a:pt x="19520" y="21941"/>
                    </a:cubicBezTo>
                    <a:cubicBezTo>
                      <a:pt x="19831" y="21941"/>
                      <a:pt x="20151" y="21916"/>
                      <a:pt x="20479" y="21866"/>
                    </a:cubicBezTo>
                    <a:cubicBezTo>
                      <a:pt x="20910" y="21798"/>
                      <a:pt x="21265" y="21772"/>
                      <a:pt x="21562" y="21772"/>
                    </a:cubicBezTo>
                    <a:cubicBezTo>
                      <a:pt x="22562" y="21772"/>
                      <a:pt x="22888" y="22069"/>
                      <a:pt x="23182" y="22069"/>
                    </a:cubicBezTo>
                    <a:cubicBezTo>
                      <a:pt x="23236" y="22069"/>
                      <a:pt x="23289" y="22059"/>
                      <a:pt x="23345" y="22035"/>
                    </a:cubicBezTo>
                    <a:cubicBezTo>
                      <a:pt x="23798" y="21845"/>
                      <a:pt x="23507" y="20227"/>
                      <a:pt x="22040" y="18869"/>
                    </a:cubicBezTo>
                    <a:cubicBezTo>
                      <a:pt x="20861" y="17777"/>
                      <a:pt x="19408" y="17219"/>
                      <a:pt x="18739" y="17054"/>
                    </a:cubicBezTo>
                    <a:cubicBezTo>
                      <a:pt x="18614" y="18081"/>
                      <a:pt x="18269" y="19092"/>
                      <a:pt x="17623" y="19771"/>
                    </a:cubicBezTo>
                    <a:cubicBezTo>
                      <a:pt x="17620" y="19774"/>
                      <a:pt x="17617" y="19776"/>
                      <a:pt x="17614" y="19776"/>
                    </a:cubicBezTo>
                    <a:cubicBezTo>
                      <a:pt x="17602" y="19776"/>
                      <a:pt x="17601" y="19745"/>
                      <a:pt x="17607" y="19733"/>
                    </a:cubicBezTo>
                    <a:cubicBezTo>
                      <a:pt x="17634" y="19690"/>
                      <a:pt x="17657" y="19635"/>
                      <a:pt x="17684" y="19588"/>
                    </a:cubicBezTo>
                    <a:cubicBezTo>
                      <a:pt x="18110" y="18855"/>
                      <a:pt x="18408" y="17939"/>
                      <a:pt x="18560" y="17013"/>
                    </a:cubicBezTo>
                    <a:cubicBezTo>
                      <a:pt x="18573" y="16932"/>
                      <a:pt x="18590" y="16848"/>
                      <a:pt x="18601" y="16767"/>
                    </a:cubicBezTo>
                    <a:cubicBezTo>
                      <a:pt x="18604" y="16753"/>
                      <a:pt x="18604" y="16740"/>
                      <a:pt x="18607" y="16726"/>
                    </a:cubicBezTo>
                    <a:cubicBezTo>
                      <a:pt x="18614" y="16665"/>
                      <a:pt x="18617" y="16611"/>
                      <a:pt x="18624" y="16550"/>
                    </a:cubicBezTo>
                    <a:cubicBezTo>
                      <a:pt x="18654" y="16196"/>
                      <a:pt x="18671" y="15834"/>
                      <a:pt x="18671" y="15466"/>
                    </a:cubicBezTo>
                    <a:cubicBezTo>
                      <a:pt x="18665" y="15273"/>
                      <a:pt x="18651" y="15084"/>
                      <a:pt x="18631" y="14901"/>
                    </a:cubicBezTo>
                    <a:cubicBezTo>
                      <a:pt x="18624" y="14870"/>
                      <a:pt x="18641" y="14847"/>
                      <a:pt x="18661" y="14844"/>
                    </a:cubicBezTo>
                    <a:cubicBezTo>
                      <a:pt x="18573" y="12411"/>
                      <a:pt x="17968" y="9927"/>
                      <a:pt x="17765" y="8589"/>
                    </a:cubicBezTo>
                    <a:cubicBezTo>
                      <a:pt x="17377" y="6027"/>
                      <a:pt x="17455" y="4787"/>
                      <a:pt x="17455" y="4787"/>
                    </a:cubicBezTo>
                    <a:lnTo>
                      <a:pt x="17455" y="4787"/>
                    </a:lnTo>
                    <a:cubicBezTo>
                      <a:pt x="18204" y="5293"/>
                      <a:pt x="19137" y="5543"/>
                      <a:pt x="20116" y="5543"/>
                    </a:cubicBezTo>
                    <a:cubicBezTo>
                      <a:pt x="20360" y="5543"/>
                      <a:pt x="20607" y="5528"/>
                      <a:pt x="20854" y="5497"/>
                    </a:cubicBezTo>
                    <a:cubicBezTo>
                      <a:pt x="22098" y="5341"/>
                      <a:pt x="23118" y="4222"/>
                      <a:pt x="23118" y="2904"/>
                    </a:cubicBezTo>
                    <a:cubicBezTo>
                      <a:pt x="23118" y="1587"/>
                      <a:pt x="22257" y="2256"/>
                      <a:pt x="20013" y="1140"/>
                    </a:cubicBezTo>
                    <a:cubicBezTo>
                      <a:pt x="18609" y="443"/>
                      <a:pt x="17713" y="0"/>
                      <a:pt x="16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5"/>
              <p:cNvSpPr/>
              <p:nvPr/>
            </p:nvSpPr>
            <p:spPr>
              <a:xfrm>
                <a:off x="1727731" y="3723658"/>
                <a:ext cx="50446" cy="5044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022" extrusionOk="0">
                    <a:moveTo>
                      <a:pt x="511" y="1"/>
                    </a:moveTo>
                    <a:cubicBezTo>
                      <a:pt x="228" y="1"/>
                      <a:pt x="0" y="231"/>
                      <a:pt x="0" y="511"/>
                    </a:cubicBezTo>
                    <a:cubicBezTo>
                      <a:pt x="0" y="795"/>
                      <a:pt x="228" y="1021"/>
                      <a:pt x="511" y="1021"/>
                    </a:cubicBezTo>
                    <a:cubicBezTo>
                      <a:pt x="791" y="1021"/>
                      <a:pt x="1022" y="795"/>
                      <a:pt x="1022" y="511"/>
                    </a:cubicBezTo>
                    <a:cubicBezTo>
                      <a:pt x="1022" y="231"/>
                      <a:pt x="791" y="1"/>
                      <a:pt x="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1290218" y="4532197"/>
                <a:ext cx="123005" cy="423953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8589" extrusionOk="0">
                    <a:moveTo>
                      <a:pt x="2339" y="1"/>
                    </a:moveTo>
                    <a:cubicBezTo>
                      <a:pt x="1465" y="1"/>
                      <a:pt x="825" y="848"/>
                      <a:pt x="464" y="1575"/>
                    </a:cubicBezTo>
                    <a:cubicBezTo>
                      <a:pt x="52" y="2412"/>
                      <a:pt x="1" y="3365"/>
                      <a:pt x="136" y="4278"/>
                    </a:cubicBezTo>
                    <a:cubicBezTo>
                      <a:pt x="166" y="4501"/>
                      <a:pt x="207" y="4721"/>
                      <a:pt x="261" y="4936"/>
                    </a:cubicBezTo>
                    <a:cubicBezTo>
                      <a:pt x="406" y="5535"/>
                      <a:pt x="687" y="6086"/>
                      <a:pt x="815" y="6680"/>
                    </a:cubicBezTo>
                    <a:cubicBezTo>
                      <a:pt x="920" y="7154"/>
                      <a:pt x="805" y="7823"/>
                      <a:pt x="1072" y="8249"/>
                    </a:cubicBezTo>
                    <a:cubicBezTo>
                      <a:pt x="1226" y="8494"/>
                      <a:pt x="1422" y="8589"/>
                      <a:pt x="1628" y="8589"/>
                    </a:cubicBezTo>
                    <a:cubicBezTo>
                      <a:pt x="1874" y="8589"/>
                      <a:pt x="2134" y="8452"/>
                      <a:pt x="2349" y="8275"/>
                    </a:cubicBezTo>
                    <a:cubicBezTo>
                      <a:pt x="2390" y="8241"/>
                      <a:pt x="2431" y="8208"/>
                      <a:pt x="2468" y="8171"/>
                    </a:cubicBezTo>
                    <a:cubicBezTo>
                      <a:pt x="2492" y="8150"/>
                      <a:pt x="2487" y="8062"/>
                      <a:pt x="2452" y="8062"/>
                    </a:cubicBezTo>
                    <a:cubicBezTo>
                      <a:pt x="2447" y="8062"/>
                      <a:pt x="2442" y="8063"/>
                      <a:pt x="2437" y="8066"/>
                    </a:cubicBezTo>
                    <a:cubicBezTo>
                      <a:pt x="2256" y="8168"/>
                      <a:pt x="2085" y="8216"/>
                      <a:pt x="1929" y="8216"/>
                    </a:cubicBezTo>
                    <a:cubicBezTo>
                      <a:pt x="1535" y="8216"/>
                      <a:pt x="1240" y="7905"/>
                      <a:pt x="1136" y="7377"/>
                    </a:cubicBezTo>
                    <a:cubicBezTo>
                      <a:pt x="1089" y="7137"/>
                      <a:pt x="1119" y="6880"/>
                      <a:pt x="1066" y="6639"/>
                    </a:cubicBezTo>
                    <a:cubicBezTo>
                      <a:pt x="893" y="5845"/>
                      <a:pt x="515" y="5153"/>
                      <a:pt x="389" y="4335"/>
                    </a:cubicBezTo>
                    <a:cubicBezTo>
                      <a:pt x="386" y="4312"/>
                      <a:pt x="383" y="4287"/>
                      <a:pt x="379" y="4261"/>
                    </a:cubicBezTo>
                    <a:cubicBezTo>
                      <a:pt x="255" y="3298"/>
                      <a:pt x="417" y="2146"/>
                      <a:pt x="957" y="1280"/>
                    </a:cubicBezTo>
                    <a:cubicBezTo>
                      <a:pt x="1190" y="905"/>
                      <a:pt x="1498" y="584"/>
                      <a:pt x="1886" y="358"/>
                    </a:cubicBezTo>
                    <a:cubicBezTo>
                      <a:pt x="2052" y="260"/>
                      <a:pt x="2231" y="179"/>
                      <a:pt x="2431" y="121"/>
                    </a:cubicBezTo>
                    <a:cubicBezTo>
                      <a:pt x="2457" y="115"/>
                      <a:pt x="2461" y="77"/>
                      <a:pt x="2451" y="47"/>
                    </a:cubicBezTo>
                    <a:cubicBezTo>
                      <a:pt x="2444" y="23"/>
                      <a:pt x="2434" y="3"/>
                      <a:pt x="2413" y="3"/>
                    </a:cubicBezTo>
                    <a:cubicBezTo>
                      <a:pt x="2388" y="1"/>
                      <a:pt x="2363" y="1"/>
                      <a:pt x="2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1486763" y="4657716"/>
                <a:ext cx="35687" cy="17814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609" extrusionOk="0">
                    <a:moveTo>
                      <a:pt x="555" y="0"/>
                    </a:moveTo>
                    <a:cubicBezTo>
                      <a:pt x="548" y="0"/>
                      <a:pt x="540" y="9"/>
                      <a:pt x="540" y="15"/>
                    </a:cubicBezTo>
                    <a:cubicBezTo>
                      <a:pt x="493" y="434"/>
                      <a:pt x="547" y="860"/>
                      <a:pt x="503" y="1282"/>
                    </a:cubicBezTo>
                    <a:cubicBezTo>
                      <a:pt x="483" y="1478"/>
                      <a:pt x="453" y="1677"/>
                      <a:pt x="419" y="1873"/>
                    </a:cubicBezTo>
                    <a:cubicBezTo>
                      <a:pt x="314" y="2451"/>
                      <a:pt x="155" y="3029"/>
                      <a:pt x="0" y="3580"/>
                    </a:cubicBezTo>
                    <a:cubicBezTo>
                      <a:pt x="0" y="3586"/>
                      <a:pt x="3" y="3594"/>
                      <a:pt x="7" y="3600"/>
                    </a:cubicBezTo>
                    <a:cubicBezTo>
                      <a:pt x="8" y="3605"/>
                      <a:pt x="12" y="3609"/>
                      <a:pt x="17" y="3609"/>
                    </a:cubicBezTo>
                    <a:cubicBezTo>
                      <a:pt x="21" y="3609"/>
                      <a:pt x="26" y="3606"/>
                      <a:pt x="30" y="3600"/>
                    </a:cubicBezTo>
                    <a:cubicBezTo>
                      <a:pt x="398" y="3053"/>
                      <a:pt x="588" y="2451"/>
                      <a:pt x="655" y="1836"/>
                    </a:cubicBezTo>
                    <a:cubicBezTo>
                      <a:pt x="723" y="1231"/>
                      <a:pt x="672" y="613"/>
                      <a:pt x="560" y="5"/>
                    </a:cubicBezTo>
                    <a:cubicBezTo>
                      <a:pt x="560" y="1"/>
                      <a:pt x="557" y="1"/>
                      <a:pt x="557" y="1"/>
                    </a:cubicBezTo>
                    <a:cubicBezTo>
                      <a:pt x="556" y="0"/>
                      <a:pt x="555" y="0"/>
                      <a:pt x="555" y="0"/>
                    </a:cubicBezTo>
                    <a:close/>
                  </a:path>
                </a:pathLst>
              </a:custGeom>
              <a:solidFill>
                <a:srgbClr val="0029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1733654" y="4390144"/>
                <a:ext cx="60861" cy="243542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4934" extrusionOk="0">
                    <a:moveTo>
                      <a:pt x="1066" y="1"/>
                    </a:moveTo>
                    <a:cubicBezTo>
                      <a:pt x="1064" y="1"/>
                      <a:pt x="1062" y="1"/>
                      <a:pt x="1060" y="2"/>
                    </a:cubicBezTo>
                    <a:cubicBezTo>
                      <a:pt x="1040" y="5"/>
                      <a:pt x="1023" y="28"/>
                      <a:pt x="1030" y="59"/>
                    </a:cubicBezTo>
                    <a:cubicBezTo>
                      <a:pt x="1050" y="242"/>
                      <a:pt x="1064" y="431"/>
                      <a:pt x="1070" y="624"/>
                    </a:cubicBezTo>
                    <a:cubicBezTo>
                      <a:pt x="1081" y="975"/>
                      <a:pt x="1060" y="1340"/>
                      <a:pt x="1023" y="1708"/>
                    </a:cubicBezTo>
                    <a:cubicBezTo>
                      <a:pt x="1020" y="1736"/>
                      <a:pt x="1016" y="1762"/>
                      <a:pt x="1016" y="1786"/>
                    </a:cubicBezTo>
                    <a:cubicBezTo>
                      <a:pt x="1013" y="1820"/>
                      <a:pt x="1009" y="1850"/>
                      <a:pt x="1006" y="1884"/>
                    </a:cubicBezTo>
                    <a:cubicBezTo>
                      <a:pt x="1003" y="1898"/>
                      <a:pt x="1003" y="1911"/>
                      <a:pt x="1000" y="1925"/>
                    </a:cubicBezTo>
                    <a:cubicBezTo>
                      <a:pt x="989" y="2006"/>
                      <a:pt x="972" y="2090"/>
                      <a:pt x="959" y="2171"/>
                    </a:cubicBezTo>
                    <a:cubicBezTo>
                      <a:pt x="807" y="3097"/>
                      <a:pt x="509" y="4013"/>
                      <a:pt x="83" y="4746"/>
                    </a:cubicBezTo>
                    <a:cubicBezTo>
                      <a:pt x="56" y="4793"/>
                      <a:pt x="33" y="4848"/>
                      <a:pt x="6" y="4891"/>
                    </a:cubicBezTo>
                    <a:cubicBezTo>
                      <a:pt x="0" y="4903"/>
                      <a:pt x="1" y="4934"/>
                      <a:pt x="13" y="4934"/>
                    </a:cubicBezTo>
                    <a:cubicBezTo>
                      <a:pt x="16" y="4934"/>
                      <a:pt x="19" y="4932"/>
                      <a:pt x="22" y="4929"/>
                    </a:cubicBezTo>
                    <a:cubicBezTo>
                      <a:pt x="668" y="4250"/>
                      <a:pt x="1013" y="3239"/>
                      <a:pt x="1138" y="2212"/>
                    </a:cubicBezTo>
                    <a:cubicBezTo>
                      <a:pt x="1232" y="1455"/>
                      <a:pt x="1212" y="688"/>
                      <a:pt x="1094" y="36"/>
                    </a:cubicBezTo>
                    <a:cubicBezTo>
                      <a:pt x="1088" y="10"/>
                      <a:pt x="107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09" name="Google Shape;609;p15"/>
            <p:cNvSpPr/>
            <p:nvPr/>
          </p:nvSpPr>
          <p:spPr>
            <a:xfrm>
              <a:off x="595436" y="4306835"/>
              <a:ext cx="329589" cy="464440"/>
            </a:xfrm>
            <a:custGeom>
              <a:avLst/>
              <a:gdLst/>
              <a:ahLst/>
              <a:cxnLst/>
              <a:rect l="l" t="t" r="r" b="b"/>
              <a:pathLst>
                <a:path w="12328" h="17372" extrusionOk="0">
                  <a:moveTo>
                    <a:pt x="5742" y="2940"/>
                  </a:moveTo>
                  <a:cubicBezTo>
                    <a:pt x="5997" y="2940"/>
                    <a:pt x="6250" y="3004"/>
                    <a:pt x="6482" y="3157"/>
                  </a:cubicBezTo>
                  <a:cubicBezTo>
                    <a:pt x="7063" y="3539"/>
                    <a:pt x="6932" y="4471"/>
                    <a:pt x="6556" y="4913"/>
                  </a:cubicBezTo>
                  <a:cubicBezTo>
                    <a:pt x="6232" y="5292"/>
                    <a:pt x="5799" y="5397"/>
                    <a:pt x="5316" y="5451"/>
                  </a:cubicBezTo>
                  <a:cubicBezTo>
                    <a:pt x="5120" y="5472"/>
                    <a:pt x="4910" y="5484"/>
                    <a:pt x="4692" y="5484"/>
                  </a:cubicBezTo>
                  <a:cubicBezTo>
                    <a:pt x="4217" y="5484"/>
                    <a:pt x="3707" y="5429"/>
                    <a:pt x="3224" y="5299"/>
                  </a:cubicBezTo>
                  <a:cubicBezTo>
                    <a:pt x="3410" y="4718"/>
                    <a:pt x="3711" y="4170"/>
                    <a:pt x="4087" y="3758"/>
                  </a:cubicBezTo>
                  <a:cubicBezTo>
                    <a:pt x="4479" y="3324"/>
                    <a:pt x="5119" y="2940"/>
                    <a:pt x="5742" y="2940"/>
                  </a:cubicBezTo>
                  <a:close/>
                  <a:moveTo>
                    <a:pt x="7664" y="7412"/>
                  </a:moveTo>
                  <a:cubicBezTo>
                    <a:pt x="7913" y="7412"/>
                    <a:pt x="8149" y="7469"/>
                    <a:pt x="8340" y="7610"/>
                  </a:cubicBezTo>
                  <a:cubicBezTo>
                    <a:pt x="9486" y="8445"/>
                    <a:pt x="7435" y="9196"/>
                    <a:pt x="6908" y="9303"/>
                  </a:cubicBezTo>
                  <a:cubicBezTo>
                    <a:pt x="6667" y="9353"/>
                    <a:pt x="6420" y="9378"/>
                    <a:pt x="6173" y="9378"/>
                  </a:cubicBezTo>
                  <a:cubicBezTo>
                    <a:pt x="5802" y="9378"/>
                    <a:pt x="5432" y="9323"/>
                    <a:pt x="5083" y="9216"/>
                  </a:cubicBezTo>
                  <a:cubicBezTo>
                    <a:pt x="5330" y="8722"/>
                    <a:pt x="5681" y="8290"/>
                    <a:pt x="6114" y="7969"/>
                  </a:cubicBezTo>
                  <a:cubicBezTo>
                    <a:pt x="6481" y="7698"/>
                    <a:pt x="7107" y="7412"/>
                    <a:pt x="7664" y="7412"/>
                  </a:cubicBezTo>
                  <a:close/>
                  <a:moveTo>
                    <a:pt x="9856" y="12545"/>
                  </a:moveTo>
                  <a:cubicBezTo>
                    <a:pt x="10328" y="12545"/>
                    <a:pt x="10821" y="12857"/>
                    <a:pt x="10639" y="13385"/>
                  </a:cubicBezTo>
                  <a:cubicBezTo>
                    <a:pt x="10384" y="14119"/>
                    <a:pt x="9300" y="14413"/>
                    <a:pt x="8598" y="14413"/>
                  </a:cubicBezTo>
                  <a:cubicBezTo>
                    <a:pt x="8582" y="14413"/>
                    <a:pt x="8566" y="14413"/>
                    <a:pt x="8550" y="14413"/>
                  </a:cubicBezTo>
                  <a:cubicBezTo>
                    <a:pt x="8527" y="14410"/>
                    <a:pt x="8503" y="14406"/>
                    <a:pt x="8479" y="14406"/>
                  </a:cubicBezTo>
                  <a:cubicBezTo>
                    <a:pt x="8510" y="14098"/>
                    <a:pt x="8588" y="13798"/>
                    <a:pt x="8713" y="13524"/>
                  </a:cubicBezTo>
                  <a:cubicBezTo>
                    <a:pt x="8872" y="13183"/>
                    <a:pt x="9098" y="12825"/>
                    <a:pt x="9435" y="12642"/>
                  </a:cubicBezTo>
                  <a:cubicBezTo>
                    <a:pt x="9558" y="12576"/>
                    <a:pt x="9706" y="12545"/>
                    <a:pt x="9856" y="12545"/>
                  </a:cubicBezTo>
                  <a:close/>
                  <a:moveTo>
                    <a:pt x="3125" y="0"/>
                  </a:moveTo>
                  <a:cubicBezTo>
                    <a:pt x="3124" y="0"/>
                    <a:pt x="3122" y="0"/>
                    <a:pt x="3120" y="0"/>
                  </a:cubicBezTo>
                  <a:cubicBezTo>
                    <a:pt x="1109" y="44"/>
                    <a:pt x="1" y="3068"/>
                    <a:pt x="1214" y="4542"/>
                  </a:cubicBezTo>
                  <a:cubicBezTo>
                    <a:pt x="1548" y="4947"/>
                    <a:pt x="2065" y="5286"/>
                    <a:pt x="2663" y="5529"/>
                  </a:cubicBezTo>
                  <a:cubicBezTo>
                    <a:pt x="2460" y="6465"/>
                    <a:pt x="2562" y="7452"/>
                    <a:pt x="3048" y="8205"/>
                  </a:cubicBezTo>
                  <a:cubicBezTo>
                    <a:pt x="3410" y="8763"/>
                    <a:pt x="3931" y="9171"/>
                    <a:pt x="4522" y="9435"/>
                  </a:cubicBezTo>
                  <a:cubicBezTo>
                    <a:pt x="4174" y="10388"/>
                    <a:pt x="4181" y="11466"/>
                    <a:pt x="4667" y="12362"/>
                  </a:cubicBezTo>
                  <a:cubicBezTo>
                    <a:pt x="5313" y="13541"/>
                    <a:pt x="6648" y="14484"/>
                    <a:pt x="8033" y="14711"/>
                  </a:cubicBezTo>
                  <a:cubicBezTo>
                    <a:pt x="8044" y="15308"/>
                    <a:pt x="8219" y="15900"/>
                    <a:pt x="8571" y="16366"/>
                  </a:cubicBezTo>
                  <a:cubicBezTo>
                    <a:pt x="9169" y="17154"/>
                    <a:pt x="9912" y="17371"/>
                    <a:pt x="10723" y="17371"/>
                  </a:cubicBezTo>
                  <a:cubicBezTo>
                    <a:pt x="11171" y="17371"/>
                    <a:pt x="11641" y="17305"/>
                    <a:pt x="12119" y="17231"/>
                  </a:cubicBezTo>
                  <a:cubicBezTo>
                    <a:pt x="12327" y="17198"/>
                    <a:pt x="12212" y="16933"/>
                    <a:pt x="12048" y="16933"/>
                  </a:cubicBezTo>
                  <a:cubicBezTo>
                    <a:pt x="12042" y="16933"/>
                    <a:pt x="12037" y="16933"/>
                    <a:pt x="12031" y="16934"/>
                  </a:cubicBezTo>
                  <a:cubicBezTo>
                    <a:pt x="11605" y="16980"/>
                    <a:pt x="11179" y="17044"/>
                    <a:pt x="10767" y="17044"/>
                  </a:cubicBezTo>
                  <a:cubicBezTo>
                    <a:pt x="10208" y="17044"/>
                    <a:pt x="9673" y="16926"/>
                    <a:pt x="9192" y="16484"/>
                  </a:cubicBezTo>
                  <a:cubicBezTo>
                    <a:pt x="8709" y="16038"/>
                    <a:pt x="8479" y="15403"/>
                    <a:pt x="8466" y="14758"/>
                  </a:cubicBezTo>
                  <a:lnTo>
                    <a:pt x="8466" y="14758"/>
                  </a:lnTo>
                  <a:cubicBezTo>
                    <a:pt x="8530" y="14761"/>
                    <a:pt x="8594" y="14763"/>
                    <a:pt x="8657" y="14763"/>
                  </a:cubicBezTo>
                  <a:cubicBezTo>
                    <a:pt x="9096" y="14763"/>
                    <a:pt x="9533" y="14681"/>
                    <a:pt x="9946" y="14508"/>
                  </a:cubicBezTo>
                  <a:cubicBezTo>
                    <a:pt x="10709" y="14179"/>
                    <a:pt x="11609" y="13193"/>
                    <a:pt x="10798" y="12389"/>
                  </a:cubicBezTo>
                  <a:cubicBezTo>
                    <a:pt x="10587" y="12181"/>
                    <a:pt x="10329" y="12096"/>
                    <a:pt x="10062" y="12096"/>
                  </a:cubicBezTo>
                  <a:cubicBezTo>
                    <a:pt x="9560" y="12096"/>
                    <a:pt x="9024" y="12395"/>
                    <a:pt x="8709" y="12744"/>
                  </a:cubicBezTo>
                  <a:cubicBezTo>
                    <a:pt x="8317" y="13179"/>
                    <a:pt x="8101" y="13761"/>
                    <a:pt x="8044" y="14359"/>
                  </a:cubicBezTo>
                  <a:cubicBezTo>
                    <a:pt x="6682" y="14115"/>
                    <a:pt x="5276" y="13068"/>
                    <a:pt x="4843" y="11787"/>
                  </a:cubicBezTo>
                  <a:cubicBezTo>
                    <a:pt x="4606" y="11077"/>
                    <a:pt x="4661" y="10297"/>
                    <a:pt x="4924" y="9587"/>
                  </a:cubicBezTo>
                  <a:cubicBezTo>
                    <a:pt x="5343" y="9722"/>
                    <a:pt x="5787" y="9790"/>
                    <a:pt x="6230" y="9790"/>
                  </a:cubicBezTo>
                  <a:cubicBezTo>
                    <a:pt x="6986" y="9790"/>
                    <a:pt x="7742" y="9592"/>
                    <a:pt x="8368" y="9192"/>
                  </a:cubicBezTo>
                  <a:cubicBezTo>
                    <a:pt x="8925" y="8837"/>
                    <a:pt x="9422" y="8093"/>
                    <a:pt x="8864" y="7516"/>
                  </a:cubicBezTo>
                  <a:cubicBezTo>
                    <a:pt x="8554" y="7194"/>
                    <a:pt x="8083" y="7074"/>
                    <a:pt x="7614" y="7074"/>
                  </a:cubicBezTo>
                  <a:cubicBezTo>
                    <a:pt x="7291" y="7074"/>
                    <a:pt x="6968" y="7132"/>
                    <a:pt x="6702" y="7218"/>
                  </a:cubicBezTo>
                  <a:cubicBezTo>
                    <a:pt x="5793" y="7516"/>
                    <a:pt x="5090" y="8215"/>
                    <a:pt x="4681" y="9060"/>
                  </a:cubicBezTo>
                  <a:cubicBezTo>
                    <a:pt x="3968" y="8736"/>
                    <a:pt x="3387" y="8162"/>
                    <a:pt x="3140" y="7343"/>
                  </a:cubicBezTo>
                  <a:cubicBezTo>
                    <a:pt x="2984" y="6827"/>
                    <a:pt x="2998" y="6252"/>
                    <a:pt x="3120" y="5688"/>
                  </a:cubicBezTo>
                  <a:lnTo>
                    <a:pt x="3120" y="5688"/>
                  </a:lnTo>
                  <a:cubicBezTo>
                    <a:pt x="3656" y="5854"/>
                    <a:pt x="4232" y="5945"/>
                    <a:pt x="4783" y="5945"/>
                  </a:cubicBezTo>
                  <a:cubicBezTo>
                    <a:pt x="5500" y="5945"/>
                    <a:pt x="6175" y="5790"/>
                    <a:pt x="6668" y="5441"/>
                  </a:cubicBezTo>
                  <a:cubicBezTo>
                    <a:pt x="7334" y="4971"/>
                    <a:pt x="7563" y="3960"/>
                    <a:pt x="7117" y="3258"/>
                  </a:cubicBezTo>
                  <a:cubicBezTo>
                    <a:pt x="6806" y="2773"/>
                    <a:pt x="6259" y="2575"/>
                    <a:pt x="5699" y="2575"/>
                  </a:cubicBezTo>
                  <a:cubicBezTo>
                    <a:pt x="5335" y="2575"/>
                    <a:pt x="4966" y="2659"/>
                    <a:pt x="4654" y="2801"/>
                  </a:cubicBezTo>
                  <a:cubicBezTo>
                    <a:pt x="3745" y="3218"/>
                    <a:pt x="3076" y="4130"/>
                    <a:pt x="2761" y="5150"/>
                  </a:cubicBezTo>
                  <a:cubicBezTo>
                    <a:pt x="2170" y="4917"/>
                    <a:pt x="1660" y="4548"/>
                    <a:pt x="1370" y="4005"/>
                  </a:cubicBezTo>
                  <a:cubicBezTo>
                    <a:pt x="704" y="2758"/>
                    <a:pt x="1674" y="376"/>
                    <a:pt x="3207" y="295"/>
                  </a:cubicBezTo>
                  <a:cubicBezTo>
                    <a:pt x="3422" y="284"/>
                    <a:pt x="3291" y="0"/>
                    <a:pt x="3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8007789" y="2743064"/>
              <a:ext cx="433067" cy="471938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39" y="368"/>
                  </a:moveTo>
                  <a:lnTo>
                    <a:pt x="2639" y="368"/>
                  </a:lnTo>
                  <a:cubicBezTo>
                    <a:pt x="3102" y="814"/>
                    <a:pt x="3522" y="1314"/>
                    <a:pt x="3927" y="1821"/>
                  </a:cubicBezTo>
                  <a:cubicBezTo>
                    <a:pt x="3494" y="1966"/>
                    <a:pt x="3058" y="2108"/>
                    <a:pt x="2625" y="2253"/>
                  </a:cubicBezTo>
                  <a:cubicBezTo>
                    <a:pt x="2650" y="1621"/>
                    <a:pt x="2656" y="993"/>
                    <a:pt x="2639" y="368"/>
                  </a:cubicBezTo>
                  <a:close/>
                  <a:moveTo>
                    <a:pt x="5677" y="1509"/>
                  </a:moveTo>
                  <a:lnTo>
                    <a:pt x="5677" y="1509"/>
                  </a:lnTo>
                  <a:cubicBezTo>
                    <a:pt x="5407" y="1878"/>
                    <a:pt x="5136" y="2243"/>
                    <a:pt x="4866" y="2612"/>
                  </a:cubicBezTo>
                  <a:cubicBezTo>
                    <a:pt x="4693" y="2392"/>
                    <a:pt x="4522" y="2172"/>
                    <a:pt x="4342" y="1956"/>
                  </a:cubicBezTo>
                  <a:cubicBezTo>
                    <a:pt x="4788" y="1807"/>
                    <a:pt x="5231" y="1659"/>
                    <a:pt x="5677" y="1509"/>
                  </a:cubicBezTo>
                  <a:close/>
                  <a:moveTo>
                    <a:pt x="2301" y="2642"/>
                  </a:moveTo>
                  <a:cubicBezTo>
                    <a:pt x="2288" y="2946"/>
                    <a:pt x="2274" y="3253"/>
                    <a:pt x="2264" y="3561"/>
                  </a:cubicBezTo>
                  <a:cubicBezTo>
                    <a:pt x="1727" y="3439"/>
                    <a:pt x="1190" y="3314"/>
                    <a:pt x="652" y="3189"/>
                  </a:cubicBezTo>
                  <a:cubicBezTo>
                    <a:pt x="1203" y="3007"/>
                    <a:pt x="1750" y="2824"/>
                    <a:pt x="2301" y="2642"/>
                  </a:cubicBezTo>
                  <a:close/>
                  <a:moveTo>
                    <a:pt x="4102" y="2037"/>
                  </a:moveTo>
                  <a:cubicBezTo>
                    <a:pt x="4231" y="2199"/>
                    <a:pt x="4359" y="2358"/>
                    <a:pt x="4487" y="2517"/>
                  </a:cubicBezTo>
                  <a:cubicBezTo>
                    <a:pt x="4528" y="2564"/>
                    <a:pt x="4609" y="2673"/>
                    <a:pt x="4718" y="2814"/>
                  </a:cubicBezTo>
                  <a:cubicBezTo>
                    <a:pt x="4444" y="3183"/>
                    <a:pt x="4170" y="3551"/>
                    <a:pt x="3896" y="3919"/>
                  </a:cubicBezTo>
                  <a:cubicBezTo>
                    <a:pt x="3592" y="3855"/>
                    <a:pt x="3285" y="3791"/>
                    <a:pt x="2984" y="3727"/>
                  </a:cubicBezTo>
                  <a:cubicBezTo>
                    <a:pt x="2835" y="3693"/>
                    <a:pt x="2693" y="3659"/>
                    <a:pt x="2548" y="3625"/>
                  </a:cubicBezTo>
                  <a:cubicBezTo>
                    <a:pt x="2572" y="3264"/>
                    <a:pt x="2595" y="2899"/>
                    <a:pt x="2612" y="2537"/>
                  </a:cubicBezTo>
                  <a:cubicBezTo>
                    <a:pt x="3109" y="2372"/>
                    <a:pt x="3606" y="2206"/>
                    <a:pt x="4102" y="2037"/>
                  </a:cubicBezTo>
                  <a:close/>
                  <a:moveTo>
                    <a:pt x="4863" y="3000"/>
                  </a:moveTo>
                  <a:cubicBezTo>
                    <a:pt x="5217" y="3470"/>
                    <a:pt x="5724" y="4122"/>
                    <a:pt x="6022" y="4419"/>
                  </a:cubicBezTo>
                  <a:cubicBezTo>
                    <a:pt x="5894" y="4382"/>
                    <a:pt x="5758" y="4355"/>
                    <a:pt x="5748" y="4351"/>
                  </a:cubicBezTo>
                  <a:cubicBezTo>
                    <a:pt x="5383" y="4261"/>
                    <a:pt x="5018" y="4173"/>
                    <a:pt x="4650" y="4085"/>
                  </a:cubicBezTo>
                  <a:cubicBezTo>
                    <a:pt x="4481" y="4044"/>
                    <a:pt x="4308" y="4011"/>
                    <a:pt x="4140" y="3973"/>
                  </a:cubicBezTo>
                  <a:cubicBezTo>
                    <a:pt x="4380" y="3649"/>
                    <a:pt x="4620" y="3325"/>
                    <a:pt x="4863" y="3000"/>
                  </a:cubicBezTo>
                  <a:close/>
                  <a:moveTo>
                    <a:pt x="2531" y="3844"/>
                  </a:moveTo>
                  <a:cubicBezTo>
                    <a:pt x="2937" y="3936"/>
                    <a:pt x="3342" y="4024"/>
                    <a:pt x="3748" y="4115"/>
                  </a:cubicBezTo>
                  <a:cubicBezTo>
                    <a:pt x="3294" y="4710"/>
                    <a:pt x="2839" y="5301"/>
                    <a:pt x="2372" y="5886"/>
                  </a:cubicBezTo>
                  <a:cubicBezTo>
                    <a:pt x="2427" y="5210"/>
                    <a:pt x="2483" y="4527"/>
                    <a:pt x="2531" y="3844"/>
                  </a:cubicBezTo>
                  <a:close/>
                  <a:moveTo>
                    <a:pt x="2601" y="1"/>
                  </a:moveTo>
                  <a:cubicBezTo>
                    <a:pt x="2588" y="1"/>
                    <a:pt x="2575" y="10"/>
                    <a:pt x="2572" y="29"/>
                  </a:cubicBezTo>
                  <a:cubicBezTo>
                    <a:pt x="2569" y="46"/>
                    <a:pt x="2569" y="60"/>
                    <a:pt x="2565" y="77"/>
                  </a:cubicBezTo>
                  <a:cubicBezTo>
                    <a:pt x="2500" y="87"/>
                    <a:pt x="2470" y="188"/>
                    <a:pt x="2538" y="263"/>
                  </a:cubicBezTo>
                  <a:cubicBezTo>
                    <a:pt x="2427" y="949"/>
                    <a:pt x="2359" y="1648"/>
                    <a:pt x="2318" y="2355"/>
                  </a:cubicBezTo>
                  <a:cubicBezTo>
                    <a:pt x="1585" y="2598"/>
                    <a:pt x="855" y="2841"/>
                    <a:pt x="125" y="3085"/>
                  </a:cubicBezTo>
                  <a:cubicBezTo>
                    <a:pt x="0" y="3125"/>
                    <a:pt x="101" y="3304"/>
                    <a:pt x="189" y="3325"/>
                  </a:cubicBezTo>
                  <a:cubicBezTo>
                    <a:pt x="875" y="3484"/>
                    <a:pt x="1565" y="3635"/>
                    <a:pt x="2254" y="3788"/>
                  </a:cubicBezTo>
                  <a:cubicBezTo>
                    <a:pt x="2227" y="4595"/>
                    <a:pt x="2204" y="5402"/>
                    <a:pt x="2146" y="6200"/>
                  </a:cubicBezTo>
                  <a:cubicBezTo>
                    <a:pt x="2140" y="6258"/>
                    <a:pt x="2206" y="6358"/>
                    <a:pt x="2271" y="6358"/>
                  </a:cubicBezTo>
                  <a:cubicBezTo>
                    <a:pt x="2290" y="6358"/>
                    <a:pt x="2308" y="6349"/>
                    <a:pt x="2325" y="6329"/>
                  </a:cubicBezTo>
                  <a:cubicBezTo>
                    <a:pt x="2896" y="5622"/>
                    <a:pt x="3447" y="4899"/>
                    <a:pt x="3991" y="4169"/>
                  </a:cubicBezTo>
                  <a:cubicBezTo>
                    <a:pt x="4762" y="4342"/>
                    <a:pt x="5532" y="4521"/>
                    <a:pt x="6295" y="4720"/>
                  </a:cubicBezTo>
                  <a:cubicBezTo>
                    <a:pt x="6306" y="4723"/>
                    <a:pt x="6315" y="4724"/>
                    <a:pt x="6324" y="4724"/>
                  </a:cubicBezTo>
                  <a:cubicBezTo>
                    <a:pt x="6407" y="4724"/>
                    <a:pt x="6431" y="4621"/>
                    <a:pt x="6376" y="4554"/>
                  </a:cubicBezTo>
                  <a:cubicBezTo>
                    <a:pt x="5921" y="3983"/>
                    <a:pt x="5471" y="3389"/>
                    <a:pt x="5011" y="2797"/>
                  </a:cubicBezTo>
                  <a:cubicBezTo>
                    <a:pt x="5370" y="2314"/>
                    <a:pt x="5728" y="1834"/>
                    <a:pt x="6086" y="1358"/>
                  </a:cubicBezTo>
                  <a:cubicBezTo>
                    <a:pt x="6139" y="1293"/>
                    <a:pt x="6066" y="1151"/>
                    <a:pt x="5982" y="1151"/>
                  </a:cubicBezTo>
                  <a:cubicBezTo>
                    <a:pt x="5974" y="1151"/>
                    <a:pt x="5966" y="1152"/>
                    <a:pt x="5958" y="1155"/>
                  </a:cubicBezTo>
                  <a:cubicBezTo>
                    <a:pt x="5359" y="1347"/>
                    <a:pt x="4765" y="1547"/>
                    <a:pt x="4170" y="1743"/>
                  </a:cubicBezTo>
                  <a:cubicBezTo>
                    <a:pt x="3690" y="1165"/>
                    <a:pt x="3193" y="614"/>
                    <a:pt x="2656" y="114"/>
                  </a:cubicBezTo>
                  <a:cubicBezTo>
                    <a:pt x="2646" y="104"/>
                    <a:pt x="2639" y="101"/>
                    <a:pt x="2633" y="97"/>
                  </a:cubicBezTo>
                  <a:cubicBezTo>
                    <a:pt x="2629" y="77"/>
                    <a:pt x="2629" y="53"/>
                    <a:pt x="2629" y="33"/>
                  </a:cubicBezTo>
                  <a:cubicBezTo>
                    <a:pt x="2629" y="12"/>
                    <a:pt x="2616" y="1"/>
                    <a:pt x="2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 rot="-1840185">
              <a:off x="7117644" y="4340860"/>
              <a:ext cx="673005" cy="594293"/>
            </a:xfrm>
            <a:custGeom>
              <a:avLst/>
              <a:gdLst/>
              <a:ahLst/>
              <a:cxnLst/>
              <a:rect l="l" t="t" r="r" b="b"/>
              <a:pathLst>
                <a:path w="21652" h="19121" extrusionOk="0">
                  <a:moveTo>
                    <a:pt x="6409" y="0"/>
                  </a:moveTo>
                  <a:cubicBezTo>
                    <a:pt x="6239" y="0"/>
                    <a:pt x="6079" y="21"/>
                    <a:pt x="5931" y="65"/>
                  </a:cubicBezTo>
                  <a:cubicBezTo>
                    <a:pt x="5023" y="339"/>
                    <a:pt x="3532" y="4742"/>
                    <a:pt x="3349" y="5425"/>
                  </a:cubicBezTo>
                  <a:cubicBezTo>
                    <a:pt x="3315" y="5550"/>
                    <a:pt x="3708" y="6043"/>
                    <a:pt x="3792" y="6127"/>
                  </a:cubicBezTo>
                  <a:cubicBezTo>
                    <a:pt x="4113" y="6445"/>
                    <a:pt x="4519" y="6715"/>
                    <a:pt x="4856" y="7023"/>
                  </a:cubicBezTo>
                  <a:cubicBezTo>
                    <a:pt x="5658" y="7749"/>
                    <a:pt x="6580" y="8337"/>
                    <a:pt x="7573" y="8757"/>
                  </a:cubicBezTo>
                  <a:cubicBezTo>
                    <a:pt x="7874" y="8885"/>
                    <a:pt x="8233" y="9057"/>
                    <a:pt x="8273" y="9385"/>
                  </a:cubicBezTo>
                  <a:cubicBezTo>
                    <a:pt x="8300" y="9645"/>
                    <a:pt x="8087" y="9889"/>
                    <a:pt x="7837" y="9963"/>
                  </a:cubicBezTo>
                  <a:cubicBezTo>
                    <a:pt x="7751" y="9989"/>
                    <a:pt x="7664" y="10000"/>
                    <a:pt x="7576" y="10000"/>
                  </a:cubicBezTo>
                  <a:cubicBezTo>
                    <a:pt x="7404" y="10000"/>
                    <a:pt x="7230" y="9957"/>
                    <a:pt x="7066" y="9899"/>
                  </a:cubicBezTo>
                  <a:cubicBezTo>
                    <a:pt x="6422" y="9669"/>
                    <a:pt x="5971" y="9223"/>
                    <a:pt x="5522" y="8730"/>
                  </a:cubicBezTo>
                  <a:cubicBezTo>
                    <a:pt x="4617" y="7732"/>
                    <a:pt x="2443" y="7100"/>
                    <a:pt x="2443" y="7100"/>
                  </a:cubicBezTo>
                  <a:cubicBezTo>
                    <a:pt x="2443" y="7100"/>
                    <a:pt x="1322" y="8050"/>
                    <a:pt x="1521" y="10453"/>
                  </a:cubicBezTo>
                  <a:cubicBezTo>
                    <a:pt x="1521" y="10453"/>
                    <a:pt x="3234" y="10990"/>
                    <a:pt x="4901" y="12261"/>
                  </a:cubicBezTo>
                  <a:cubicBezTo>
                    <a:pt x="5550" y="12757"/>
                    <a:pt x="6327" y="13272"/>
                    <a:pt x="6807" y="13950"/>
                  </a:cubicBezTo>
                  <a:cubicBezTo>
                    <a:pt x="6932" y="14130"/>
                    <a:pt x="7091" y="14420"/>
                    <a:pt x="6958" y="14643"/>
                  </a:cubicBezTo>
                  <a:cubicBezTo>
                    <a:pt x="6887" y="14763"/>
                    <a:pt x="6767" y="14808"/>
                    <a:pt x="6631" y="14808"/>
                  </a:cubicBezTo>
                  <a:cubicBezTo>
                    <a:pt x="6363" y="14808"/>
                    <a:pt x="6031" y="14636"/>
                    <a:pt x="5870" y="14521"/>
                  </a:cubicBezTo>
                  <a:cubicBezTo>
                    <a:pt x="5559" y="14302"/>
                    <a:pt x="5319" y="13997"/>
                    <a:pt x="5063" y="13714"/>
                  </a:cubicBezTo>
                  <a:cubicBezTo>
                    <a:pt x="4435" y="13032"/>
                    <a:pt x="3809" y="12450"/>
                    <a:pt x="2967" y="12058"/>
                  </a:cubicBezTo>
                  <a:cubicBezTo>
                    <a:pt x="2491" y="11835"/>
                    <a:pt x="1997" y="11645"/>
                    <a:pt x="1498" y="11494"/>
                  </a:cubicBezTo>
                  <a:lnTo>
                    <a:pt x="1498" y="11494"/>
                  </a:lnTo>
                  <a:cubicBezTo>
                    <a:pt x="1498" y="11494"/>
                    <a:pt x="1" y="14474"/>
                    <a:pt x="1812" y="17107"/>
                  </a:cubicBezTo>
                  <a:cubicBezTo>
                    <a:pt x="2362" y="17907"/>
                    <a:pt x="3238" y="18611"/>
                    <a:pt x="4276" y="19121"/>
                  </a:cubicBezTo>
                  <a:lnTo>
                    <a:pt x="11051" y="19121"/>
                  </a:lnTo>
                  <a:cubicBezTo>
                    <a:pt x="11288" y="18972"/>
                    <a:pt x="11517" y="18807"/>
                    <a:pt x="11737" y="18614"/>
                  </a:cubicBezTo>
                  <a:cubicBezTo>
                    <a:pt x="11727" y="17874"/>
                    <a:pt x="11700" y="17137"/>
                    <a:pt x="11649" y="16401"/>
                  </a:cubicBezTo>
                  <a:cubicBezTo>
                    <a:pt x="10765" y="16939"/>
                    <a:pt x="9535" y="17259"/>
                    <a:pt x="8334" y="17259"/>
                  </a:cubicBezTo>
                  <a:cubicBezTo>
                    <a:pt x="6990" y="17259"/>
                    <a:pt x="5682" y="16859"/>
                    <a:pt x="4934" y="15920"/>
                  </a:cubicBezTo>
                  <a:cubicBezTo>
                    <a:pt x="4917" y="15898"/>
                    <a:pt x="4927" y="15832"/>
                    <a:pt x="4954" y="15832"/>
                  </a:cubicBezTo>
                  <a:cubicBezTo>
                    <a:pt x="4959" y="15832"/>
                    <a:pt x="4965" y="15834"/>
                    <a:pt x="4971" y="15839"/>
                  </a:cubicBezTo>
                  <a:cubicBezTo>
                    <a:pt x="5817" y="16547"/>
                    <a:pt x="7042" y="16889"/>
                    <a:pt x="8275" y="16889"/>
                  </a:cubicBezTo>
                  <a:cubicBezTo>
                    <a:pt x="9498" y="16889"/>
                    <a:pt x="10728" y="16553"/>
                    <a:pt x="11605" y="15903"/>
                  </a:cubicBezTo>
                  <a:cubicBezTo>
                    <a:pt x="11544" y="15225"/>
                    <a:pt x="11473" y="14545"/>
                    <a:pt x="11375" y="13869"/>
                  </a:cubicBezTo>
                  <a:cubicBezTo>
                    <a:pt x="11369" y="13822"/>
                    <a:pt x="11358" y="13774"/>
                    <a:pt x="11349" y="13727"/>
                  </a:cubicBezTo>
                  <a:cubicBezTo>
                    <a:pt x="11343" y="13727"/>
                    <a:pt x="11337" y="13727"/>
                    <a:pt x="11332" y="13727"/>
                  </a:cubicBezTo>
                  <a:cubicBezTo>
                    <a:pt x="10266" y="13727"/>
                    <a:pt x="9201" y="13421"/>
                    <a:pt x="8250" y="12947"/>
                  </a:cubicBezTo>
                  <a:cubicBezTo>
                    <a:pt x="7111" y="12383"/>
                    <a:pt x="6364" y="11430"/>
                    <a:pt x="5525" y="10510"/>
                  </a:cubicBezTo>
                  <a:cubicBezTo>
                    <a:pt x="5506" y="10488"/>
                    <a:pt x="5514" y="10424"/>
                    <a:pt x="5541" y="10424"/>
                  </a:cubicBezTo>
                  <a:cubicBezTo>
                    <a:pt x="5546" y="10424"/>
                    <a:pt x="5553" y="10427"/>
                    <a:pt x="5559" y="10433"/>
                  </a:cubicBezTo>
                  <a:cubicBezTo>
                    <a:pt x="6300" y="11071"/>
                    <a:pt x="6962" y="11795"/>
                    <a:pt x="7796" y="12315"/>
                  </a:cubicBezTo>
                  <a:cubicBezTo>
                    <a:pt x="8772" y="12925"/>
                    <a:pt x="10064" y="13336"/>
                    <a:pt x="11253" y="13336"/>
                  </a:cubicBezTo>
                  <a:cubicBezTo>
                    <a:pt x="11262" y="13336"/>
                    <a:pt x="11271" y="13336"/>
                    <a:pt x="11280" y="13336"/>
                  </a:cubicBezTo>
                  <a:cubicBezTo>
                    <a:pt x="11004" y="11632"/>
                    <a:pt x="10591" y="9946"/>
                    <a:pt x="10044" y="8304"/>
                  </a:cubicBezTo>
                  <a:cubicBezTo>
                    <a:pt x="9013" y="6678"/>
                    <a:pt x="7529" y="5448"/>
                    <a:pt x="5955" y="4319"/>
                  </a:cubicBezTo>
                  <a:cubicBezTo>
                    <a:pt x="5924" y="4298"/>
                    <a:pt x="5916" y="4188"/>
                    <a:pt x="5960" y="4188"/>
                  </a:cubicBezTo>
                  <a:cubicBezTo>
                    <a:pt x="5965" y="4188"/>
                    <a:pt x="5970" y="4189"/>
                    <a:pt x="5976" y="4191"/>
                  </a:cubicBezTo>
                  <a:cubicBezTo>
                    <a:pt x="7219" y="4742"/>
                    <a:pt x="8259" y="5712"/>
                    <a:pt x="9223" y="6651"/>
                  </a:cubicBezTo>
                  <a:cubicBezTo>
                    <a:pt x="9317" y="6743"/>
                    <a:pt x="9439" y="6854"/>
                    <a:pt x="9571" y="6979"/>
                  </a:cubicBezTo>
                  <a:cubicBezTo>
                    <a:pt x="8824" y="5043"/>
                    <a:pt x="7891" y="3184"/>
                    <a:pt x="6749" y="1457"/>
                  </a:cubicBezTo>
                  <a:cubicBezTo>
                    <a:pt x="6728" y="1425"/>
                    <a:pt x="6746" y="1356"/>
                    <a:pt x="6775" y="1356"/>
                  </a:cubicBezTo>
                  <a:cubicBezTo>
                    <a:pt x="6782" y="1356"/>
                    <a:pt x="6791" y="1361"/>
                    <a:pt x="6800" y="1373"/>
                  </a:cubicBezTo>
                  <a:cubicBezTo>
                    <a:pt x="7969" y="2927"/>
                    <a:pt x="8949" y="4573"/>
                    <a:pt x="9750" y="6300"/>
                  </a:cubicBezTo>
                  <a:cubicBezTo>
                    <a:pt x="9821" y="5049"/>
                    <a:pt x="9770" y="3809"/>
                    <a:pt x="9635" y="2555"/>
                  </a:cubicBezTo>
                  <a:cubicBezTo>
                    <a:pt x="9633" y="2530"/>
                    <a:pt x="9654" y="2498"/>
                    <a:pt x="9673" y="2498"/>
                  </a:cubicBezTo>
                  <a:cubicBezTo>
                    <a:pt x="9682" y="2498"/>
                    <a:pt x="9690" y="2505"/>
                    <a:pt x="9696" y="2521"/>
                  </a:cubicBezTo>
                  <a:cubicBezTo>
                    <a:pt x="10078" y="3989"/>
                    <a:pt x="10189" y="5448"/>
                    <a:pt x="10054" y="6952"/>
                  </a:cubicBezTo>
                  <a:cubicBezTo>
                    <a:pt x="10740" y="8543"/>
                    <a:pt x="11263" y="10203"/>
                    <a:pt x="11636" y="11920"/>
                  </a:cubicBezTo>
                  <a:cubicBezTo>
                    <a:pt x="13180" y="11233"/>
                    <a:pt x="14616" y="9581"/>
                    <a:pt x="15028" y="7980"/>
                  </a:cubicBezTo>
                  <a:cubicBezTo>
                    <a:pt x="15035" y="7949"/>
                    <a:pt x="15052" y="7937"/>
                    <a:pt x="15070" y="7937"/>
                  </a:cubicBezTo>
                  <a:cubicBezTo>
                    <a:pt x="15096" y="7937"/>
                    <a:pt x="15124" y="7964"/>
                    <a:pt x="15126" y="8000"/>
                  </a:cubicBezTo>
                  <a:cubicBezTo>
                    <a:pt x="15258" y="9703"/>
                    <a:pt x="13203" y="11662"/>
                    <a:pt x="11706" y="12261"/>
                  </a:cubicBezTo>
                  <a:cubicBezTo>
                    <a:pt x="11754" y="12504"/>
                    <a:pt x="11811" y="12748"/>
                    <a:pt x="11855" y="12991"/>
                  </a:cubicBezTo>
                  <a:cubicBezTo>
                    <a:pt x="11987" y="13744"/>
                    <a:pt x="12085" y="14501"/>
                    <a:pt x="12163" y="15262"/>
                  </a:cubicBezTo>
                  <a:cubicBezTo>
                    <a:pt x="12762" y="15733"/>
                    <a:pt x="13558" y="15934"/>
                    <a:pt x="14397" y="15934"/>
                  </a:cubicBezTo>
                  <a:cubicBezTo>
                    <a:pt x="15909" y="15934"/>
                    <a:pt x="17558" y="15282"/>
                    <a:pt x="18438" y="14393"/>
                  </a:cubicBezTo>
                  <a:cubicBezTo>
                    <a:pt x="18443" y="14388"/>
                    <a:pt x="18448" y="14386"/>
                    <a:pt x="18452" y="14386"/>
                  </a:cubicBezTo>
                  <a:cubicBezTo>
                    <a:pt x="18476" y="14386"/>
                    <a:pt x="18483" y="14451"/>
                    <a:pt x="18472" y="14471"/>
                  </a:cubicBezTo>
                  <a:cubicBezTo>
                    <a:pt x="17614" y="15674"/>
                    <a:pt x="16032" y="16204"/>
                    <a:pt x="14589" y="16262"/>
                  </a:cubicBezTo>
                  <a:cubicBezTo>
                    <a:pt x="14517" y="16265"/>
                    <a:pt x="14426" y="16267"/>
                    <a:pt x="14321" y="16267"/>
                  </a:cubicBezTo>
                  <a:cubicBezTo>
                    <a:pt x="13764" y="16267"/>
                    <a:pt x="12809" y="16206"/>
                    <a:pt x="12227" y="15911"/>
                  </a:cubicBezTo>
                  <a:lnTo>
                    <a:pt x="12227" y="15911"/>
                  </a:lnTo>
                  <a:cubicBezTo>
                    <a:pt x="12305" y="16820"/>
                    <a:pt x="12352" y="17735"/>
                    <a:pt x="12362" y="18648"/>
                  </a:cubicBezTo>
                  <a:lnTo>
                    <a:pt x="12362" y="18681"/>
                  </a:lnTo>
                  <a:cubicBezTo>
                    <a:pt x="12683" y="18820"/>
                    <a:pt x="13153" y="18993"/>
                    <a:pt x="13707" y="19121"/>
                  </a:cubicBezTo>
                  <a:lnTo>
                    <a:pt x="16471" y="19121"/>
                  </a:lnTo>
                  <a:cubicBezTo>
                    <a:pt x="16830" y="19019"/>
                    <a:pt x="17184" y="18871"/>
                    <a:pt x="17525" y="18658"/>
                  </a:cubicBezTo>
                  <a:cubicBezTo>
                    <a:pt x="20618" y="16701"/>
                    <a:pt x="21652" y="12261"/>
                    <a:pt x="18519" y="9504"/>
                  </a:cubicBezTo>
                  <a:lnTo>
                    <a:pt x="18519" y="9504"/>
                  </a:lnTo>
                  <a:cubicBezTo>
                    <a:pt x="18431" y="11051"/>
                    <a:pt x="16542" y="13258"/>
                    <a:pt x="15758" y="13440"/>
                  </a:cubicBezTo>
                  <a:cubicBezTo>
                    <a:pt x="15564" y="13486"/>
                    <a:pt x="15392" y="13507"/>
                    <a:pt x="15246" y="13507"/>
                  </a:cubicBezTo>
                  <a:cubicBezTo>
                    <a:pt x="14540" y="13507"/>
                    <a:pt x="14413" y="13008"/>
                    <a:pt x="15126" y="12261"/>
                  </a:cubicBezTo>
                  <a:cubicBezTo>
                    <a:pt x="15988" y="11358"/>
                    <a:pt x="16319" y="11166"/>
                    <a:pt x="17194" y="9993"/>
                  </a:cubicBezTo>
                  <a:cubicBezTo>
                    <a:pt x="17971" y="8956"/>
                    <a:pt x="17999" y="8006"/>
                    <a:pt x="17999" y="8006"/>
                  </a:cubicBezTo>
                  <a:lnTo>
                    <a:pt x="14312" y="5019"/>
                  </a:lnTo>
                  <a:cubicBezTo>
                    <a:pt x="14311" y="5019"/>
                    <a:pt x="14310" y="5018"/>
                    <a:pt x="14309" y="5018"/>
                  </a:cubicBezTo>
                  <a:cubicBezTo>
                    <a:pt x="14234" y="5018"/>
                    <a:pt x="13615" y="6061"/>
                    <a:pt x="13589" y="6138"/>
                  </a:cubicBezTo>
                  <a:cubicBezTo>
                    <a:pt x="13392" y="6776"/>
                    <a:pt x="13339" y="7412"/>
                    <a:pt x="12893" y="7949"/>
                  </a:cubicBezTo>
                  <a:cubicBezTo>
                    <a:pt x="12781" y="8087"/>
                    <a:pt x="12639" y="8216"/>
                    <a:pt x="12467" y="8259"/>
                  </a:cubicBezTo>
                  <a:cubicBezTo>
                    <a:pt x="12428" y="8270"/>
                    <a:pt x="12386" y="8276"/>
                    <a:pt x="12345" y="8276"/>
                  </a:cubicBezTo>
                  <a:cubicBezTo>
                    <a:pt x="12204" y="8276"/>
                    <a:pt x="12063" y="8213"/>
                    <a:pt x="11997" y="8091"/>
                  </a:cubicBezTo>
                  <a:cubicBezTo>
                    <a:pt x="11943" y="7989"/>
                    <a:pt x="11950" y="7868"/>
                    <a:pt x="11963" y="7753"/>
                  </a:cubicBezTo>
                  <a:cubicBezTo>
                    <a:pt x="12038" y="7135"/>
                    <a:pt x="12328" y="6567"/>
                    <a:pt x="12619" y="6016"/>
                  </a:cubicBezTo>
                  <a:cubicBezTo>
                    <a:pt x="12683" y="5898"/>
                    <a:pt x="13606" y="4452"/>
                    <a:pt x="13585" y="4431"/>
                  </a:cubicBezTo>
                  <a:cubicBezTo>
                    <a:pt x="13573" y="4418"/>
                    <a:pt x="8900" y="0"/>
                    <a:pt x="6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2" name="Google Shape;612;p15"/>
            <p:cNvGrpSpPr/>
            <p:nvPr/>
          </p:nvGrpSpPr>
          <p:grpSpPr>
            <a:xfrm>
              <a:off x="7493935" y="3441390"/>
              <a:ext cx="1002925" cy="1428050"/>
              <a:chOff x="7747643" y="3663208"/>
              <a:chExt cx="653031" cy="929902"/>
            </a:xfrm>
          </p:grpSpPr>
          <p:sp>
            <p:nvSpPr>
              <p:cNvPr id="613" name="Google Shape;613;p15"/>
              <p:cNvSpPr/>
              <p:nvPr/>
            </p:nvSpPr>
            <p:spPr>
              <a:xfrm rot="-892429">
                <a:off x="7806375" y="3693931"/>
                <a:ext cx="304296" cy="497329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13861" extrusionOk="0">
                    <a:moveTo>
                      <a:pt x="3648" y="0"/>
                    </a:moveTo>
                    <a:cubicBezTo>
                      <a:pt x="1362" y="0"/>
                      <a:pt x="655" y="3349"/>
                      <a:pt x="397" y="5065"/>
                    </a:cubicBezTo>
                    <a:cubicBezTo>
                      <a:pt x="1" y="7692"/>
                      <a:pt x="497" y="10926"/>
                      <a:pt x="2303" y="12966"/>
                    </a:cubicBezTo>
                    <a:cubicBezTo>
                      <a:pt x="2324" y="12989"/>
                      <a:pt x="2343" y="12998"/>
                      <a:pt x="2359" y="12998"/>
                    </a:cubicBezTo>
                    <a:cubicBezTo>
                      <a:pt x="2415" y="12998"/>
                      <a:pt x="2443" y="12889"/>
                      <a:pt x="2402" y="12829"/>
                    </a:cubicBezTo>
                    <a:cubicBezTo>
                      <a:pt x="1104" y="10935"/>
                      <a:pt x="516" y="8119"/>
                      <a:pt x="739" y="5855"/>
                    </a:cubicBezTo>
                    <a:cubicBezTo>
                      <a:pt x="845" y="4782"/>
                      <a:pt x="1029" y="3638"/>
                      <a:pt x="1396" y="2619"/>
                    </a:cubicBezTo>
                    <a:cubicBezTo>
                      <a:pt x="1805" y="1485"/>
                      <a:pt x="2776" y="468"/>
                      <a:pt x="3851" y="468"/>
                    </a:cubicBezTo>
                    <a:cubicBezTo>
                      <a:pt x="4306" y="468"/>
                      <a:pt x="4780" y="651"/>
                      <a:pt x="5238" y="1083"/>
                    </a:cubicBezTo>
                    <a:cubicBezTo>
                      <a:pt x="8480" y="4148"/>
                      <a:pt x="8307" y="10146"/>
                      <a:pt x="6221" y="13747"/>
                    </a:cubicBezTo>
                    <a:cubicBezTo>
                      <a:pt x="6203" y="13779"/>
                      <a:pt x="6220" y="13861"/>
                      <a:pt x="6258" y="13861"/>
                    </a:cubicBezTo>
                    <a:cubicBezTo>
                      <a:pt x="6266" y="13861"/>
                      <a:pt x="6275" y="13857"/>
                      <a:pt x="6284" y="13849"/>
                    </a:cubicBezTo>
                    <a:cubicBezTo>
                      <a:pt x="7100" y="13136"/>
                      <a:pt x="7477" y="11782"/>
                      <a:pt x="7700" y="10771"/>
                    </a:cubicBezTo>
                    <a:cubicBezTo>
                      <a:pt x="8024" y="9291"/>
                      <a:pt x="8040" y="7731"/>
                      <a:pt x="7910" y="6226"/>
                    </a:cubicBezTo>
                    <a:cubicBezTo>
                      <a:pt x="7781" y="4724"/>
                      <a:pt x="7388" y="3315"/>
                      <a:pt x="6536" y="2061"/>
                    </a:cubicBezTo>
                    <a:cubicBezTo>
                      <a:pt x="5963" y="1219"/>
                      <a:pt x="5176" y="236"/>
                      <a:pt x="4108" y="43"/>
                    </a:cubicBezTo>
                    <a:cubicBezTo>
                      <a:pt x="3948" y="14"/>
                      <a:pt x="3795" y="0"/>
                      <a:pt x="3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 rot="-892429">
                <a:off x="8110388" y="3818350"/>
                <a:ext cx="250261" cy="344517"/>
              </a:xfrm>
              <a:custGeom>
                <a:avLst/>
                <a:gdLst/>
                <a:ahLst/>
                <a:cxnLst/>
                <a:rect l="l" t="t" r="r" b="b"/>
                <a:pathLst>
                  <a:path w="6975" h="9602" extrusionOk="0">
                    <a:moveTo>
                      <a:pt x="4905" y="0"/>
                    </a:moveTo>
                    <a:cubicBezTo>
                      <a:pt x="4293" y="0"/>
                      <a:pt x="3627" y="178"/>
                      <a:pt x="3106" y="353"/>
                    </a:cubicBezTo>
                    <a:cubicBezTo>
                      <a:pt x="2216" y="651"/>
                      <a:pt x="1506" y="1180"/>
                      <a:pt x="817" y="1806"/>
                    </a:cubicBezTo>
                    <a:cubicBezTo>
                      <a:pt x="456" y="2134"/>
                      <a:pt x="15" y="2480"/>
                      <a:pt x="2" y="3000"/>
                    </a:cubicBezTo>
                    <a:cubicBezTo>
                      <a:pt x="1" y="3030"/>
                      <a:pt x="30" y="3088"/>
                      <a:pt x="60" y="3088"/>
                    </a:cubicBezTo>
                    <a:cubicBezTo>
                      <a:pt x="71" y="3088"/>
                      <a:pt x="82" y="3080"/>
                      <a:pt x="91" y="3061"/>
                    </a:cubicBezTo>
                    <a:cubicBezTo>
                      <a:pt x="528" y="2164"/>
                      <a:pt x="1796" y="1266"/>
                      <a:pt x="2662" y="871"/>
                    </a:cubicBezTo>
                    <a:cubicBezTo>
                      <a:pt x="3231" y="611"/>
                      <a:pt x="4166" y="298"/>
                      <a:pt x="4923" y="298"/>
                    </a:cubicBezTo>
                    <a:cubicBezTo>
                      <a:pt x="5102" y="298"/>
                      <a:pt x="5271" y="315"/>
                      <a:pt x="5423" y="355"/>
                    </a:cubicBezTo>
                    <a:cubicBezTo>
                      <a:pt x="6423" y="617"/>
                      <a:pt x="6324" y="1902"/>
                      <a:pt x="6198" y="2661"/>
                    </a:cubicBezTo>
                    <a:cubicBezTo>
                      <a:pt x="5720" y="5533"/>
                      <a:pt x="2938" y="8291"/>
                      <a:pt x="300" y="9339"/>
                    </a:cubicBezTo>
                    <a:cubicBezTo>
                      <a:pt x="158" y="9394"/>
                      <a:pt x="290" y="9602"/>
                      <a:pt x="416" y="9602"/>
                    </a:cubicBezTo>
                    <a:cubicBezTo>
                      <a:pt x="426" y="9602"/>
                      <a:pt x="435" y="9601"/>
                      <a:pt x="444" y="9598"/>
                    </a:cubicBezTo>
                    <a:cubicBezTo>
                      <a:pt x="2409" y="9079"/>
                      <a:pt x="4101" y="7276"/>
                      <a:pt x="5304" y="5729"/>
                    </a:cubicBezTo>
                    <a:cubicBezTo>
                      <a:pt x="6225" y="4545"/>
                      <a:pt x="6974" y="2598"/>
                      <a:pt x="6537" y="1081"/>
                    </a:cubicBezTo>
                    <a:cubicBezTo>
                      <a:pt x="6298" y="256"/>
                      <a:pt x="5640" y="0"/>
                      <a:pt x="4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 rot="-892429">
                <a:off x="8079654" y="3845787"/>
                <a:ext cx="224894" cy="135589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3779" extrusionOk="0">
                    <a:moveTo>
                      <a:pt x="5968" y="1"/>
                    </a:moveTo>
                    <a:cubicBezTo>
                      <a:pt x="3701" y="1"/>
                      <a:pt x="1345" y="1876"/>
                      <a:pt x="59" y="3561"/>
                    </a:cubicBezTo>
                    <a:cubicBezTo>
                      <a:pt x="0" y="3637"/>
                      <a:pt x="92" y="3778"/>
                      <a:pt x="175" y="3778"/>
                    </a:cubicBezTo>
                    <a:cubicBezTo>
                      <a:pt x="196" y="3778"/>
                      <a:pt x="217" y="3769"/>
                      <a:pt x="234" y="3748"/>
                    </a:cubicBezTo>
                    <a:cubicBezTo>
                      <a:pt x="1755" y="1877"/>
                      <a:pt x="3850" y="538"/>
                      <a:pt x="6231" y="96"/>
                    </a:cubicBezTo>
                    <a:cubicBezTo>
                      <a:pt x="6262" y="90"/>
                      <a:pt x="6268" y="12"/>
                      <a:pt x="6232" y="9"/>
                    </a:cubicBezTo>
                    <a:cubicBezTo>
                      <a:pt x="6144" y="4"/>
                      <a:pt x="6056" y="1"/>
                      <a:pt x="5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 rot="-892429">
                <a:off x="8060083" y="3847339"/>
                <a:ext cx="276417" cy="285602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7960" extrusionOk="0">
                    <a:moveTo>
                      <a:pt x="7346" y="1"/>
                    </a:moveTo>
                    <a:cubicBezTo>
                      <a:pt x="7323" y="1"/>
                      <a:pt x="7299" y="29"/>
                      <a:pt x="7299" y="67"/>
                    </a:cubicBezTo>
                    <a:cubicBezTo>
                      <a:pt x="7301" y="1521"/>
                      <a:pt x="5888" y="3511"/>
                      <a:pt x="4934" y="4531"/>
                    </a:cubicBezTo>
                    <a:cubicBezTo>
                      <a:pt x="3678" y="5876"/>
                      <a:pt x="1938" y="7243"/>
                      <a:pt x="139" y="7703"/>
                    </a:cubicBezTo>
                    <a:cubicBezTo>
                      <a:pt x="0" y="7738"/>
                      <a:pt x="119" y="7959"/>
                      <a:pt x="242" y="7959"/>
                    </a:cubicBezTo>
                    <a:cubicBezTo>
                      <a:pt x="249" y="7959"/>
                      <a:pt x="256" y="7959"/>
                      <a:pt x="263" y="7957"/>
                    </a:cubicBezTo>
                    <a:cubicBezTo>
                      <a:pt x="2217" y="7523"/>
                      <a:pt x="4247" y="5865"/>
                      <a:pt x="5486" y="4349"/>
                    </a:cubicBezTo>
                    <a:cubicBezTo>
                      <a:pt x="6290" y="3364"/>
                      <a:pt x="7703" y="1407"/>
                      <a:pt x="7384" y="44"/>
                    </a:cubicBezTo>
                    <a:cubicBezTo>
                      <a:pt x="7376" y="13"/>
                      <a:pt x="7361" y="1"/>
                      <a:pt x="7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 rot="-892429">
                <a:off x="8067179" y="3849233"/>
                <a:ext cx="255284" cy="236806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6600" extrusionOk="0">
                    <a:moveTo>
                      <a:pt x="7095" y="0"/>
                    </a:moveTo>
                    <a:cubicBezTo>
                      <a:pt x="7093" y="0"/>
                      <a:pt x="7091" y="1"/>
                      <a:pt x="7088" y="2"/>
                    </a:cubicBezTo>
                    <a:cubicBezTo>
                      <a:pt x="5725" y="537"/>
                      <a:pt x="4407" y="1932"/>
                      <a:pt x="3350" y="2918"/>
                    </a:cubicBezTo>
                    <a:cubicBezTo>
                      <a:pt x="2234" y="3960"/>
                      <a:pt x="734" y="5121"/>
                      <a:pt x="18" y="6486"/>
                    </a:cubicBezTo>
                    <a:cubicBezTo>
                      <a:pt x="1" y="6519"/>
                      <a:pt x="16" y="6600"/>
                      <a:pt x="55" y="6600"/>
                    </a:cubicBezTo>
                    <a:cubicBezTo>
                      <a:pt x="62" y="6600"/>
                      <a:pt x="71" y="6596"/>
                      <a:pt x="81" y="6589"/>
                    </a:cubicBezTo>
                    <a:cubicBezTo>
                      <a:pt x="635" y="6150"/>
                      <a:pt x="1074" y="5510"/>
                      <a:pt x="1588" y="5012"/>
                    </a:cubicBezTo>
                    <a:cubicBezTo>
                      <a:pt x="2228" y="4390"/>
                      <a:pt x="2856" y="3755"/>
                      <a:pt x="3505" y="3144"/>
                    </a:cubicBezTo>
                    <a:cubicBezTo>
                      <a:pt x="4645" y="2069"/>
                      <a:pt x="6036" y="1200"/>
                      <a:pt x="7098" y="58"/>
                    </a:cubicBezTo>
                    <a:cubicBezTo>
                      <a:pt x="7106" y="49"/>
                      <a:pt x="7114" y="0"/>
                      <a:pt x="7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 rot="-892429">
                <a:off x="8173568" y="3741348"/>
                <a:ext cx="83959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680" extrusionOk="0">
                    <a:moveTo>
                      <a:pt x="1273" y="1"/>
                    </a:moveTo>
                    <a:cubicBezTo>
                      <a:pt x="1215" y="1"/>
                      <a:pt x="1159" y="25"/>
                      <a:pt x="1111" y="58"/>
                    </a:cubicBezTo>
                    <a:cubicBezTo>
                      <a:pt x="907" y="203"/>
                      <a:pt x="872" y="486"/>
                      <a:pt x="856" y="736"/>
                    </a:cubicBezTo>
                    <a:cubicBezTo>
                      <a:pt x="759" y="628"/>
                      <a:pt x="656" y="516"/>
                      <a:pt x="523" y="455"/>
                    </a:cubicBezTo>
                    <a:cubicBezTo>
                      <a:pt x="467" y="430"/>
                      <a:pt x="404" y="415"/>
                      <a:pt x="341" y="415"/>
                    </a:cubicBezTo>
                    <a:cubicBezTo>
                      <a:pt x="256" y="415"/>
                      <a:pt x="173" y="442"/>
                      <a:pt x="114" y="502"/>
                    </a:cubicBezTo>
                    <a:cubicBezTo>
                      <a:pt x="1" y="617"/>
                      <a:pt x="16" y="816"/>
                      <a:pt x="105" y="952"/>
                    </a:cubicBezTo>
                    <a:cubicBezTo>
                      <a:pt x="197" y="1094"/>
                      <a:pt x="343" y="1159"/>
                      <a:pt x="469" y="1260"/>
                    </a:cubicBezTo>
                    <a:cubicBezTo>
                      <a:pt x="113" y="1664"/>
                      <a:pt x="362" y="2378"/>
                      <a:pt x="816" y="2582"/>
                    </a:cubicBezTo>
                    <a:cubicBezTo>
                      <a:pt x="949" y="2643"/>
                      <a:pt x="1095" y="2680"/>
                      <a:pt x="1240" y="2680"/>
                    </a:cubicBezTo>
                    <a:cubicBezTo>
                      <a:pt x="1278" y="2680"/>
                      <a:pt x="1315" y="2677"/>
                      <a:pt x="1352" y="2672"/>
                    </a:cubicBezTo>
                    <a:cubicBezTo>
                      <a:pt x="1640" y="2632"/>
                      <a:pt x="1895" y="2411"/>
                      <a:pt x="2011" y="2151"/>
                    </a:cubicBezTo>
                    <a:cubicBezTo>
                      <a:pt x="2027" y="2115"/>
                      <a:pt x="2039" y="2079"/>
                      <a:pt x="2050" y="2044"/>
                    </a:cubicBezTo>
                    <a:cubicBezTo>
                      <a:pt x="2073" y="1966"/>
                      <a:pt x="2075" y="1883"/>
                      <a:pt x="2071" y="1803"/>
                    </a:cubicBezTo>
                    <a:cubicBezTo>
                      <a:pt x="2060" y="1594"/>
                      <a:pt x="1982" y="1435"/>
                      <a:pt x="1834" y="1290"/>
                    </a:cubicBezTo>
                    <a:cubicBezTo>
                      <a:pt x="1976" y="1220"/>
                      <a:pt x="2102" y="1118"/>
                      <a:pt x="2201" y="994"/>
                    </a:cubicBezTo>
                    <a:cubicBezTo>
                      <a:pt x="2278" y="896"/>
                      <a:pt x="2339" y="765"/>
                      <a:pt x="2291" y="652"/>
                    </a:cubicBezTo>
                    <a:cubicBezTo>
                      <a:pt x="2252" y="558"/>
                      <a:pt x="2145" y="505"/>
                      <a:pt x="2044" y="504"/>
                    </a:cubicBezTo>
                    <a:cubicBezTo>
                      <a:pt x="2043" y="504"/>
                      <a:pt x="2041" y="504"/>
                      <a:pt x="2040" y="504"/>
                    </a:cubicBezTo>
                    <a:cubicBezTo>
                      <a:pt x="1940" y="504"/>
                      <a:pt x="1844" y="546"/>
                      <a:pt x="1758" y="599"/>
                    </a:cubicBezTo>
                    <a:cubicBezTo>
                      <a:pt x="1671" y="652"/>
                      <a:pt x="1591" y="715"/>
                      <a:pt x="1502" y="764"/>
                    </a:cubicBezTo>
                    <a:cubicBezTo>
                      <a:pt x="1663" y="554"/>
                      <a:pt x="1645" y="262"/>
                      <a:pt x="1450" y="82"/>
                    </a:cubicBezTo>
                    <a:cubicBezTo>
                      <a:pt x="1405" y="41"/>
                      <a:pt x="1351" y="7"/>
                      <a:pt x="1292" y="2"/>
                    </a:cubicBezTo>
                    <a:cubicBezTo>
                      <a:pt x="1285" y="1"/>
                      <a:pt x="1279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 rot="-892429">
                <a:off x="7826021" y="4115558"/>
                <a:ext cx="481864" cy="187400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5223" extrusionOk="0">
                    <a:moveTo>
                      <a:pt x="1329" y="0"/>
                    </a:moveTo>
                    <a:cubicBezTo>
                      <a:pt x="986" y="0"/>
                      <a:pt x="619" y="41"/>
                      <a:pt x="400" y="297"/>
                    </a:cubicBezTo>
                    <a:cubicBezTo>
                      <a:pt x="120" y="623"/>
                      <a:pt x="1" y="1360"/>
                      <a:pt x="75" y="1765"/>
                    </a:cubicBezTo>
                    <a:cubicBezTo>
                      <a:pt x="236" y="2630"/>
                      <a:pt x="1512" y="2408"/>
                      <a:pt x="2178" y="2513"/>
                    </a:cubicBezTo>
                    <a:cubicBezTo>
                      <a:pt x="3244" y="2678"/>
                      <a:pt x="4304" y="2886"/>
                      <a:pt x="5354" y="3135"/>
                    </a:cubicBezTo>
                    <a:cubicBezTo>
                      <a:pt x="7379" y="3615"/>
                      <a:pt x="9367" y="4248"/>
                      <a:pt x="11295" y="5029"/>
                    </a:cubicBezTo>
                    <a:cubicBezTo>
                      <a:pt x="11530" y="5124"/>
                      <a:pt x="11774" y="5223"/>
                      <a:pt x="12025" y="5223"/>
                    </a:cubicBezTo>
                    <a:cubicBezTo>
                      <a:pt x="12051" y="5223"/>
                      <a:pt x="12076" y="5222"/>
                      <a:pt x="12101" y="5220"/>
                    </a:cubicBezTo>
                    <a:cubicBezTo>
                      <a:pt x="12779" y="5166"/>
                      <a:pt x="13136" y="4411"/>
                      <a:pt x="13357" y="3768"/>
                    </a:cubicBezTo>
                    <a:cubicBezTo>
                      <a:pt x="13393" y="3664"/>
                      <a:pt x="13429" y="3544"/>
                      <a:pt x="13377" y="3445"/>
                    </a:cubicBezTo>
                    <a:cubicBezTo>
                      <a:pt x="13343" y="3378"/>
                      <a:pt x="13275" y="3336"/>
                      <a:pt x="13211" y="3297"/>
                    </a:cubicBezTo>
                    <a:cubicBezTo>
                      <a:pt x="9707" y="1201"/>
                      <a:pt x="5502" y="80"/>
                      <a:pt x="1426" y="1"/>
                    </a:cubicBezTo>
                    <a:cubicBezTo>
                      <a:pt x="1394" y="0"/>
                      <a:pt x="1362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 rot="-892429">
                <a:off x="7886022" y="4223671"/>
                <a:ext cx="404615" cy="322917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000" extrusionOk="0">
                    <a:moveTo>
                      <a:pt x="775" y="1"/>
                    </a:moveTo>
                    <a:cubicBezTo>
                      <a:pt x="625" y="1"/>
                      <a:pt x="463" y="19"/>
                      <a:pt x="376" y="144"/>
                    </a:cubicBezTo>
                    <a:cubicBezTo>
                      <a:pt x="314" y="233"/>
                      <a:pt x="299" y="347"/>
                      <a:pt x="288" y="455"/>
                    </a:cubicBezTo>
                    <a:cubicBezTo>
                      <a:pt x="150" y="1668"/>
                      <a:pt x="111" y="2877"/>
                      <a:pt x="82" y="4094"/>
                    </a:cubicBezTo>
                    <a:cubicBezTo>
                      <a:pt x="72" y="4537"/>
                      <a:pt x="67" y="4978"/>
                      <a:pt x="70" y="5420"/>
                    </a:cubicBezTo>
                    <a:cubicBezTo>
                      <a:pt x="71" y="5590"/>
                      <a:pt x="41" y="5732"/>
                      <a:pt x="22" y="5897"/>
                    </a:cubicBezTo>
                    <a:cubicBezTo>
                      <a:pt x="1" y="6100"/>
                      <a:pt x="48" y="6334"/>
                      <a:pt x="73" y="6536"/>
                    </a:cubicBezTo>
                    <a:cubicBezTo>
                      <a:pt x="92" y="6692"/>
                      <a:pt x="121" y="6856"/>
                      <a:pt x="217" y="6982"/>
                    </a:cubicBezTo>
                    <a:cubicBezTo>
                      <a:pt x="321" y="7121"/>
                      <a:pt x="492" y="7192"/>
                      <a:pt x="655" y="7254"/>
                    </a:cubicBezTo>
                    <a:cubicBezTo>
                      <a:pt x="1391" y="7537"/>
                      <a:pt x="2144" y="7762"/>
                      <a:pt x="2902" y="7966"/>
                    </a:cubicBezTo>
                    <a:cubicBezTo>
                      <a:pt x="3827" y="8214"/>
                      <a:pt x="4761" y="8430"/>
                      <a:pt x="5688" y="8677"/>
                    </a:cubicBezTo>
                    <a:cubicBezTo>
                      <a:pt x="6176" y="8807"/>
                      <a:pt x="6762" y="9000"/>
                      <a:pt x="7311" y="9000"/>
                    </a:cubicBezTo>
                    <a:cubicBezTo>
                      <a:pt x="7694" y="9000"/>
                      <a:pt x="8059" y="8906"/>
                      <a:pt x="8359" y="8630"/>
                    </a:cubicBezTo>
                    <a:cubicBezTo>
                      <a:pt x="8681" y="8334"/>
                      <a:pt x="8875" y="7927"/>
                      <a:pt x="9061" y="7532"/>
                    </a:cubicBezTo>
                    <a:lnTo>
                      <a:pt x="10184" y="5145"/>
                    </a:lnTo>
                    <a:cubicBezTo>
                      <a:pt x="10372" y="4748"/>
                      <a:pt x="10559" y="4349"/>
                      <a:pt x="10746" y="3952"/>
                    </a:cubicBezTo>
                    <a:cubicBezTo>
                      <a:pt x="10914" y="3597"/>
                      <a:pt x="11111" y="3248"/>
                      <a:pt x="11254" y="2884"/>
                    </a:cubicBezTo>
                    <a:cubicBezTo>
                      <a:pt x="11265" y="2854"/>
                      <a:pt x="11277" y="2821"/>
                      <a:pt x="11265" y="2790"/>
                    </a:cubicBezTo>
                    <a:cubicBezTo>
                      <a:pt x="11255" y="2765"/>
                      <a:pt x="11231" y="2748"/>
                      <a:pt x="11209" y="2734"/>
                    </a:cubicBezTo>
                    <a:cubicBezTo>
                      <a:pt x="10805" y="2471"/>
                      <a:pt x="10348" y="2304"/>
                      <a:pt x="9894" y="2140"/>
                    </a:cubicBezTo>
                    <a:cubicBezTo>
                      <a:pt x="9235" y="1902"/>
                      <a:pt x="8617" y="1603"/>
                      <a:pt x="7954" y="1377"/>
                    </a:cubicBezTo>
                    <a:cubicBezTo>
                      <a:pt x="7282" y="1149"/>
                      <a:pt x="6595" y="961"/>
                      <a:pt x="5903" y="805"/>
                    </a:cubicBezTo>
                    <a:cubicBezTo>
                      <a:pt x="5015" y="604"/>
                      <a:pt x="4124" y="404"/>
                      <a:pt x="3223" y="264"/>
                    </a:cubicBezTo>
                    <a:cubicBezTo>
                      <a:pt x="2720" y="186"/>
                      <a:pt x="2217" y="103"/>
                      <a:pt x="1711" y="53"/>
                    </a:cubicBezTo>
                    <a:cubicBezTo>
                      <a:pt x="1445" y="26"/>
                      <a:pt x="1180" y="8"/>
                      <a:pt x="915" y="4"/>
                    </a:cubicBezTo>
                    <a:cubicBezTo>
                      <a:pt x="872" y="3"/>
                      <a:pt x="824" y="1"/>
                      <a:pt x="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1" name="Google Shape;621;p15"/>
            <p:cNvGrpSpPr/>
            <p:nvPr/>
          </p:nvGrpSpPr>
          <p:grpSpPr>
            <a:xfrm rot="462603">
              <a:off x="2091009" y="3100681"/>
              <a:ext cx="299230" cy="321738"/>
              <a:chOff x="8667201" y="2266387"/>
              <a:chExt cx="389754" cy="378681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8667201" y="2268670"/>
                <a:ext cx="389754" cy="376398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7750" extrusionOk="0">
                    <a:moveTo>
                      <a:pt x="3489" y="0"/>
                    </a:moveTo>
                    <a:cubicBezTo>
                      <a:pt x="3483" y="0"/>
                      <a:pt x="3478" y="4"/>
                      <a:pt x="3475" y="11"/>
                    </a:cubicBezTo>
                    <a:cubicBezTo>
                      <a:pt x="3350" y="271"/>
                      <a:pt x="2826" y="5218"/>
                      <a:pt x="2826" y="5218"/>
                    </a:cubicBezTo>
                    <a:cubicBezTo>
                      <a:pt x="2826" y="5218"/>
                      <a:pt x="595" y="4032"/>
                      <a:pt x="108" y="4032"/>
                    </a:cubicBezTo>
                    <a:cubicBezTo>
                      <a:pt x="34" y="4032"/>
                      <a:pt x="1" y="4060"/>
                      <a:pt x="22" y="4123"/>
                    </a:cubicBezTo>
                    <a:cubicBezTo>
                      <a:pt x="184" y="4604"/>
                      <a:pt x="2826" y="7750"/>
                      <a:pt x="2826" y="7750"/>
                    </a:cubicBezTo>
                    <a:lnTo>
                      <a:pt x="7436" y="6377"/>
                    </a:lnTo>
                    <a:cubicBezTo>
                      <a:pt x="7436" y="6377"/>
                      <a:pt x="8024" y="1403"/>
                      <a:pt x="7436" y="1092"/>
                    </a:cubicBezTo>
                    <a:cubicBezTo>
                      <a:pt x="7413" y="1079"/>
                      <a:pt x="7388" y="1073"/>
                      <a:pt x="7363" y="1073"/>
                    </a:cubicBezTo>
                    <a:cubicBezTo>
                      <a:pt x="6765" y="1073"/>
                      <a:pt x="5783" y="4498"/>
                      <a:pt x="5783" y="4498"/>
                    </a:cubicBezTo>
                    <a:cubicBezTo>
                      <a:pt x="5783" y="4498"/>
                      <a:pt x="3712" y="0"/>
                      <a:pt x="3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8679779" y="2323259"/>
                <a:ext cx="82613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621" extrusionOk="0">
                    <a:moveTo>
                      <a:pt x="407" y="0"/>
                    </a:moveTo>
                    <a:cubicBezTo>
                      <a:pt x="199" y="0"/>
                      <a:pt x="1" y="196"/>
                      <a:pt x="138" y="421"/>
                    </a:cubicBezTo>
                    <a:cubicBezTo>
                      <a:pt x="276" y="647"/>
                      <a:pt x="489" y="836"/>
                      <a:pt x="672" y="1026"/>
                    </a:cubicBezTo>
                    <a:cubicBezTo>
                      <a:pt x="858" y="1218"/>
                      <a:pt x="1071" y="1441"/>
                      <a:pt x="1294" y="1587"/>
                    </a:cubicBezTo>
                    <a:cubicBezTo>
                      <a:pt x="1330" y="1610"/>
                      <a:pt x="1368" y="1620"/>
                      <a:pt x="1406" y="1620"/>
                    </a:cubicBezTo>
                    <a:cubicBezTo>
                      <a:pt x="1562" y="1620"/>
                      <a:pt x="1701" y="1439"/>
                      <a:pt x="1622" y="1286"/>
                    </a:cubicBezTo>
                    <a:cubicBezTo>
                      <a:pt x="1493" y="1029"/>
                      <a:pt x="1266" y="779"/>
                      <a:pt x="1074" y="570"/>
                    </a:cubicBezTo>
                    <a:cubicBezTo>
                      <a:pt x="922" y="404"/>
                      <a:pt x="773" y="191"/>
                      <a:pt x="591" y="59"/>
                    </a:cubicBezTo>
                    <a:cubicBezTo>
                      <a:pt x="535" y="18"/>
                      <a:pt x="470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8919310" y="2266387"/>
                <a:ext cx="28169" cy="90773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869" extrusionOk="0">
                    <a:moveTo>
                      <a:pt x="329" y="1"/>
                    </a:moveTo>
                    <a:cubicBezTo>
                      <a:pt x="1" y="1"/>
                      <a:pt x="58" y="534"/>
                      <a:pt x="52" y="781"/>
                    </a:cubicBezTo>
                    <a:cubicBezTo>
                      <a:pt x="45" y="964"/>
                      <a:pt x="28" y="1166"/>
                      <a:pt x="59" y="1349"/>
                    </a:cubicBezTo>
                    <a:cubicBezTo>
                      <a:pt x="93" y="1561"/>
                      <a:pt x="201" y="1677"/>
                      <a:pt x="332" y="1836"/>
                    </a:cubicBezTo>
                    <a:cubicBezTo>
                      <a:pt x="352" y="1859"/>
                      <a:pt x="373" y="1869"/>
                      <a:pt x="394" y="1869"/>
                    </a:cubicBezTo>
                    <a:cubicBezTo>
                      <a:pt x="440" y="1869"/>
                      <a:pt x="477" y="1816"/>
                      <a:pt x="454" y="1754"/>
                    </a:cubicBezTo>
                    <a:cubicBezTo>
                      <a:pt x="427" y="1673"/>
                      <a:pt x="491" y="1521"/>
                      <a:pt x="502" y="1430"/>
                    </a:cubicBezTo>
                    <a:cubicBezTo>
                      <a:pt x="514" y="1298"/>
                      <a:pt x="514" y="1166"/>
                      <a:pt x="522" y="1034"/>
                    </a:cubicBezTo>
                    <a:cubicBezTo>
                      <a:pt x="532" y="774"/>
                      <a:pt x="559" y="510"/>
                      <a:pt x="572" y="251"/>
                    </a:cubicBezTo>
                    <a:cubicBezTo>
                      <a:pt x="579" y="149"/>
                      <a:pt x="522" y="37"/>
                      <a:pt x="413" y="11"/>
                    </a:cubicBezTo>
                    <a:cubicBezTo>
                      <a:pt x="383" y="4"/>
                      <a:pt x="355" y="1"/>
                      <a:pt x="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15"/>
            <p:cNvSpPr/>
            <p:nvPr/>
          </p:nvSpPr>
          <p:spPr>
            <a:xfrm>
              <a:off x="8556459" y="4524946"/>
              <a:ext cx="172966" cy="148976"/>
            </a:xfrm>
            <a:custGeom>
              <a:avLst/>
              <a:gdLst/>
              <a:ahLst/>
              <a:cxnLst/>
              <a:rect l="l" t="t" r="r" b="b"/>
              <a:pathLst>
                <a:path w="5734" h="5078" extrusionOk="0">
                  <a:moveTo>
                    <a:pt x="2554" y="0"/>
                  </a:moveTo>
                  <a:cubicBezTo>
                    <a:pt x="1127" y="0"/>
                    <a:pt x="0" y="982"/>
                    <a:pt x="370" y="2554"/>
                  </a:cubicBezTo>
                  <a:cubicBezTo>
                    <a:pt x="376" y="2581"/>
                    <a:pt x="392" y="2593"/>
                    <a:pt x="408" y="2593"/>
                  </a:cubicBezTo>
                  <a:cubicBezTo>
                    <a:pt x="429" y="2593"/>
                    <a:pt x="450" y="2572"/>
                    <a:pt x="447" y="2536"/>
                  </a:cubicBezTo>
                  <a:cubicBezTo>
                    <a:pt x="308" y="1118"/>
                    <a:pt x="1460" y="323"/>
                    <a:pt x="2648" y="323"/>
                  </a:cubicBezTo>
                  <a:cubicBezTo>
                    <a:pt x="3366" y="323"/>
                    <a:pt x="4097" y="614"/>
                    <a:pt x="4563" y="1233"/>
                  </a:cubicBezTo>
                  <a:cubicBezTo>
                    <a:pt x="5441" y="2400"/>
                    <a:pt x="4881" y="4333"/>
                    <a:pt x="3381" y="4641"/>
                  </a:cubicBezTo>
                  <a:cubicBezTo>
                    <a:pt x="3274" y="4663"/>
                    <a:pt x="3168" y="4673"/>
                    <a:pt x="3065" y="4673"/>
                  </a:cubicBezTo>
                  <a:cubicBezTo>
                    <a:pt x="2388" y="4673"/>
                    <a:pt x="1816" y="4217"/>
                    <a:pt x="1659" y="3521"/>
                  </a:cubicBezTo>
                  <a:cubicBezTo>
                    <a:pt x="1587" y="3201"/>
                    <a:pt x="1594" y="2894"/>
                    <a:pt x="1781" y="2606"/>
                  </a:cubicBezTo>
                  <a:cubicBezTo>
                    <a:pt x="1979" y="2316"/>
                    <a:pt x="2252" y="2170"/>
                    <a:pt x="2601" y="2170"/>
                  </a:cubicBezTo>
                  <a:cubicBezTo>
                    <a:pt x="2727" y="2170"/>
                    <a:pt x="2863" y="2189"/>
                    <a:pt x="3009" y="2227"/>
                  </a:cubicBezTo>
                  <a:cubicBezTo>
                    <a:pt x="3681" y="2937"/>
                    <a:pt x="3660" y="3292"/>
                    <a:pt x="2944" y="3292"/>
                  </a:cubicBezTo>
                  <a:cubicBezTo>
                    <a:pt x="2773" y="3292"/>
                    <a:pt x="2562" y="3272"/>
                    <a:pt x="2312" y="3231"/>
                  </a:cubicBezTo>
                  <a:cubicBezTo>
                    <a:pt x="2295" y="3219"/>
                    <a:pt x="2280" y="3213"/>
                    <a:pt x="2268" y="3213"/>
                  </a:cubicBezTo>
                  <a:cubicBezTo>
                    <a:pt x="2209" y="3213"/>
                    <a:pt x="2208" y="3343"/>
                    <a:pt x="2247" y="3389"/>
                  </a:cubicBezTo>
                  <a:cubicBezTo>
                    <a:pt x="2466" y="3645"/>
                    <a:pt x="2714" y="3750"/>
                    <a:pt x="2949" y="3750"/>
                  </a:cubicBezTo>
                  <a:cubicBezTo>
                    <a:pt x="3774" y="3750"/>
                    <a:pt x="4445" y="2460"/>
                    <a:pt x="3141" y="1914"/>
                  </a:cubicBezTo>
                  <a:cubicBezTo>
                    <a:pt x="2909" y="1817"/>
                    <a:pt x="2694" y="1773"/>
                    <a:pt x="2497" y="1773"/>
                  </a:cubicBezTo>
                  <a:cubicBezTo>
                    <a:pt x="1261" y="1773"/>
                    <a:pt x="782" y="3501"/>
                    <a:pt x="1701" y="4480"/>
                  </a:cubicBezTo>
                  <a:cubicBezTo>
                    <a:pt x="2094" y="4898"/>
                    <a:pt x="2569" y="5077"/>
                    <a:pt x="3048" y="5077"/>
                  </a:cubicBezTo>
                  <a:cubicBezTo>
                    <a:pt x="4068" y="5077"/>
                    <a:pt x="5100" y="4260"/>
                    <a:pt x="5355" y="3201"/>
                  </a:cubicBezTo>
                  <a:cubicBezTo>
                    <a:pt x="5733" y="1641"/>
                    <a:pt x="4610" y="304"/>
                    <a:pt x="3104" y="48"/>
                  </a:cubicBezTo>
                  <a:cubicBezTo>
                    <a:pt x="2918" y="16"/>
                    <a:pt x="2734" y="0"/>
                    <a:pt x="2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6" name="Google Shape;626;p15"/>
            <p:cNvGrpSpPr/>
            <p:nvPr/>
          </p:nvGrpSpPr>
          <p:grpSpPr>
            <a:xfrm>
              <a:off x="1602191" y="4135312"/>
              <a:ext cx="648842" cy="866880"/>
              <a:chOff x="1517975" y="4132611"/>
              <a:chExt cx="698732" cy="933635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5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5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5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4" name="Google Shape;634;p15"/>
            <p:cNvSpPr/>
            <p:nvPr/>
          </p:nvSpPr>
          <p:spPr>
            <a:xfrm>
              <a:off x="6992711" y="3214991"/>
              <a:ext cx="336852" cy="335879"/>
            </a:xfrm>
            <a:custGeom>
              <a:avLst/>
              <a:gdLst/>
              <a:ahLst/>
              <a:cxnLst/>
              <a:rect l="l" t="t" r="r" b="b"/>
              <a:pathLst>
                <a:path w="5003" h="4525" extrusionOk="0">
                  <a:moveTo>
                    <a:pt x="3838" y="0"/>
                  </a:moveTo>
                  <a:cubicBezTo>
                    <a:pt x="3629" y="0"/>
                    <a:pt x="3404" y="102"/>
                    <a:pt x="3225" y="232"/>
                  </a:cubicBezTo>
                  <a:cubicBezTo>
                    <a:pt x="2839" y="510"/>
                    <a:pt x="2696" y="1009"/>
                    <a:pt x="2628" y="1466"/>
                  </a:cubicBezTo>
                  <a:lnTo>
                    <a:pt x="2628" y="1466"/>
                  </a:lnTo>
                  <a:cubicBezTo>
                    <a:pt x="2646" y="1300"/>
                    <a:pt x="2358" y="776"/>
                    <a:pt x="2285" y="626"/>
                  </a:cubicBezTo>
                  <a:cubicBezTo>
                    <a:pt x="2170" y="394"/>
                    <a:pt x="2002" y="241"/>
                    <a:pt x="1762" y="124"/>
                  </a:cubicBezTo>
                  <a:cubicBezTo>
                    <a:pt x="1625" y="56"/>
                    <a:pt x="1468" y="11"/>
                    <a:pt x="1318" y="11"/>
                  </a:cubicBezTo>
                  <a:cubicBezTo>
                    <a:pt x="1196" y="11"/>
                    <a:pt x="1079" y="41"/>
                    <a:pt x="981" y="113"/>
                  </a:cubicBezTo>
                  <a:cubicBezTo>
                    <a:pt x="792" y="249"/>
                    <a:pt x="721" y="498"/>
                    <a:pt x="734" y="728"/>
                  </a:cubicBezTo>
                  <a:cubicBezTo>
                    <a:pt x="757" y="1219"/>
                    <a:pt x="1133" y="1671"/>
                    <a:pt x="1609" y="1790"/>
                  </a:cubicBezTo>
                  <a:cubicBezTo>
                    <a:pt x="1113" y="1807"/>
                    <a:pt x="643" y="1901"/>
                    <a:pt x="261" y="2222"/>
                  </a:cubicBezTo>
                  <a:cubicBezTo>
                    <a:pt x="187" y="2286"/>
                    <a:pt x="72" y="2435"/>
                    <a:pt x="48" y="2543"/>
                  </a:cubicBezTo>
                  <a:cubicBezTo>
                    <a:pt x="1" y="2763"/>
                    <a:pt x="48" y="2999"/>
                    <a:pt x="224" y="3141"/>
                  </a:cubicBezTo>
                  <a:cubicBezTo>
                    <a:pt x="397" y="3283"/>
                    <a:pt x="629" y="3330"/>
                    <a:pt x="856" y="3337"/>
                  </a:cubicBezTo>
                  <a:cubicBezTo>
                    <a:pt x="867" y="3337"/>
                    <a:pt x="878" y="3337"/>
                    <a:pt x="890" y="3337"/>
                  </a:cubicBezTo>
                  <a:cubicBezTo>
                    <a:pt x="1088" y="3337"/>
                    <a:pt x="1286" y="3310"/>
                    <a:pt x="1474" y="3253"/>
                  </a:cubicBezTo>
                  <a:cubicBezTo>
                    <a:pt x="1667" y="3195"/>
                    <a:pt x="1832" y="3070"/>
                    <a:pt x="2015" y="3006"/>
                  </a:cubicBezTo>
                  <a:lnTo>
                    <a:pt x="2015" y="3006"/>
                  </a:lnTo>
                  <a:cubicBezTo>
                    <a:pt x="1924" y="3249"/>
                    <a:pt x="1849" y="3476"/>
                    <a:pt x="1843" y="3736"/>
                  </a:cubicBezTo>
                  <a:cubicBezTo>
                    <a:pt x="1836" y="3959"/>
                    <a:pt x="1907" y="4192"/>
                    <a:pt x="2075" y="4341"/>
                  </a:cubicBezTo>
                  <a:cubicBezTo>
                    <a:pt x="2212" y="4463"/>
                    <a:pt x="2395" y="4524"/>
                    <a:pt x="2578" y="4524"/>
                  </a:cubicBezTo>
                  <a:cubicBezTo>
                    <a:pt x="2661" y="4524"/>
                    <a:pt x="2744" y="4512"/>
                    <a:pt x="2822" y="4486"/>
                  </a:cubicBezTo>
                  <a:cubicBezTo>
                    <a:pt x="2907" y="4459"/>
                    <a:pt x="2988" y="4418"/>
                    <a:pt x="3056" y="4365"/>
                  </a:cubicBezTo>
                  <a:cubicBezTo>
                    <a:pt x="3225" y="4236"/>
                    <a:pt x="3320" y="4030"/>
                    <a:pt x="3343" y="3820"/>
                  </a:cubicBezTo>
                  <a:cubicBezTo>
                    <a:pt x="3363" y="3644"/>
                    <a:pt x="3340" y="3469"/>
                    <a:pt x="3289" y="3303"/>
                  </a:cubicBezTo>
                  <a:cubicBezTo>
                    <a:pt x="3242" y="3148"/>
                    <a:pt x="3198" y="3006"/>
                    <a:pt x="3117" y="2861"/>
                  </a:cubicBezTo>
                  <a:lnTo>
                    <a:pt x="3117" y="2861"/>
                  </a:lnTo>
                  <a:cubicBezTo>
                    <a:pt x="3441" y="3070"/>
                    <a:pt x="3677" y="3348"/>
                    <a:pt x="4083" y="3378"/>
                  </a:cubicBezTo>
                  <a:cubicBezTo>
                    <a:pt x="4107" y="3379"/>
                    <a:pt x="4131" y="3380"/>
                    <a:pt x="4155" y="3380"/>
                  </a:cubicBezTo>
                  <a:cubicBezTo>
                    <a:pt x="4458" y="3380"/>
                    <a:pt x="4741" y="3243"/>
                    <a:pt x="4864" y="2948"/>
                  </a:cubicBezTo>
                  <a:cubicBezTo>
                    <a:pt x="5002" y="2610"/>
                    <a:pt x="4837" y="2178"/>
                    <a:pt x="4505" y="2022"/>
                  </a:cubicBezTo>
                  <a:cubicBezTo>
                    <a:pt x="4391" y="1969"/>
                    <a:pt x="4262" y="1944"/>
                    <a:pt x="4137" y="1921"/>
                  </a:cubicBezTo>
                  <a:cubicBezTo>
                    <a:pt x="3998" y="1897"/>
                    <a:pt x="3860" y="1874"/>
                    <a:pt x="3718" y="1847"/>
                  </a:cubicBezTo>
                  <a:cubicBezTo>
                    <a:pt x="4100" y="1627"/>
                    <a:pt x="4363" y="1219"/>
                    <a:pt x="4404" y="779"/>
                  </a:cubicBezTo>
                  <a:cubicBezTo>
                    <a:pt x="4418" y="617"/>
                    <a:pt x="4401" y="444"/>
                    <a:pt x="4323" y="302"/>
                  </a:cubicBezTo>
                  <a:cubicBezTo>
                    <a:pt x="4203" y="83"/>
                    <a:pt x="4026" y="0"/>
                    <a:pt x="38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1683214" y="2452905"/>
              <a:ext cx="185861" cy="107641"/>
            </a:xfrm>
            <a:custGeom>
              <a:avLst/>
              <a:gdLst/>
              <a:ahLst/>
              <a:cxnLst/>
              <a:rect l="l" t="t" r="r" b="b"/>
              <a:pathLst>
                <a:path w="5736" h="3322" extrusionOk="0">
                  <a:moveTo>
                    <a:pt x="1456" y="289"/>
                  </a:moveTo>
                  <a:cubicBezTo>
                    <a:pt x="2032" y="289"/>
                    <a:pt x="2534" y="879"/>
                    <a:pt x="2778" y="1349"/>
                  </a:cubicBezTo>
                  <a:cubicBezTo>
                    <a:pt x="2792" y="1372"/>
                    <a:pt x="2806" y="1386"/>
                    <a:pt x="2823" y="1389"/>
                  </a:cubicBezTo>
                  <a:cubicBezTo>
                    <a:pt x="2826" y="1391"/>
                    <a:pt x="2830" y="1392"/>
                    <a:pt x="2834" y="1392"/>
                  </a:cubicBezTo>
                  <a:cubicBezTo>
                    <a:pt x="2839" y="1392"/>
                    <a:pt x="2844" y="1391"/>
                    <a:pt x="2849" y="1389"/>
                  </a:cubicBezTo>
                  <a:cubicBezTo>
                    <a:pt x="2853" y="1389"/>
                    <a:pt x="2856" y="1386"/>
                    <a:pt x="2859" y="1383"/>
                  </a:cubicBezTo>
                  <a:lnTo>
                    <a:pt x="2863" y="1383"/>
                  </a:lnTo>
                  <a:cubicBezTo>
                    <a:pt x="3248" y="1157"/>
                    <a:pt x="3548" y="835"/>
                    <a:pt x="3974" y="663"/>
                  </a:cubicBezTo>
                  <a:cubicBezTo>
                    <a:pt x="4137" y="596"/>
                    <a:pt x="4304" y="556"/>
                    <a:pt x="4451" y="556"/>
                  </a:cubicBezTo>
                  <a:cubicBezTo>
                    <a:pt x="4750" y="556"/>
                    <a:pt x="4961" y="727"/>
                    <a:pt x="4863" y="1197"/>
                  </a:cubicBezTo>
                  <a:cubicBezTo>
                    <a:pt x="4752" y="1737"/>
                    <a:pt x="4262" y="2133"/>
                    <a:pt x="3819" y="2414"/>
                  </a:cubicBezTo>
                  <a:cubicBezTo>
                    <a:pt x="3414" y="2670"/>
                    <a:pt x="2940" y="2788"/>
                    <a:pt x="2531" y="3022"/>
                  </a:cubicBezTo>
                  <a:cubicBezTo>
                    <a:pt x="1930" y="2569"/>
                    <a:pt x="1234" y="2058"/>
                    <a:pt x="903" y="1376"/>
                  </a:cubicBezTo>
                  <a:cubicBezTo>
                    <a:pt x="707" y="974"/>
                    <a:pt x="784" y="406"/>
                    <a:pt x="1295" y="305"/>
                  </a:cubicBezTo>
                  <a:cubicBezTo>
                    <a:pt x="1349" y="294"/>
                    <a:pt x="1403" y="289"/>
                    <a:pt x="1456" y="289"/>
                  </a:cubicBezTo>
                  <a:close/>
                  <a:moveTo>
                    <a:pt x="1324" y="1"/>
                  </a:moveTo>
                  <a:cubicBezTo>
                    <a:pt x="992" y="1"/>
                    <a:pt x="692" y="144"/>
                    <a:pt x="524" y="497"/>
                  </a:cubicBezTo>
                  <a:cubicBezTo>
                    <a:pt x="0" y="1586"/>
                    <a:pt x="1683" y="2748"/>
                    <a:pt x="2390" y="3278"/>
                  </a:cubicBezTo>
                  <a:cubicBezTo>
                    <a:pt x="2429" y="3309"/>
                    <a:pt x="2473" y="3322"/>
                    <a:pt x="2515" y="3322"/>
                  </a:cubicBezTo>
                  <a:cubicBezTo>
                    <a:pt x="2555" y="3322"/>
                    <a:pt x="2593" y="3310"/>
                    <a:pt x="2623" y="3292"/>
                  </a:cubicBezTo>
                  <a:cubicBezTo>
                    <a:pt x="3715" y="3208"/>
                    <a:pt x="5735" y="1968"/>
                    <a:pt x="5218" y="683"/>
                  </a:cubicBezTo>
                  <a:cubicBezTo>
                    <a:pt x="5079" y="337"/>
                    <a:pt x="4787" y="201"/>
                    <a:pt x="4452" y="201"/>
                  </a:cubicBezTo>
                  <a:cubicBezTo>
                    <a:pt x="3854" y="201"/>
                    <a:pt x="3116" y="636"/>
                    <a:pt x="2856" y="1096"/>
                  </a:cubicBezTo>
                  <a:cubicBezTo>
                    <a:pt x="2686" y="510"/>
                    <a:pt x="1949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83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950967" y="4011168"/>
            <a:ext cx="1029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2452831" y="5010900"/>
            <a:ext cx="728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4129900" y="2265548"/>
            <a:ext cx="39320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11339471" y="187311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16"/>
          <p:cNvSpPr/>
          <p:nvPr/>
        </p:nvSpPr>
        <p:spPr>
          <a:xfrm rot="-2089191">
            <a:off x="6625892" y="758698"/>
            <a:ext cx="983328" cy="897743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16"/>
          <p:cNvSpPr/>
          <p:nvPr/>
        </p:nvSpPr>
        <p:spPr>
          <a:xfrm>
            <a:off x="488520" y="4260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16"/>
          <p:cNvSpPr/>
          <p:nvPr/>
        </p:nvSpPr>
        <p:spPr>
          <a:xfrm rot="4884482">
            <a:off x="545933" y="182997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4" name="Google Shape;644;p16"/>
          <p:cNvGrpSpPr/>
          <p:nvPr/>
        </p:nvGrpSpPr>
        <p:grpSpPr>
          <a:xfrm>
            <a:off x="8550662" y="275221"/>
            <a:ext cx="931615" cy="888228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10190033" y="504432"/>
            <a:ext cx="1618876" cy="981137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1256314" y="673820"/>
            <a:ext cx="1653548" cy="1675125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9629983" y="1543322"/>
            <a:ext cx="333439" cy="329789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9" name="Google Shape;669;p16"/>
          <p:cNvGrpSpPr/>
          <p:nvPr/>
        </p:nvGrpSpPr>
        <p:grpSpPr>
          <a:xfrm>
            <a:off x="4104276" y="259062"/>
            <a:ext cx="1399349" cy="920553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6074651" y="458903"/>
            <a:ext cx="351053" cy="391328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16"/>
          <p:cNvSpPr/>
          <p:nvPr/>
        </p:nvSpPr>
        <p:spPr>
          <a:xfrm>
            <a:off x="3015277" y="310159"/>
            <a:ext cx="562136" cy="5557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16"/>
          <p:cNvSpPr/>
          <p:nvPr/>
        </p:nvSpPr>
        <p:spPr>
          <a:xfrm>
            <a:off x="7902102" y="797746"/>
            <a:ext cx="227757" cy="251589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16"/>
          <p:cNvSpPr/>
          <p:nvPr/>
        </p:nvSpPr>
        <p:spPr>
          <a:xfrm>
            <a:off x="7649141" y="1017521"/>
            <a:ext cx="144356" cy="159483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680;p16"/>
          <p:cNvSpPr/>
          <p:nvPr/>
        </p:nvSpPr>
        <p:spPr>
          <a:xfrm>
            <a:off x="3424467" y="1489967"/>
            <a:ext cx="357564" cy="25929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681;p16"/>
          <p:cNvSpPr/>
          <p:nvPr/>
        </p:nvSpPr>
        <p:spPr>
          <a:xfrm>
            <a:off x="5581217" y="1213555"/>
            <a:ext cx="333439" cy="329789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66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5"/>
          <p:cNvSpPr txBox="1">
            <a:spLocks noGrp="1"/>
          </p:cNvSpPr>
          <p:nvPr>
            <p:ph type="subTitle" idx="1"/>
          </p:nvPr>
        </p:nvSpPr>
        <p:spPr>
          <a:xfrm>
            <a:off x="968833" y="1898867"/>
            <a:ext cx="4999200" cy="39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12" name="Google Shape;912;p25"/>
          <p:cNvGrpSpPr/>
          <p:nvPr/>
        </p:nvGrpSpPr>
        <p:grpSpPr>
          <a:xfrm>
            <a:off x="10214522" y="630554"/>
            <a:ext cx="730985" cy="689223"/>
            <a:chOff x="7833271" y="445037"/>
            <a:chExt cx="481756" cy="454273"/>
          </a:xfrm>
        </p:grpSpPr>
        <p:sp>
          <p:nvSpPr>
            <p:cNvPr id="913" name="Google Shape;913;p25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5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5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5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5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2" name="Google Shape;932;p25"/>
          <p:cNvSpPr/>
          <p:nvPr/>
        </p:nvSpPr>
        <p:spPr>
          <a:xfrm>
            <a:off x="9869463" y="998198"/>
            <a:ext cx="210541" cy="20809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 txBox="1">
            <a:spLocks noGrp="1"/>
          </p:cNvSpPr>
          <p:nvPr>
            <p:ph type="subTitle" idx="2"/>
          </p:nvPr>
        </p:nvSpPr>
        <p:spPr>
          <a:xfrm>
            <a:off x="6241833" y="1898867"/>
            <a:ext cx="4999200" cy="39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25"/>
          <p:cNvSpPr/>
          <p:nvPr/>
        </p:nvSpPr>
        <p:spPr>
          <a:xfrm>
            <a:off x="150861" y="5742418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 rot="2209237">
            <a:off x="921567" y="6198916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 flipH="1">
            <a:off x="365239" y="6141648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961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9" name="Google Shape;939;p26"/>
          <p:cNvGrpSpPr/>
          <p:nvPr/>
        </p:nvGrpSpPr>
        <p:grpSpPr>
          <a:xfrm>
            <a:off x="10456885" y="719332"/>
            <a:ext cx="1146843" cy="1175041"/>
            <a:chOff x="918850" y="1629150"/>
            <a:chExt cx="442250" cy="453124"/>
          </a:xfrm>
        </p:grpSpPr>
        <p:sp>
          <p:nvSpPr>
            <p:cNvPr id="940" name="Google Shape;940;p2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2" name="Google Shape;952;p26"/>
          <p:cNvSpPr/>
          <p:nvPr/>
        </p:nvSpPr>
        <p:spPr>
          <a:xfrm>
            <a:off x="10926667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26"/>
          <p:cNvSpPr/>
          <p:nvPr/>
        </p:nvSpPr>
        <p:spPr>
          <a:xfrm rot="2209237">
            <a:off x="1169737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26"/>
          <p:cNvSpPr/>
          <p:nvPr/>
        </p:nvSpPr>
        <p:spPr>
          <a:xfrm rot="2209237">
            <a:off x="10001439" y="1400082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6"/>
          <p:cNvSpPr/>
          <p:nvPr/>
        </p:nvSpPr>
        <p:spPr>
          <a:xfrm>
            <a:off x="10047801" y="589684"/>
            <a:ext cx="357564" cy="25929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6" name="Google Shape;956;p26"/>
          <p:cNvSpPr/>
          <p:nvPr/>
        </p:nvSpPr>
        <p:spPr>
          <a:xfrm rot="10800000" flipH="1">
            <a:off x="-5846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7" name="Google Shape;957;p26"/>
          <p:cNvSpPr/>
          <p:nvPr/>
        </p:nvSpPr>
        <p:spPr>
          <a:xfrm flipH="1">
            <a:off x="511727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8" name="Google Shape;958;p26"/>
          <p:cNvSpPr/>
          <p:nvPr/>
        </p:nvSpPr>
        <p:spPr>
          <a:xfrm flipH="1">
            <a:off x="837917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9" name="Google Shape;959;p26"/>
          <p:cNvSpPr/>
          <p:nvPr/>
        </p:nvSpPr>
        <p:spPr>
          <a:xfrm flipH="1">
            <a:off x="2210151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0" name="Google Shape;960;p26"/>
          <p:cNvSpPr/>
          <p:nvPr/>
        </p:nvSpPr>
        <p:spPr>
          <a:xfrm flipH="1">
            <a:off x="511727" y="3896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1" name="Google Shape;961;p26"/>
          <p:cNvSpPr/>
          <p:nvPr/>
        </p:nvSpPr>
        <p:spPr>
          <a:xfrm flipH="1">
            <a:off x="11697368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059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10456885" y="719332"/>
            <a:ext cx="1146843" cy="117504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10926667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27"/>
          <p:cNvSpPr/>
          <p:nvPr/>
        </p:nvSpPr>
        <p:spPr>
          <a:xfrm rot="2209237">
            <a:off x="1169737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27"/>
          <p:cNvSpPr/>
          <p:nvPr/>
        </p:nvSpPr>
        <p:spPr>
          <a:xfrm rot="2209237">
            <a:off x="10001439" y="1400082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27"/>
          <p:cNvSpPr/>
          <p:nvPr/>
        </p:nvSpPr>
        <p:spPr>
          <a:xfrm>
            <a:off x="10047801" y="589684"/>
            <a:ext cx="357564" cy="25929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5846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1" name="Google Shape;981;p27"/>
          <p:cNvSpPr/>
          <p:nvPr/>
        </p:nvSpPr>
        <p:spPr>
          <a:xfrm flipH="1">
            <a:off x="511727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2" name="Google Shape;982;p27"/>
          <p:cNvSpPr/>
          <p:nvPr/>
        </p:nvSpPr>
        <p:spPr>
          <a:xfrm flipH="1">
            <a:off x="837917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27"/>
          <p:cNvSpPr/>
          <p:nvPr/>
        </p:nvSpPr>
        <p:spPr>
          <a:xfrm flipH="1">
            <a:off x="2210151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4" name="Google Shape;984;p27"/>
          <p:cNvSpPr/>
          <p:nvPr/>
        </p:nvSpPr>
        <p:spPr>
          <a:xfrm flipH="1">
            <a:off x="511727" y="3896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27"/>
          <p:cNvSpPr/>
          <p:nvPr/>
        </p:nvSpPr>
        <p:spPr>
          <a:xfrm flipH="1">
            <a:off x="11697368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69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11265637" y="1606796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28"/>
          <p:cNvSpPr/>
          <p:nvPr/>
        </p:nvSpPr>
        <p:spPr>
          <a:xfrm>
            <a:off x="3373599" y="726233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28"/>
          <p:cNvSpPr/>
          <p:nvPr/>
        </p:nvSpPr>
        <p:spPr>
          <a:xfrm>
            <a:off x="300487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28"/>
          <p:cNvSpPr/>
          <p:nvPr/>
        </p:nvSpPr>
        <p:spPr>
          <a:xfrm>
            <a:off x="0" y="1894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28"/>
          <p:cNvSpPr/>
          <p:nvPr/>
        </p:nvSpPr>
        <p:spPr>
          <a:xfrm rot="10800000">
            <a:off x="7584639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92" name="Google Shape;992;p28"/>
          <p:cNvGrpSpPr/>
          <p:nvPr/>
        </p:nvGrpSpPr>
        <p:grpSpPr>
          <a:xfrm>
            <a:off x="246367" y="5424801"/>
            <a:ext cx="775192" cy="1244873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11233684" y="6132567"/>
            <a:ext cx="589667" cy="604165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976766" y="429792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28"/>
          <p:cNvSpPr/>
          <p:nvPr/>
        </p:nvSpPr>
        <p:spPr>
          <a:xfrm>
            <a:off x="772747" y="4516548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1114251" y="3128307"/>
            <a:ext cx="624448" cy="595327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2385104" y="62085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28"/>
          <p:cNvSpPr/>
          <p:nvPr/>
        </p:nvSpPr>
        <p:spPr>
          <a:xfrm>
            <a:off x="11497100" y="3389504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10904379" y="96913"/>
            <a:ext cx="775175" cy="1244847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9183213" y="936065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8" name="Google Shape;1038;p28"/>
          <p:cNvSpPr/>
          <p:nvPr/>
        </p:nvSpPr>
        <p:spPr>
          <a:xfrm>
            <a:off x="5674484" y="722629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82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11176929" y="476467"/>
            <a:ext cx="1015073" cy="156150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5846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2" name="Google Shape;1042;p29"/>
          <p:cNvSpPr/>
          <p:nvPr/>
        </p:nvSpPr>
        <p:spPr>
          <a:xfrm flipH="1">
            <a:off x="11582679" y="247098"/>
            <a:ext cx="396189" cy="3916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3" name="Google Shape;1043;p29"/>
          <p:cNvSpPr/>
          <p:nvPr/>
        </p:nvSpPr>
        <p:spPr>
          <a:xfrm flipH="1">
            <a:off x="10857971" y="1356484"/>
            <a:ext cx="254728" cy="25181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4" name="Google Shape;1044;p29"/>
          <p:cNvSpPr/>
          <p:nvPr/>
        </p:nvSpPr>
        <p:spPr>
          <a:xfrm flipH="1">
            <a:off x="11544573" y="1866288"/>
            <a:ext cx="254728" cy="25181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5" name="Google Shape;1045;p29"/>
          <p:cNvSpPr/>
          <p:nvPr/>
        </p:nvSpPr>
        <p:spPr>
          <a:xfrm flipH="1">
            <a:off x="511727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6" name="Google Shape;1046;p29"/>
          <p:cNvSpPr/>
          <p:nvPr/>
        </p:nvSpPr>
        <p:spPr>
          <a:xfrm flipH="1">
            <a:off x="11605818" y="6304600"/>
            <a:ext cx="199900" cy="18573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10052784" y="493851"/>
            <a:ext cx="1528856" cy="926579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837917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4" name="Google Shape;1054;p29"/>
          <p:cNvSpPr/>
          <p:nvPr/>
        </p:nvSpPr>
        <p:spPr>
          <a:xfrm flipH="1">
            <a:off x="2210151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5" name="Google Shape;1055;p29"/>
          <p:cNvSpPr/>
          <p:nvPr/>
        </p:nvSpPr>
        <p:spPr>
          <a:xfrm flipH="1">
            <a:off x="1045084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7438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823803" y="978568"/>
            <a:ext cx="1205317" cy="1007643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950963" y="5019606"/>
            <a:ext cx="1302621" cy="817877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36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3837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06540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0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764933" y="3734767"/>
            <a:ext cx="666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4041400" y="4734500"/>
            <a:ext cx="41092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10200051" y="2662284"/>
            <a:ext cx="333475" cy="329617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 rot="-2401048">
            <a:off x="10152060" y="4177102"/>
            <a:ext cx="440539" cy="255469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9524416" y="1066526"/>
            <a:ext cx="1264205" cy="1205061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10095705" y="4438740"/>
            <a:ext cx="1541868" cy="2060097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573379" y="439601"/>
            <a:ext cx="1465440" cy="1484495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573437" y="4544289"/>
            <a:ext cx="242163" cy="239409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-5832" y="1562177"/>
            <a:ext cx="964973" cy="148447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363175" y="2145570"/>
            <a:ext cx="376636" cy="37234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959131" y="2904803"/>
            <a:ext cx="376668" cy="32735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11174993" y="3939244"/>
            <a:ext cx="287159" cy="332331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11467769" y="4274337"/>
            <a:ext cx="182004" cy="21063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 rot="737986">
            <a:off x="1177416" y="3777392"/>
            <a:ext cx="498089" cy="657336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240699" y="295200"/>
            <a:ext cx="242165" cy="23937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10095802" y="357132"/>
            <a:ext cx="366708" cy="318696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11062033" y="2066493"/>
            <a:ext cx="593545" cy="953467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10839582" y="436465"/>
            <a:ext cx="242165" cy="23937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 rot="-2400990">
            <a:off x="11058295" y="1034009"/>
            <a:ext cx="365488" cy="21194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 rot="-1269684">
            <a:off x="10933863" y="3031561"/>
            <a:ext cx="534988" cy="753844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09920" y="5533665"/>
            <a:ext cx="333457" cy="301552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 rot="-2401089">
            <a:off x="386660" y="3784527"/>
            <a:ext cx="448376" cy="260015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8" name="Google Shape;198;p3"/>
          <p:cNvGrpSpPr/>
          <p:nvPr/>
        </p:nvGrpSpPr>
        <p:grpSpPr>
          <a:xfrm>
            <a:off x="779924" y="5022197"/>
            <a:ext cx="1175781" cy="1239515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662723" y="6350769"/>
            <a:ext cx="273703" cy="15872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3893600" y="1584533"/>
            <a:ext cx="4404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11466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5831" y="295200"/>
            <a:ext cx="11923833" cy="6283699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867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732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12396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4217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5258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9703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630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84727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52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97895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461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31743" y="-1695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576997" y="559426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809915" y="893229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8834395" y="6019133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217558" y="112123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8" y="2729761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9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968833" y="1534900"/>
            <a:ext cx="10290000" cy="4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4"/>
          <p:cNvGrpSpPr/>
          <p:nvPr/>
        </p:nvGrpSpPr>
        <p:grpSpPr>
          <a:xfrm>
            <a:off x="10214522" y="630554"/>
            <a:ext cx="730985" cy="689223"/>
            <a:chOff x="7833271" y="445037"/>
            <a:chExt cx="481756" cy="454273"/>
          </a:xfrm>
        </p:grpSpPr>
        <p:sp>
          <p:nvSpPr>
            <p:cNvPr id="285" name="Google Shape;285;p4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53573" y="5678572"/>
            <a:ext cx="1132620" cy="1010797"/>
            <a:chOff x="8486498" y="2718179"/>
            <a:chExt cx="1195588" cy="1066992"/>
          </a:xfrm>
        </p:grpSpPr>
        <p:sp>
          <p:nvSpPr>
            <p:cNvPr id="305" name="Google Shape;305;p4"/>
            <p:cNvSpPr/>
            <p:nvPr/>
          </p:nvSpPr>
          <p:spPr>
            <a:xfrm>
              <a:off x="8486498" y="2718179"/>
              <a:ext cx="1108490" cy="859599"/>
            </a:xfrm>
            <a:custGeom>
              <a:avLst/>
              <a:gdLst/>
              <a:ahLst/>
              <a:cxnLst/>
              <a:rect l="l" t="t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249600" y="2859055"/>
              <a:ext cx="74961" cy="72890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873960" y="3051363"/>
              <a:ext cx="333531" cy="34584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9449277" y="2895470"/>
              <a:ext cx="232809" cy="136279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913390" y="3574464"/>
              <a:ext cx="31160" cy="135814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058808" y="3571208"/>
              <a:ext cx="29041" cy="147441"/>
            </a:xfrm>
            <a:custGeom>
              <a:avLst/>
              <a:gdLst/>
              <a:ahLst/>
              <a:cxnLst/>
              <a:rect l="l" t="t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778701" y="3684440"/>
              <a:ext cx="425711" cy="100731"/>
            </a:xfrm>
            <a:custGeom>
              <a:avLst/>
              <a:gdLst/>
              <a:ahLst/>
              <a:cxnLst/>
              <a:rect l="l" t="t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4"/>
          <p:cNvSpPr/>
          <p:nvPr/>
        </p:nvSpPr>
        <p:spPr>
          <a:xfrm>
            <a:off x="349235" y="4761845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4"/>
          <p:cNvSpPr/>
          <p:nvPr/>
        </p:nvSpPr>
        <p:spPr>
          <a:xfrm>
            <a:off x="9869463" y="998198"/>
            <a:ext cx="210541" cy="20809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56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65301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30382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92032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Ref idx="1001">
        <a:schemeClr val="bg2"/>
      </p:bgRef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44997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958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572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8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60852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86996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550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426467" y="2950033"/>
            <a:ext cx="5932400" cy="2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426467" y="1530767"/>
            <a:ext cx="53772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11241050" y="1698551"/>
            <a:ext cx="390393" cy="301172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7"/>
          <p:cNvSpPr/>
          <p:nvPr/>
        </p:nvSpPr>
        <p:spPr>
          <a:xfrm rot="-891763">
            <a:off x="11175763" y="2585382"/>
            <a:ext cx="520988" cy="734151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11454068" y="3962934"/>
            <a:ext cx="390401" cy="38590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768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16014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362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11845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162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03898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46009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31743" y="-1695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576997" y="559426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809915" y="893229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8834395" y="6019133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217558" y="112123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8" y="2729761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201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92388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28412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0764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3299541" y="2571407"/>
            <a:ext cx="5701817" cy="21368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1030724" y="2768587"/>
            <a:ext cx="686875" cy="66736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307211" y="1766929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1" name="Google Shape;381;p8"/>
          <p:cNvGrpSpPr/>
          <p:nvPr/>
        </p:nvGrpSpPr>
        <p:grpSpPr>
          <a:xfrm>
            <a:off x="9327341" y="622213"/>
            <a:ext cx="1618860" cy="981127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11365760" y="3101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" name="Google Shape;388;p8"/>
          <p:cNvSpPr/>
          <p:nvPr/>
        </p:nvSpPr>
        <p:spPr>
          <a:xfrm flipH="1">
            <a:off x="11535867" y="3259200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5118807" y="-4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11170448" y="5120018"/>
            <a:ext cx="775192" cy="1244873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10946207" y="2063734"/>
            <a:ext cx="589667" cy="604165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11423166" y="1284725"/>
            <a:ext cx="410943" cy="57908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 flipH="1">
            <a:off x="2705033" y="5581232"/>
            <a:ext cx="356427" cy="322433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8"/>
          <p:cNvSpPr/>
          <p:nvPr/>
        </p:nvSpPr>
        <p:spPr>
          <a:xfrm flipH="1">
            <a:off x="11259452" y="4371200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710511" y="830510"/>
            <a:ext cx="1221484" cy="116463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758653" y="4140800"/>
            <a:ext cx="282787" cy="327272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8"/>
          <p:cNvSpPr/>
          <p:nvPr/>
        </p:nvSpPr>
        <p:spPr>
          <a:xfrm flipH="1">
            <a:off x="573878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8"/>
          <p:cNvSpPr/>
          <p:nvPr/>
        </p:nvSpPr>
        <p:spPr>
          <a:xfrm flipH="1">
            <a:off x="3593371" y="5903653"/>
            <a:ext cx="525736" cy="693777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512454" y="96913"/>
            <a:ext cx="775175" cy="1244847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4326916" y="5545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8"/>
          <p:cNvSpPr/>
          <p:nvPr/>
        </p:nvSpPr>
        <p:spPr>
          <a:xfrm>
            <a:off x="1023377" y="4624945"/>
            <a:ext cx="310681" cy="359555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8" name="Google Shape;438;p8"/>
          <p:cNvGrpSpPr/>
          <p:nvPr/>
        </p:nvGrpSpPr>
        <p:grpSpPr>
          <a:xfrm>
            <a:off x="147851" y="4468102"/>
            <a:ext cx="2235944" cy="256807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8797783" y="5222096"/>
            <a:ext cx="1864381" cy="1646445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8"/>
          <p:cNvSpPr/>
          <p:nvPr/>
        </p:nvSpPr>
        <p:spPr>
          <a:xfrm>
            <a:off x="8767878" y="276314"/>
            <a:ext cx="361980" cy="524649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8"/>
          <p:cNvSpPr/>
          <p:nvPr/>
        </p:nvSpPr>
        <p:spPr>
          <a:xfrm>
            <a:off x="7508883" y="6094216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8"/>
          <p:cNvSpPr/>
          <p:nvPr/>
        </p:nvSpPr>
        <p:spPr>
          <a:xfrm>
            <a:off x="4794029" y="5860959"/>
            <a:ext cx="413001" cy="3687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3072384" y="171562"/>
            <a:ext cx="520981" cy="734141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10662160" y="4984490"/>
            <a:ext cx="423312" cy="4184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8"/>
          <p:cNvSpPr/>
          <p:nvPr/>
        </p:nvSpPr>
        <p:spPr>
          <a:xfrm>
            <a:off x="5090204" y="6224400"/>
            <a:ext cx="2011595" cy="649504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8"/>
          <p:cNvSpPr/>
          <p:nvPr/>
        </p:nvSpPr>
        <p:spPr>
          <a:xfrm>
            <a:off x="7801399" y="537083"/>
            <a:ext cx="423341" cy="364533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710500" y="2188000"/>
            <a:ext cx="8770800" cy="2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98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095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59684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100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34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86105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63150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54555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097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89823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68439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65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3697600" y="1644233"/>
            <a:ext cx="47968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2090067" y="4706112"/>
            <a:ext cx="8033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9"/>
          <p:cNvSpPr/>
          <p:nvPr/>
        </p:nvSpPr>
        <p:spPr>
          <a:xfrm>
            <a:off x="11438904" y="1048263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9"/>
          <p:cNvGrpSpPr/>
          <p:nvPr/>
        </p:nvGrpSpPr>
        <p:grpSpPr>
          <a:xfrm>
            <a:off x="950958" y="310179"/>
            <a:ext cx="1618860" cy="981127"/>
            <a:chOff x="478326" y="2825649"/>
            <a:chExt cx="1012293" cy="613511"/>
          </a:xfrm>
        </p:grpSpPr>
        <p:sp>
          <p:nvSpPr>
            <p:cNvPr id="462" name="Google Shape;462;p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7" name="Google Shape;467;p9"/>
          <p:cNvSpPr/>
          <p:nvPr/>
        </p:nvSpPr>
        <p:spPr>
          <a:xfrm>
            <a:off x="637783" y="1291300"/>
            <a:ext cx="333452" cy="32244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112020" y="6211829"/>
            <a:ext cx="525760" cy="45692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9"/>
          <p:cNvSpPr/>
          <p:nvPr/>
        </p:nvSpPr>
        <p:spPr>
          <a:xfrm>
            <a:off x="0" y="510917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1040800" y="6370833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9"/>
          <p:cNvSpPr/>
          <p:nvPr/>
        </p:nvSpPr>
        <p:spPr>
          <a:xfrm rot="10800000">
            <a:off x="11554234" y="4524884"/>
            <a:ext cx="637773" cy="98109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479201" y="55059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11438897" y="4470800"/>
            <a:ext cx="179233" cy="207429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4" name="Google Shape;474;p9"/>
          <p:cNvGrpSpPr/>
          <p:nvPr/>
        </p:nvGrpSpPr>
        <p:grpSpPr>
          <a:xfrm>
            <a:off x="10360321" y="5769378"/>
            <a:ext cx="1554283" cy="975852"/>
            <a:chOff x="6925510" y="205316"/>
            <a:chExt cx="905688" cy="530354"/>
          </a:xfrm>
        </p:grpSpPr>
        <p:sp>
          <p:nvSpPr>
            <p:cNvPr id="475" name="Google Shape;475;p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9"/>
          <p:cNvSpPr/>
          <p:nvPr/>
        </p:nvSpPr>
        <p:spPr>
          <a:xfrm>
            <a:off x="10690867" y="880567"/>
            <a:ext cx="333456" cy="241811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9"/>
          <p:cNvSpPr/>
          <p:nvPr/>
        </p:nvSpPr>
        <p:spPr>
          <a:xfrm>
            <a:off x="9533535" y="5967745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" name="Google Shape;483;p9"/>
          <p:cNvSpPr/>
          <p:nvPr/>
        </p:nvSpPr>
        <p:spPr>
          <a:xfrm>
            <a:off x="11284668" y="3101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" name="Google Shape;484;p9"/>
          <p:cNvSpPr/>
          <p:nvPr/>
        </p:nvSpPr>
        <p:spPr>
          <a:xfrm>
            <a:off x="1463101" y="14920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53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32643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14404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31" y="2675710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72102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57243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10346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272999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50998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31743" y="-1695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576997" y="559426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809915" y="893229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8834395" y="6019133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217558" y="112123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8" y="2729761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80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69256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98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 rot="17">
            <a:off x="1969592" y="453764"/>
            <a:ext cx="8410809" cy="301863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2401048">
            <a:off x="10152060" y="4177102"/>
            <a:ext cx="440539" cy="255469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7" name="Google Shape;497;p11"/>
          <p:cNvGrpSpPr/>
          <p:nvPr/>
        </p:nvGrpSpPr>
        <p:grpSpPr>
          <a:xfrm>
            <a:off x="10095705" y="4438740"/>
            <a:ext cx="1541868" cy="2060097"/>
            <a:chOff x="1517975" y="4132611"/>
            <a:chExt cx="698732" cy="933635"/>
          </a:xfrm>
        </p:grpSpPr>
        <p:sp>
          <p:nvSpPr>
            <p:cNvPr id="498" name="Google Shape;498;p11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11"/>
          <p:cNvSpPr/>
          <p:nvPr/>
        </p:nvSpPr>
        <p:spPr>
          <a:xfrm>
            <a:off x="11174993" y="3939244"/>
            <a:ext cx="287159" cy="332331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>
            <a:off x="11467769" y="4274337"/>
            <a:ext cx="182004" cy="21063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>
            <a:off x="-5832" y="1562177"/>
            <a:ext cx="964973" cy="148447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>
            <a:off x="288342" y="256970"/>
            <a:ext cx="376636" cy="37234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11"/>
          <p:cNvGrpSpPr/>
          <p:nvPr/>
        </p:nvGrpSpPr>
        <p:grpSpPr>
          <a:xfrm>
            <a:off x="573379" y="439601"/>
            <a:ext cx="1465440" cy="1484495"/>
            <a:chOff x="918850" y="1629150"/>
            <a:chExt cx="442250" cy="453124"/>
          </a:xfrm>
        </p:grpSpPr>
        <p:sp>
          <p:nvSpPr>
            <p:cNvPr id="510" name="Google Shape;510;p1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11"/>
          <p:cNvSpPr/>
          <p:nvPr/>
        </p:nvSpPr>
        <p:spPr>
          <a:xfrm>
            <a:off x="10920301" y="1420034"/>
            <a:ext cx="182004" cy="1799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-2089055">
            <a:off x="10697909" y="795800"/>
            <a:ext cx="398631" cy="363955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11"/>
          <p:cNvSpPr/>
          <p:nvPr/>
        </p:nvSpPr>
        <p:spPr>
          <a:xfrm>
            <a:off x="10176199" y="723428"/>
            <a:ext cx="287124" cy="283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" name="Google Shape;525;p11"/>
          <p:cNvSpPr/>
          <p:nvPr/>
        </p:nvSpPr>
        <p:spPr>
          <a:xfrm>
            <a:off x="664967" y="5577633"/>
            <a:ext cx="428797" cy="423827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11"/>
          <p:cNvSpPr/>
          <p:nvPr/>
        </p:nvSpPr>
        <p:spPr>
          <a:xfrm>
            <a:off x="1236551" y="5577634"/>
            <a:ext cx="244575" cy="210636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11"/>
          <p:cNvSpPr txBox="1">
            <a:spLocks noGrp="1"/>
          </p:cNvSpPr>
          <p:nvPr>
            <p:ph type="subTitle" idx="1"/>
          </p:nvPr>
        </p:nvSpPr>
        <p:spPr>
          <a:xfrm>
            <a:off x="2090067" y="4706112"/>
            <a:ext cx="8033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title" hasCustomPrompt="1"/>
          </p:nvPr>
        </p:nvSpPr>
        <p:spPr>
          <a:xfrm>
            <a:off x="2079100" y="1678033"/>
            <a:ext cx="8033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9" name="Google Shape;529;p11"/>
          <p:cNvSpPr/>
          <p:nvPr/>
        </p:nvSpPr>
        <p:spPr>
          <a:xfrm>
            <a:off x="9545705" y="5953202"/>
            <a:ext cx="294995" cy="254052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357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858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271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4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66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4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24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923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55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843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1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"/>
          <p:cNvSpPr/>
          <p:nvPr/>
        </p:nvSpPr>
        <p:spPr>
          <a:xfrm>
            <a:off x="-5846" y="440157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" name="Google Shape;538;p13"/>
          <p:cNvSpPr/>
          <p:nvPr/>
        </p:nvSpPr>
        <p:spPr>
          <a:xfrm rot="10800000">
            <a:off x="11337671" y="5415741"/>
            <a:ext cx="854327" cy="131422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3"/>
          <p:cNvSpPr/>
          <p:nvPr/>
        </p:nvSpPr>
        <p:spPr>
          <a:xfrm>
            <a:off x="173535" y="247112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0" name="Google Shape;540;p13"/>
          <p:cNvGrpSpPr/>
          <p:nvPr/>
        </p:nvGrpSpPr>
        <p:grpSpPr>
          <a:xfrm>
            <a:off x="324653" y="657135"/>
            <a:ext cx="1252628" cy="786480"/>
            <a:chOff x="6925510" y="205316"/>
            <a:chExt cx="905688" cy="530354"/>
          </a:xfrm>
        </p:grpSpPr>
        <p:sp>
          <p:nvSpPr>
            <p:cNvPr id="541" name="Google Shape;541;p1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3"/>
          <p:cNvSpPr/>
          <p:nvPr/>
        </p:nvSpPr>
        <p:spPr>
          <a:xfrm>
            <a:off x="1426467" y="364818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13"/>
          <p:cNvSpPr/>
          <p:nvPr/>
        </p:nvSpPr>
        <p:spPr>
          <a:xfrm>
            <a:off x="324667" y="1609884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13"/>
          <p:cNvSpPr/>
          <p:nvPr/>
        </p:nvSpPr>
        <p:spPr>
          <a:xfrm>
            <a:off x="11340968" y="5086078"/>
            <a:ext cx="333456" cy="32964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13"/>
          <p:cNvSpPr/>
          <p:nvPr/>
        </p:nvSpPr>
        <p:spPr>
          <a:xfrm>
            <a:off x="380434" y="6304600"/>
            <a:ext cx="199900" cy="18573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1" name="Google Shape;551;p13"/>
          <p:cNvGrpSpPr/>
          <p:nvPr/>
        </p:nvGrpSpPr>
        <p:grpSpPr>
          <a:xfrm rot="-932354">
            <a:off x="10209771" y="5552374"/>
            <a:ext cx="1286756" cy="779852"/>
            <a:chOff x="478326" y="2825649"/>
            <a:chExt cx="1012293" cy="613511"/>
          </a:xfrm>
        </p:grpSpPr>
        <p:sp>
          <p:nvSpPr>
            <p:cNvPr id="552" name="Google Shape;552;p1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7" name="Google Shape;557;p13"/>
          <p:cNvSpPr/>
          <p:nvPr/>
        </p:nvSpPr>
        <p:spPr>
          <a:xfrm>
            <a:off x="11133833" y="64320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13"/>
          <p:cNvSpPr/>
          <p:nvPr/>
        </p:nvSpPr>
        <p:spPr>
          <a:xfrm>
            <a:off x="9761600" y="61325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13"/>
          <p:cNvSpPr/>
          <p:nvPr/>
        </p:nvSpPr>
        <p:spPr>
          <a:xfrm>
            <a:off x="10926667" y="305951"/>
            <a:ext cx="214400" cy="21193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13"/>
          <p:cNvSpPr/>
          <p:nvPr/>
        </p:nvSpPr>
        <p:spPr>
          <a:xfrm rot="2209237">
            <a:off x="11697373" y="762449"/>
            <a:ext cx="214396" cy="21192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"/>
          </p:nvPr>
        </p:nvSpPr>
        <p:spPr>
          <a:xfrm>
            <a:off x="6962567" y="3959683"/>
            <a:ext cx="3618400" cy="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6962565" y="2392633"/>
            <a:ext cx="3618400" cy="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3"/>
          </p:nvPr>
        </p:nvSpPr>
        <p:spPr>
          <a:xfrm>
            <a:off x="6845197" y="1719072"/>
            <a:ext cx="3744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6845197" y="3284229"/>
            <a:ext cx="3744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subTitle" idx="5"/>
          </p:nvPr>
        </p:nvSpPr>
        <p:spPr>
          <a:xfrm>
            <a:off x="1815999" y="3284229"/>
            <a:ext cx="3744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1966667" y="2392633"/>
            <a:ext cx="3618400" cy="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/>
          </p:nvPr>
        </p:nvSpPr>
        <p:spPr>
          <a:xfrm>
            <a:off x="950967" y="464655"/>
            <a:ext cx="98144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7"/>
          </p:nvPr>
        </p:nvSpPr>
        <p:spPr>
          <a:xfrm>
            <a:off x="1736749" y="1719072"/>
            <a:ext cx="3744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8"/>
          </p:nvPr>
        </p:nvSpPr>
        <p:spPr>
          <a:xfrm>
            <a:off x="1736749" y="4852416"/>
            <a:ext cx="3744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9"/>
          </p:nvPr>
        </p:nvSpPr>
        <p:spPr>
          <a:xfrm>
            <a:off x="1966667" y="3956099"/>
            <a:ext cx="3618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subTitle" idx="13"/>
          </p:nvPr>
        </p:nvSpPr>
        <p:spPr>
          <a:xfrm>
            <a:off x="1966667" y="5547465"/>
            <a:ext cx="3618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39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691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28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447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199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93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70211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03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779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4" r:id="rId4"/>
    <p:sldLayoutId id="2147483685" r:id="rId5"/>
    <p:sldLayoutId id="2147483686" r:id="rId6"/>
    <p:sldLayoutId id="2147483688" r:id="rId7"/>
    <p:sldLayoutId id="2147483689" r:id="rId8"/>
    <p:sldLayoutId id="2147483690" r:id="rId9"/>
    <p:sldLayoutId id="2147483692" r:id="rId10"/>
    <p:sldLayoutId id="2147483693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315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068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42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12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64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88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C51F5-DEA2-4DF3-8F1D-8765398098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6D732-21FA-44FB-B67D-D761ADEF19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13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90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9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jp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6.jpg"/><Relationship Id="rId9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4.wdp"/><Relationship Id="rId18" Type="http://schemas.openxmlformats.org/officeDocument/2006/relationships/slide" Target="slid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49.GIF"/><Relationship Id="rId7" Type="http://schemas.openxmlformats.org/officeDocument/2006/relationships/slide" Target="slide7.xml"/><Relationship Id="rId12" Type="http://schemas.openxmlformats.org/officeDocument/2006/relationships/image" Target="../media/image52.png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6.jpg"/><Relationship Id="rId15" Type="http://schemas.openxmlformats.org/officeDocument/2006/relationships/image" Target="../media/image53.png"/><Relationship Id="rId23" Type="http://schemas.openxmlformats.org/officeDocument/2006/relationships/image" Target="../media/image54.GIF"/><Relationship Id="rId10" Type="http://schemas.openxmlformats.org/officeDocument/2006/relationships/slide" Target="slide8.xml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10.xml"/><Relationship Id="rId2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90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90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90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90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3"/>
          <p:cNvSpPr txBox="1">
            <a:spLocks noGrp="1"/>
          </p:cNvSpPr>
          <p:nvPr>
            <p:ph type="ctrTitle"/>
          </p:nvPr>
        </p:nvSpPr>
        <p:spPr>
          <a:xfrm>
            <a:off x="1802296" y="1379902"/>
            <a:ext cx="8507895" cy="280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prstTxWarp prst="textChevron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" sz="6600" spc="-150" smtClean="0">
                <a:latin typeface="#9Slide07 SVNKG Ten Thousand Re" panose="02040603050506020204" pitchFamily="18" charset="0"/>
              </a:rPr>
              <a:t>Chào mừng các con đến với tiết Đạo Đức</a:t>
            </a:r>
            <a:endParaRPr sz="8800" spc="-150" dirty="0">
              <a:latin typeface="#9Slide07 SVNKG Ten Thousand 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r>
              <a:rPr kumimoji="0" lang="en-GB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11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203539" y="1278576"/>
            <a:ext cx="7847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TÌM KIẾM SỰ HỖ TRỢ KHI Ở NHÀ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8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34"/>
          <p:cNvSpPr txBox="1">
            <a:spLocks noGrp="1"/>
          </p:cNvSpPr>
          <p:nvPr>
            <p:ph type="subTitle" idx="1"/>
          </p:nvPr>
        </p:nvSpPr>
        <p:spPr>
          <a:xfrm>
            <a:off x="968833" y="1680674"/>
            <a:ext cx="10290000" cy="464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42950" indent="-285750">
              <a:buFont typeface="Wingdings" panose="05000000000000000000" pitchFamily="2" charset="2"/>
              <a:buChar char="Ø"/>
            </a:pPr>
            <a:r>
              <a:rPr lang="en-US" sz="4000" smtClean="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N</a:t>
            </a:r>
            <a:r>
              <a:rPr lang="en-GB" altLang="en-US" sz="400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êu</a:t>
            </a:r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 được một số tình huống cần tìm kiếm sự hỗ trợ khi ở nhà.</a:t>
            </a: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en-US" sz="4000" smtClean="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Nêu </a:t>
            </a:r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được vì sao phải tìm kiếm sự hỗ trợ khi ở nhà.</a:t>
            </a:r>
          </a:p>
          <a:p>
            <a:pPr marL="742950" indent="-285750">
              <a:buFont typeface="Wingdings" panose="05000000000000000000" pitchFamily="2" charset="2"/>
              <a:buChar char="Ø"/>
            </a:pPr>
            <a:r>
              <a:rPr lang="en-US" sz="4000" smtClean="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Thực </a:t>
            </a:r>
            <a:r>
              <a:rPr lang="en-US" sz="400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hiện được việc tìm kiếm sự hỗ trợ khi ở nhà</a:t>
            </a:r>
            <a:r>
              <a:rPr lang="en-US" sz="4000" smtClean="0">
                <a:solidFill>
                  <a:schemeClr val="accent2">
                    <a:lumMod val="50000"/>
                  </a:schemeClr>
                </a:solidFill>
                <a:latin typeface="#9Slide04 Philosopher Bold" panose="00000800000000000000" pitchFamily="2" charset="0"/>
                <a:cs typeface="Calibri" panose="020F0502020204030204" charset="0"/>
              </a:rPr>
              <a:t>.</a:t>
            </a:r>
            <a:endParaRPr lang="en-US" sz="4000">
              <a:solidFill>
                <a:schemeClr val="accent2">
                  <a:lumMod val="50000"/>
                </a:schemeClr>
              </a:solidFill>
              <a:latin typeface="#9Slide04 Philosopher Bold" panose="00000800000000000000" pitchFamily="2" charset="0"/>
              <a:cs typeface="Calibri" panose="020F0502020204030204" charset="0"/>
            </a:endParaRPr>
          </a:p>
        </p:txBody>
      </p:sp>
      <p:sp>
        <p:nvSpPr>
          <p:cNvPr id="1123" name="Google Shape;1123;p34"/>
          <p:cNvSpPr txBox="1">
            <a:spLocks noGrp="1"/>
          </p:cNvSpPr>
          <p:nvPr>
            <p:ph type="title"/>
          </p:nvPr>
        </p:nvSpPr>
        <p:spPr>
          <a:xfrm>
            <a:off x="968833" y="553611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400" smtClean="0">
                <a:latin typeface="#9Slide07 SVNCinnamoncake" panose="02000000000000000000" pitchFamily="2" charset="0"/>
              </a:rPr>
              <a:t>Y</a:t>
            </a:r>
            <a:r>
              <a:rPr lang="en" sz="5400" smtClean="0">
                <a:latin typeface="#9Slide07 SVNCinnamoncake" panose="02000000000000000000" pitchFamily="2" charset="0"/>
              </a:rPr>
              <a:t>êu cầu cần đạt</a:t>
            </a:r>
            <a:endParaRPr sz="5400">
              <a:latin typeface="#9Slide07 SVNCinnamoncak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2660397"/>
            <a:ext cx="11285951" cy="3316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0446" y="1969477"/>
            <a:ext cx="7649308" cy="518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chemeClr val="tx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7"/>
          <p:cNvSpPr/>
          <p:nvPr/>
        </p:nvSpPr>
        <p:spPr>
          <a:xfrm rot="-899977">
            <a:off x="5027786" y="1377829"/>
            <a:ext cx="2136429" cy="190630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47"/>
          <p:cNvSpPr txBox="1">
            <a:spLocks noGrp="1"/>
          </p:cNvSpPr>
          <p:nvPr>
            <p:ph type="title"/>
          </p:nvPr>
        </p:nvSpPr>
        <p:spPr>
          <a:xfrm>
            <a:off x="2910707" y="3728977"/>
            <a:ext cx="6662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pc="3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TALUHLA" pitchFamily="2" charset="0"/>
              </a:rPr>
              <a:t>KHỞI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TALUHLA" pitchFamily="2" charset="0"/>
              </a:rPr>
              <a:t> ĐỘNG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TALUHLA" pitchFamily="2" charset="0"/>
            </a:endParaRPr>
          </a:p>
        </p:txBody>
      </p:sp>
      <p:grpSp>
        <p:nvGrpSpPr>
          <p:cNvPr id="1344" name="Google Shape;1344;p47"/>
          <p:cNvGrpSpPr/>
          <p:nvPr/>
        </p:nvGrpSpPr>
        <p:grpSpPr>
          <a:xfrm>
            <a:off x="6987478" y="899439"/>
            <a:ext cx="766799" cy="793828"/>
            <a:chOff x="5095550" y="174725"/>
            <a:chExt cx="454480" cy="426759"/>
          </a:xfrm>
        </p:grpSpPr>
        <p:sp>
          <p:nvSpPr>
            <p:cNvPr id="1345" name="Google Shape;1345;p47"/>
            <p:cNvSpPr/>
            <p:nvPr/>
          </p:nvSpPr>
          <p:spPr>
            <a:xfrm>
              <a:off x="5251036" y="174725"/>
              <a:ext cx="298994" cy="351833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7"/>
            <p:cNvSpPr/>
            <p:nvPr/>
          </p:nvSpPr>
          <p:spPr>
            <a:xfrm>
              <a:off x="5319147" y="259304"/>
              <a:ext cx="62601" cy="65023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7"/>
            <p:cNvSpPr/>
            <p:nvPr/>
          </p:nvSpPr>
          <p:spPr>
            <a:xfrm>
              <a:off x="5377310" y="432302"/>
              <a:ext cx="67892" cy="48702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7"/>
            <p:cNvSpPr/>
            <p:nvPr/>
          </p:nvSpPr>
          <p:spPr>
            <a:xfrm>
              <a:off x="5095550" y="293323"/>
              <a:ext cx="238517" cy="308161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0" name="Google Shape;1350;p47"/>
          <p:cNvSpPr txBox="1">
            <a:spLocks noGrp="1"/>
          </p:cNvSpPr>
          <p:nvPr>
            <p:ph type="title" idx="2"/>
          </p:nvPr>
        </p:nvSpPr>
        <p:spPr>
          <a:xfrm>
            <a:off x="3893600" y="1583784"/>
            <a:ext cx="4404800" cy="149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mtClean="0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53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577007" y="1651885"/>
            <a:ext cx="9528315" cy="81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2133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3600" b="1" kern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một lần em gặp khó khăn khi ở nhà. Khi đó em đã làm gì?</a:t>
            </a:r>
            <a:endParaRPr lang="en-US" sz="3600" b="1" kern="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646" t="27836" r="68983" b="66906"/>
          <a:stretch/>
        </p:blipFill>
        <p:spPr>
          <a:xfrm>
            <a:off x="4718949" y="541589"/>
            <a:ext cx="3244430" cy="1023582"/>
          </a:xfrm>
          <a:prstGeom prst="rect">
            <a:avLst/>
          </a:prstGeom>
        </p:spPr>
      </p:pic>
      <p:pic>
        <p:nvPicPr>
          <p:cNvPr id="8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974572" y="2961105"/>
            <a:ext cx="3542021" cy="348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6848755" y="3069029"/>
            <a:ext cx="3209645" cy="326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51"/>
          <p:cNvSpPr/>
          <p:nvPr/>
        </p:nvSpPr>
        <p:spPr>
          <a:xfrm rot="-899977">
            <a:off x="5051230" y="1378569"/>
            <a:ext cx="2136429" cy="190630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51"/>
          <p:cNvSpPr txBox="1">
            <a:spLocks noGrp="1"/>
          </p:cNvSpPr>
          <p:nvPr>
            <p:ph type="title"/>
          </p:nvPr>
        </p:nvSpPr>
        <p:spPr>
          <a:xfrm>
            <a:off x="2765000" y="3734767"/>
            <a:ext cx="6662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pc="3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TALUHLA" pitchFamily="2" charset="0"/>
              </a:rPr>
              <a:t>KHÁM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TALUHLA" pitchFamily="2" charset="0"/>
              </a:rPr>
              <a:t> PHÁ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TALUHLA" pitchFamily="2" charset="0"/>
            </a:endParaRPr>
          </a:p>
        </p:txBody>
      </p:sp>
      <p:sp>
        <p:nvSpPr>
          <p:cNvPr id="1404" name="Google Shape;1404;p51"/>
          <p:cNvSpPr txBox="1">
            <a:spLocks noGrp="1"/>
          </p:cNvSpPr>
          <p:nvPr>
            <p:ph type="title" idx="2"/>
          </p:nvPr>
        </p:nvSpPr>
        <p:spPr>
          <a:xfrm>
            <a:off x="3893667" y="1584533"/>
            <a:ext cx="4404800" cy="149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mtClean="0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58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/>
          <a:srcRect l="21406" t="40677" r="68289" b="51131"/>
          <a:stretch>
            <a:fillRect/>
          </a:stretch>
        </p:blipFill>
        <p:spPr>
          <a:xfrm>
            <a:off x="289636" y="201688"/>
            <a:ext cx="2366547" cy="1057759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3532584" y="565901"/>
            <a:ext cx="6042991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Oval 5"/>
          <p:cNvSpPr/>
          <p:nvPr/>
        </p:nvSpPr>
        <p:spPr>
          <a:xfrm>
            <a:off x="2656183" y="437610"/>
            <a:ext cx="704122" cy="65177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Posterizer KG Inli" panose="02000503000000020003" pitchFamily="2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1217855" y="129809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2322746" y="1325303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322746" y="1898694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509216" y="2631732"/>
            <a:ext cx="3389928" cy="33163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88587" y="2625861"/>
            <a:ext cx="3389928" cy="3322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7785" y="2973004"/>
            <a:ext cx="4143375" cy="249294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58900" y="5711687"/>
            <a:ext cx="2091465" cy="6626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#9Slide03 AmpleSoft Bold" panose="02000000000000000000" pitchFamily="2" charset="0"/>
              </a:rPr>
              <a:t>Cần hỗ trợ</a:t>
            </a:r>
            <a:endParaRPr lang="en-US" sz="3200">
              <a:latin typeface="#9Slide03 AmpleSoft Bold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24665" y="5710611"/>
            <a:ext cx="2091465" cy="6626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#9Slide03 AmpleSoft Bold" panose="02000000000000000000" pitchFamily="2" charset="0"/>
              </a:rPr>
              <a:t>Cần hỗ trợ</a:t>
            </a:r>
            <a:endParaRPr lang="en-US" sz="3200">
              <a:latin typeface="#9Slide03 AmpleSoft Bold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007082" y="5244096"/>
            <a:ext cx="2634414" cy="6626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#9Slide03 AmpleSoft Bold" panose="02000000000000000000" pitchFamily="2" charset="0"/>
              </a:rPr>
              <a:t>Tự giải quyết</a:t>
            </a:r>
            <a:endParaRPr lang="en-US" sz="320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2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8" grpId="0"/>
      <p:bldP spid="9" grpId="0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/>
          <a:srcRect l="21406" t="40677" r="68289" b="51131"/>
          <a:stretch>
            <a:fillRect/>
          </a:stretch>
        </p:blipFill>
        <p:spPr>
          <a:xfrm>
            <a:off x="289636" y="201688"/>
            <a:ext cx="2366547" cy="1057759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3532584" y="565901"/>
            <a:ext cx="6042991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tranh và trả lời câu hỏi: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56183" y="437610"/>
            <a:ext cx="704122" cy="65177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Posterizer KG Inli" panose="02000503000000020003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29720" y="2615114"/>
            <a:ext cx="2091465" cy="6626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#9Slide03 AmpleSoft Bold" panose="02000000000000000000" pitchFamily="2" charset="0"/>
              </a:rPr>
              <a:t>Cần</a:t>
            </a:r>
            <a:r>
              <a:rPr lang="en-US" sz="3200" dirty="0" smtClean="0"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latin typeface="#9Slide03 AmpleSoft Bold" panose="02000000000000000000" pitchFamily="2" charset="0"/>
              </a:rPr>
              <a:t>hỗ</a:t>
            </a:r>
            <a:r>
              <a:rPr lang="en-US" sz="3200" dirty="0" smtClean="0"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latin typeface="#9Slide03 AmpleSoft Bold" panose="02000000000000000000" pitchFamily="2" charset="0"/>
              </a:rPr>
              <a:t>trợ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1127948" y="1310025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1985807" y="1259447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1647" y="2758466"/>
            <a:ext cx="7699513" cy="2292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>
                <a:solidFill>
                  <a:sysClr val="windowText" lastClr="000000"/>
                </a:solidFill>
              </a:rPr>
              <a:t>Khi cảm thấy cơ thể mệt mỏi.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>
                <a:solidFill>
                  <a:sysClr val="windowText" lastClr="000000"/>
                </a:solidFill>
              </a:rPr>
              <a:t>Khi bị ngã, xuất hiện vết thương lớn.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>
                <a:solidFill>
                  <a:sysClr val="windowText" lastClr="000000"/>
                </a:solidFill>
              </a:rPr>
              <a:t>Khi thấy dây điện bị đứt.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>
                <a:solidFill>
                  <a:sysClr val="windowText" lastClr="000000"/>
                </a:solidFill>
              </a:rPr>
              <a:t>………</a:t>
            </a:r>
            <a:endParaRPr lang="en-US" sz="32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13" grpId="0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 txBox="1"/>
          <p:nvPr/>
        </p:nvSpPr>
        <p:spPr>
          <a:xfrm>
            <a:off x="4996642" y="34824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Oval 24"/>
          <p:cNvSpPr/>
          <p:nvPr/>
        </p:nvSpPr>
        <p:spPr>
          <a:xfrm>
            <a:off x="4197094" y="289236"/>
            <a:ext cx="749823" cy="6402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Posterizer KG Inli" panose="02000503000000020003" pitchFamily="2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8" name="TextBox 27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nay, Nam ở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Nam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ngửi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thấy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mùi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ga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tỏa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ra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phòng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bếp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Diamond 28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77" y="3127818"/>
            <a:ext cx="4559483" cy="307672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866309" y="4037351"/>
            <a:ext cx="5057236" cy="1685846"/>
            <a:chOff x="811171" y="2290016"/>
            <a:chExt cx="5057236" cy="1685846"/>
          </a:xfrm>
        </p:grpSpPr>
        <p:sp>
          <p:nvSpPr>
            <p:cNvPr id="32" name="TextBox 31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Gần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hàng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xóm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hay sang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Lan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đòi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cầm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Lan. Lan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kể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mẹ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Diamond 32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5"/>
          <a:srcRect l="21406" t="40677" r="68289" b="51131"/>
          <a:stretch>
            <a:fillRect/>
          </a:stretch>
        </p:blipFill>
        <p:spPr>
          <a:xfrm>
            <a:off x="1780822" y="56441"/>
            <a:ext cx="2366547" cy="1057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130627" y="6226262"/>
            <a:ext cx="1193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349024" y="2677940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6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/>
          <p:nvPr/>
        </p:nvSpPr>
        <p:spPr>
          <a:xfrm>
            <a:off x="5316024" y="287282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Oval 13"/>
          <p:cNvSpPr/>
          <p:nvPr/>
        </p:nvSpPr>
        <p:spPr>
          <a:xfrm>
            <a:off x="4660147" y="185300"/>
            <a:ext cx="655877" cy="6294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Content Placeholder 6"/>
          <p:cNvPicPr>
            <a:picLocks noChangeAspect="1"/>
          </p:cNvPicPr>
          <p:nvPr/>
        </p:nvPicPr>
        <p:blipFill rotWithShape="1">
          <a:blip r:embed="rId2"/>
          <a:srcRect l="21406" t="40677" r="68289" b="51131"/>
          <a:stretch>
            <a:fillRect/>
          </a:stretch>
        </p:blipFill>
        <p:spPr>
          <a:xfrm>
            <a:off x="2116721" y="0"/>
            <a:ext cx="2366547" cy="105775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1310875" y="1232895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2116721" y="1159741"/>
            <a:ext cx="10075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34231" y="2236959"/>
            <a:ext cx="4559483" cy="3076724"/>
            <a:chOff x="6834231" y="1466480"/>
            <a:chExt cx="4559483" cy="30767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20" name="Diamond 19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45746" y="5269136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hỗ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trợ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2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9511" y="2236959"/>
            <a:ext cx="4893312" cy="2788303"/>
            <a:chOff x="1173890" y="1599671"/>
            <a:chExt cx="4893312" cy="27883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24" name="Diamond 23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56032" y="5003375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nhờ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đỡ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xóm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2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437" y="5858790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trợ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kịp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thời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: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giữ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tĩnh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/>
          <p:nvPr/>
        </p:nvSpPr>
        <p:spPr>
          <a:xfrm>
            <a:off x="2879365" y="1292475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Oval 9"/>
          <p:cNvSpPr/>
          <p:nvPr/>
        </p:nvSpPr>
        <p:spPr>
          <a:xfrm>
            <a:off x="2223488" y="1190493"/>
            <a:ext cx="655877" cy="62940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/>
          <a:srcRect l="21406" t="40677" r="68289" b="51131"/>
          <a:stretch>
            <a:fillRect/>
          </a:stretch>
        </p:blipFill>
        <p:spPr>
          <a:xfrm>
            <a:off x="2709800" y="47441"/>
            <a:ext cx="2366547" cy="105775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1827709" y="2092515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1940450" y="1990486"/>
            <a:ext cx="940479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croll: Horizontal 14"/>
          <p:cNvSpPr/>
          <p:nvPr/>
        </p:nvSpPr>
        <p:spPr>
          <a:xfrm>
            <a:off x="2317454" y="2985498"/>
            <a:ext cx="7564112" cy="31900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Biết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tìm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kiếm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sự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hỗ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trợ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sẽ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giúp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chúng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ta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giải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quyết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kịp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thời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những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khó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khăn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sym typeface="Wingdings" panose="05000000000000000000" pitchFamily="2" charset="2"/>
              </a:rPr>
              <a:t>.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55"/>
          <p:cNvSpPr txBox="1">
            <a:spLocks noGrp="1"/>
          </p:cNvSpPr>
          <p:nvPr>
            <p:ph type="title"/>
          </p:nvPr>
        </p:nvSpPr>
        <p:spPr>
          <a:xfrm>
            <a:off x="2090067" y="1311965"/>
            <a:ext cx="8033600" cy="116852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5400" smtClean="0">
                <a:latin typeface="#9Slide07 SVNPosterizer KG Inli" panose="02000503000000020003" pitchFamily="2" charset="0"/>
              </a:rPr>
              <a:t>Vận dụng, trải nghiệm</a:t>
            </a:r>
            <a:endParaRPr sz="5400">
              <a:latin typeface="#9Slide07 SVNPosterizer KG Inli" panose="02000503000000020003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2502" y="3482821"/>
            <a:ext cx="86044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3600" kern="1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vi-VN" sz="3600" kern="1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và nhắc nhở bạn bè, người thân tìm kiếm sự hỗ trợ khi cần thiết</a:t>
            </a:r>
            <a:r>
              <a:rPr lang="en-US" sz="36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8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120" y="2861318"/>
            <a:ext cx="10908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48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SVNPosterizer KG Inli" panose="02000503000000020003" pitchFamily="2" charset="0"/>
              </a:rPr>
              <a:t>Chào tạm biệt,</a:t>
            </a:r>
          </a:p>
          <a:p>
            <a:pPr algn="ctr"/>
            <a:r>
              <a:rPr lang="en-US" sz="48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7 SVNPosterizer KG Inli" panose="02000503000000020003" pitchFamily="2" charset="0"/>
              </a:rPr>
              <a:t>Chúc các con chăm ngoan, học giỏi!</a:t>
            </a:r>
            <a:endParaRPr lang="en-U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965" y="728420"/>
            <a:ext cx="11084560" cy="474782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2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3405808" y="952349"/>
            <a:ext cx="4943061" cy="16806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pc="600" smtClean="0">
                <a:solidFill>
                  <a:srgbClr val="FF6600"/>
                </a:solidFill>
                <a:latin typeface="#9Slide03 AmpleSoft Bold" panose="02000000000000000000" pitchFamily="2" charset="0"/>
              </a:rPr>
              <a:t>BÀI MỚI</a:t>
            </a:r>
            <a:endParaRPr lang="en-US" sz="8000" b="1" spc="600">
              <a:solidFill>
                <a:srgbClr val="FF66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77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48952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C.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B.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28956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19073" y="764249"/>
            <a:ext cx="91182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Để vượt qua sự lo lắng, sợ hãi. </a:t>
            </a:r>
            <a:r>
              <a:rPr kumimoji="0" lang="en-GB" altLang="en-US" sz="4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GB" altLang="en-US" sz="4400" b="0" i="0" u="none" strike="noStrike" kern="1200" cap="none" spc="0" normalizeH="0" baseline="0" noProof="0" dirty="0" err="1" smtClean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cần</a:t>
            </a:r>
            <a:r>
              <a:rPr kumimoji="0" lang="en-GB" altLang="en-US" sz="4400" b="0" i="0" u="none" strike="noStrike" kern="1200" cap="none" spc="0" normalizeH="0" baseline="0" noProof="0" dirty="0" smtClean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B.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 cần làm gì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 ta suy nghĩ rõ ràng và sáng tạo, dễ dàng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873</Words>
  <Application>Microsoft Office PowerPoint</Application>
  <PresentationFormat>Widescreen</PresentationFormat>
  <Paragraphs>177</Paragraphs>
  <Slides>23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#9Slide03 AllRoundGothic</vt:lpstr>
      <vt:lpstr>#9Slide03 AmpleSoft Bold</vt:lpstr>
      <vt:lpstr>#9Slide04 Philosopher Bold</vt:lpstr>
      <vt:lpstr>#9Slide07 SVNCinnamoncake</vt:lpstr>
      <vt:lpstr>#9Slide07 SVNKG Ten Thousand Re</vt:lpstr>
      <vt:lpstr>#9Slide07 SVNPosterizer KG Inli</vt:lpstr>
      <vt:lpstr>#9Slide07 TALUHLA</vt:lpstr>
      <vt:lpstr>.VnBlack</vt:lpstr>
      <vt:lpstr>Amatic SC</vt:lpstr>
      <vt:lpstr>Arial</vt:lpstr>
      <vt:lpstr>Arial-Rounded</vt:lpstr>
      <vt:lpstr>Calibri</vt:lpstr>
      <vt:lpstr>Calibri Light</vt:lpstr>
      <vt:lpstr>等线</vt:lpstr>
      <vt:lpstr>Didact Gothic</vt:lpstr>
      <vt:lpstr>Times New Roman</vt:lpstr>
      <vt:lpstr>UTM Cookies</vt:lpstr>
      <vt:lpstr>Wingdings</vt:lpstr>
      <vt:lpstr>Giant Doodles Newsletter by Slidesgo</vt:lpstr>
      <vt:lpstr>Cute Sticker by Slidesgo</vt:lpstr>
      <vt:lpstr>1_Cute Sticker by Slidesgo</vt:lpstr>
      <vt:lpstr>2_Cute Sticker by Slidesgo</vt:lpstr>
      <vt:lpstr>3_Cute Sticker by Slidesgo</vt:lpstr>
      <vt:lpstr>1_Office Theme</vt:lpstr>
      <vt:lpstr>Office Theme</vt:lpstr>
      <vt:lpstr>Chào mừng các con đến với tiết Đạo Đức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KHỞI ĐỘNG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Admin</cp:lastModifiedBy>
  <cp:revision>104</cp:revision>
  <dcterms:created xsi:type="dcterms:W3CDTF">2021-07-09T02:44:00Z</dcterms:created>
  <dcterms:modified xsi:type="dcterms:W3CDTF">2022-02-20T09:12:40Z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