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899" r:id="rId4"/>
    <p:sldMasterId id="2147483912" r:id="rId5"/>
    <p:sldMasterId id="2147483927" r:id="rId6"/>
    <p:sldMasterId id="2147483941" r:id="rId7"/>
    <p:sldMasterId id="2147483968" r:id="rId8"/>
  </p:sldMasterIdLst>
  <p:notesMasterIdLst>
    <p:notesMasterId r:id="rId19"/>
  </p:notesMasterIdLst>
  <p:sldIdLst>
    <p:sldId id="3401" r:id="rId9"/>
    <p:sldId id="2007577095" r:id="rId10"/>
    <p:sldId id="2007577134" r:id="rId11"/>
    <p:sldId id="2007577128" r:id="rId12"/>
    <p:sldId id="2007577130" r:id="rId13"/>
    <p:sldId id="2007577131" r:id="rId14"/>
    <p:sldId id="2007577132" r:id="rId15"/>
    <p:sldId id="2007577133" r:id="rId16"/>
    <p:sldId id="2007577127" r:id="rId17"/>
    <p:sldId id="20075771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6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3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020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9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9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72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8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4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26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21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48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2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8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938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389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2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1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74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60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100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88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8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14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40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4533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88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822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231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77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235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3660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827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26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6017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3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08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3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Tiết 2: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1" y="2128838"/>
            <a:ext cx="763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bảy ngày 26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 tập chung (tiết 2)</a:t>
            </a: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38</a:t>
            </a:r>
          </a:p>
        </p:txBody>
      </p:sp>
    </p:spTree>
    <p:extLst>
      <p:ext uri="{BB962C8B-B14F-4D97-AF65-F5344CB8AC3E}">
        <p14:creationId xmlns:p14="http://schemas.microsoft.com/office/powerpoint/2010/main" val="29287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5444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Củng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; so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Nhận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thêm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sự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địa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điểm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thực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tế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cầu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trụ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Mỗi đồ vật có dạng khối nào?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54805" y="3206865"/>
            <a:ext cx="4988469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Quan sát tranh rồi chỉ ra hình có dạng khối trụ, hình có dạng khối cầu.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306511" y="693917"/>
            <a:ext cx="6955056" cy="3155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967935" y="42449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405257" y="369570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voi cần vận chuyển các khối gỗ hình như sau: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931640" y="3956710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a) Khối gỗ nặng nhất có dạng khối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931640" y="4460693"/>
            <a:ext cx="939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2400" smtClean="0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 gỗ dạng khối</a:t>
            </a:r>
            <a:r>
              <a:rPr lang="vi-VN" sz="240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hộp chữ nhật </a:t>
            </a:r>
            <a:r>
              <a:rPr lang="vi-VN" sz="2400">
                <a:solidFill>
                  <a:srgbClr val="FF0000"/>
                </a:solidFill>
                <a:sym typeface="Wingdings" panose="05000000000000000000" pitchFamily="2" charset="2"/>
              </a:rPr>
              <a:t>64 </a:t>
            </a:r>
            <a:r>
              <a:rPr lang="vi-VN" sz="2400" smtClean="0">
                <a:solidFill>
                  <a:srgbClr val="FF0000"/>
                </a:solidFill>
                <a:sym typeface="Wingdings" panose="05000000000000000000" pitchFamily="2" charset="2"/>
              </a:rPr>
              <a:t>kg</a:t>
            </a:r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 nặng nhất</a:t>
            </a:r>
            <a:r>
              <a:rPr lang="vi-VN" sz="24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931640" y="5030011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3765654" y="5869929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50 kg + 48 kg =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478922" y="580837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28638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nào nói đúng?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70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70C0"/>
                  </a:solidFill>
                </a:rPr>
                <a:t>Việt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Nam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Mai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DDCF89-7056-46F7-BFD5-708F67C89C53}"/>
              </a:ext>
            </a:extLst>
          </p:cNvPr>
          <p:cNvSpPr/>
          <p:nvPr/>
        </p:nvSpPr>
        <p:spPr>
          <a:xfrm>
            <a:off x="1272804" y="3759292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40, 41)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Hôm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271</Words>
  <Application>Microsoft Office PowerPoint</Application>
  <PresentationFormat>Widescreen</PresentationFormat>
  <Paragraphs>45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Utm AVO</vt:lpstr>
      <vt:lpstr>UTM Cookies</vt:lpstr>
      <vt:lpstr>Wingdings</vt:lpstr>
      <vt:lpstr>2_Office 主题</vt:lpstr>
      <vt:lpstr>https://www.freeppt7.com</vt:lpstr>
      <vt:lpstr>3_Office 主题​​</vt:lpstr>
      <vt:lpstr>Office Theme</vt:lpstr>
      <vt:lpstr>3_Office Theme</vt:lpstr>
      <vt:lpstr>第一PPT，www.1ppt.com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55</cp:revision>
  <dcterms:created xsi:type="dcterms:W3CDTF">2021-07-20T01:55:21Z</dcterms:created>
  <dcterms:modified xsi:type="dcterms:W3CDTF">2022-02-26T03:53:01Z</dcterms:modified>
</cp:coreProperties>
</file>