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  <p:sldMasterId id="2147483698" r:id="rId6"/>
  </p:sldMasterIdLst>
  <p:notesMasterIdLst>
    <p:notesMasterId r:id="rId8"/>
  </p:notesMasterIdLst>
  <p:sldIdLst>
    <p:sldId id="264" r:id="rId7"/>
    <p:sldId id="263" r:id="rId9"/>
    <p:sldId id="268" r:id="rId10"/>
    <p:sldId id="269" r:id="rId11"/>
    <p:sldId id="298" r:id="rId12"/>
    <p:sldId id="273" r:id="rId13"/>
    <p:sldId id="328" r:id="rId14"/>
    <p:sldId id="300" r:id="rId15"/>
    <p:sldId id="329" r:id="rId16"/>
    <p:sldId id="330" r:id="rId17"/>
    <p:sldId id="331" r:id="rId18"/>
    <p:sldId id="11088388" r:id="rId19"/>
    <p:sldId id="110883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23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8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22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14: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Cùng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tham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Chủ đề 3: Cộng đồng địa phương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897" y="444182"/>
            <a:ext cx="6868205" cy="5969635"/>
          </a:xfrm>
          <a:prstGeom prst="rect">
            <a:avLst/>
          </a:prstGeom>
        </p:spPr>
      </p:pic>
      <p:sp>
        <p:nvSpPr>
          <p:cNvPr id="5" name="Scroll: Vertical 4"/>
          <p:cNvSpPr/>
          <p:nvPr/>
        </p:nvSpPr>
        <p:spPr>
          <a:xfrm>
            <a:off x="206829" y="609601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Chở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hiểm</a:t>
            </a:r>
            <a:endParaRPr lang="en-US" sz="2400" dirty="0"/>
          </a:p>
        </p:txBody>
      </p:sp>
      <p:sp>
        <p:nvSpPr>
          <p:cNvPr id="11" name="Scroll: Vertical 10"/>
          <p:cNvSpPr/>
          <p:nvPr/>
        </p:nvSpPr>
        <p:spPr>
          <a:xfrm>
            <a:off x="220606" y="3875316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mặc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 </a:t>
            </a:r>
            <a:r>
              <a:rPr lang="en-US" sz="2400" dirty="0" err="1"/>
              <a:t>phao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2" name="Scroll: Vertical 11"/>
          <p:cNvSpPr/>
          <p:nvPr/>
        </p:nvSpPr>
        <p:spPr>
          <a:xfrm>
            <a:off x="9764485" y="3757703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Lao </a:t>
            </a:r>
            <a:r>
              <a:rPr lang="en-US" sz="2400" dirty="0" err="1"/>
              <a:t>dốc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đạp</a:t>
            </a:r>
            <a:r>
              <a:rPr lang="en-US" sz="2400" dirty="0"/>
              <a:t> ở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núi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10" y="1137805"/>
            <a:ext cx="7612083" cy="4217966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008761" y="5355771"/>
            <a:ext cx="6174478" cy="89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đùa</a:t>
            </a:r>
            <a:r>
              <a:rPr lang="en-US" sz="3200" dirty="0"/>
              <a:t> ở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tập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nhà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Kể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thân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đèn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br>
              <a:rPr lang="en-US" dirty="0">
                <a:solidFill>
                  <a:srgbClr val="0070C0"/>
                </a:solidFill>
                <a:latin typeface="Calibri" panose="020F0502020204030204" charset="0"/>
              </a:rPr>
            </a:b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charset="0"/>
              </a:rPr>
              <a:t>học</a:t>
            </a:r>
            <a:endParaRPr lang="en-US" dirty="0">
              <a:solidFill>
                <a:srgbClr val="0070C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randomBar dir="vert"/>
      </p:transition>
    </mc:Choice>
    <mc:Fallback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77" y="116958"/>
            <a:ext cx="1061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nguy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hiểm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81" y="972911"/>
            <a:ext cx="6565447" cy="3620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1686" y="4920342"/>
            <a:ext cx="7064827" cy="1820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bóng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nguy</a:t>
            </a:r>
            <a:r>
              <a:rPr lang="en-US" sz="3200" dirty="0"/>
              <a:t> </a:t>
            </a:r>
            <a:r>
              <a:rPr lang="en-US" sz="3200" dirty="0" err="1"/>
              <a:t>hiểm</a:t>
            </a:r>
            <a:r>
              <a:rPr lang="en-US" sz="3200" dirty="0"/>
              <a:t>,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cản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gây</a:t>
            </a:r>
            <a:r>
              <a:rPr lang="en-US" sz="3200" dirty="0"/>
              <a:t> tai </a:t>
            </a:r>
            <a:r>
              <a:rPr lang="en-US" sz="3200" dirty="0" err="1"/>
              <a:t>nạn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bạn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trong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hình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đã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thực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hiện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quy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định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nào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đi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trên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phương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tiện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giao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thông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62" y="1745400"/>
            <a:ext cx="4744350" cy="3217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815" y="1829185"/>
            <a:ext cx="4819762" cy="304988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254642" y="5284381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mũ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hiểm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6617161" y="5404973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Thắt</a:t>
            </a:r>
            <a:r>
              <a:rPr lang="en-US" sz="3200" dirty="0"/>
              <a:t> </a:t>
            </a:r>
            <a:r>
              <a:rPr lang="en-US" sz="3200" dirty="0" err="1"/>
              <a:t>dây</a:t>
            </a:r>
            <a:r>
              <a:rPr lang="en-US" sz="3200" dirty="0"/>
              <a:t> an </a:t>
            </a:r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ô </a:t>
            </a:r>
            <a:r>
              <a:rPr lang="en-US" sz="3200" dirty="0" err="1"/>
              <a:t>tô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76" y="130175"/>
            <a:ext cx="8286750" cy="2705100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2349795" y="2895674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Mặc</a:t>
            </a:r>
            <a:r>
              <a:rPr lang="en-US" sz="3200" dirty="0"/>
              <a:t> </a:t>
            </a:r>
            <a:r>
              <a:rPr lang="en-US" sz="3200" dirty="0" err="1"/>
              <a:t>áo</a:t>
            </a:r>
            <a:r>
              <a:rPr lang="en-US" sz="3200" dirty="0"/>
              <a:t> </a:t>
            </a:r>
            <a:r>
              <a:rPr lang="en-US" sz="3200" dirty="0" err="1"/>
              <a:t>phao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endParaRPr lang="en-US" sz="3200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6507125" y="2965450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đạp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  <a:r>
              <a:rPr lang="en-US" sz="3200" dirty="0" err="1"/>
              <a:t>làn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4217361"/>
            <a:ext cx="6134100" cy="2895600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95693" y="4907701"/>
            <a:ext cx="2785730" cy="1482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Xếp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bus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8019" y="932224"/>
            <a:ext cx="74002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Để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đảm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bảo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an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toàn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giao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thông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cần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tuân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thủ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các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quy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định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trên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đường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như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: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Đội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mũ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bảo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hiểm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xe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máy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thắt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dây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an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toàn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ngồi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trên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ô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tô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mặc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áo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phao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không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đùa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nghịch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 panose="020F0502020204030204"/>
              </a:rPr>
              <a:t>thuyền</a:t>
            </a:r>
            <a:r>
              <a:rPr lang="en-US" sz="3600" noProof="0" dirty="0">
                <a:solidFill>
                  <a:srgbClr val="8064A2"/>
                </a:solidFill>
                <a:latin typeface="Calibri" panose="020F0502020204030204"/>
              </a:rPr>
              <a:t>……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2.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Điều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gì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có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thể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xảy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ra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trong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mỗi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tình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huống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sau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254642" y="5284380"/>
            <a:ext cx="4320198" cy="1573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bảo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máy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717754" y="5284380"/>
            <a:ext cx="4514477" cy="149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/>
              </a:rPr>
              <a:t>Đuổi</a:t>
            </a:r>
            <a:r>
              <a:rPr lang="en-US" sz="3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Arial" panose="020B0604020202020204"/>
              </a:rPr>
              <a:t> ô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Arial" panose="020B0604020202020204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/>
              </a:rPr>
              <a:t>ngồi</a:t>
            </a:r>
            <a:r>
              <a:rPr lang="en-US" sz="3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Arial" panose="020B0604020202020204"/>
              </a:rPr>
              <a:t> ô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/>
              </a:rPr>
              <a:t>vươn</a:t>
            </a:r>
            <a:r>
              <a:rPr lang="en-US" sz="3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/>
              </a:rPr>
              <a:t>người</a:t>
            </a:r>
            <a:r>
              <a:rPr lang="en-US" sz="3200" dirty="0">
                <a:solidFill>
                  <a:prstClr val="white"/>
                </a:solidFill>
                <a:latin typeface="Arial" panose="020B0604020202020204"/>
              </a:rPr>
              <a:t> ra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Arial" panose="020B0604020202020204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93" y="1063270"/>
            <a:ext cx="8569842" cy="4015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WPS Presentation</Application>
  <PresentationFormat>Custom</PresentationFormat>
  <Paragraphs>47</Paragraphs>
  <Slides>13</Slides>
  <Notes>14</Notes>
  <HiddenSlides>0</HiddenSlides>
  <MMClips>17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38" baseType="lpstr">
      <vt:lpstr>Arial</vt:lpstr>
      <vt:lpstr>SimSun</vt:lpstr>
      <vt:lpstr>Wingdings</vt:lpstr>
      <vt:lpstr>Microsoft YaHei</vt:lpstr>
      <vt:lpstr>方正卡通简体</vt:lpstr>
      <vt:lpstr>Calibri</vt:lpstr>
      <vt:lpstr>Arial-Rounded</vt:lpstr>
      <vt:lpstr>VNI 27 Bendigo</vt:lpstr>
      <vt:lpstr>iCiel Mijas</vt:lpstr>
      <vt:lpstr>Vni 10 Swan Song</vt:lpstr>
      <vt:lpstr>Calibri</vt:lpstr>
      <vt:lpstr>Arial Rounded MT Bold</vt:lpstr>
      <vt:lpstr>字魂59号-创粗黑</vt:lpstr>
      <vt:lpstr>Times New Roman</vt:lpstr>
      <vt:lpstr>Arial Unicode MS</vt:lpstr>
      <vt:lpstr>Arial</vt:lpstr>
      <vt:lpstr>等线</vt:lpstr>
      <vt:lpstr>等线</vt:lpstr>
      <vt:lpstr>Calibri Light</vt:lpstr>
      <vt:lpstr>黑体</vt:lpstr>
      <vt:lpstr>1_Office Theme</vt:lpstr>
      <vt:lpstr>2_Office Theme</vt:lpstr>
      <vt:lpstr>Office 主题​​</vt:lpstr>
      <vt:lpstr>4_Office Theme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tập về nhà: Kể với người thân về đèn  giao thông và biển báo đã học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Lý Nguyễn</cp:lastModifiedBy>
  <cp:revision>11</cp:revision>
  <dcterms:created xsi:type="dcterms:W3CDTF">2021-06-05T04:03:00Z</dcterms:created>
  <dcterms:modified xsi:type="dcterms:W3CDTF">2024-12-01T14:52:42Z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C1A28B6B45884ED7BE58DE88C99784F2_12</vt:lpwstr>
  </property>
  <property fmtid="{D5CDD505-2E9C-101B-9397-08002B2CF9AE}" pid="3" name="KSOProductBuildVer">
    <vt:lpwstr>1033-12.2.0.18911</vt:lpwstr>
  </property>
</Properties>
</file>