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3" r:id="rId4"/>
    <p:sldId id="264" r:id="rId6"/>
    <p:sldId id="265" r:id="rId7"/>
    <p:sldId id="266" r:id="rId8"/>
    <p:sldId id="267" r:id="rId9"/>
    <p:sldId id="271" r:id="rId10"/>
    <p:sldId id="269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6055" y="1060450"/>
            <a:ext cx="697928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  <a:endParaRPr kumimoji="0" lang="en-US" sz="60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325" y="99695"/>
            <a:ext cx="2575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1536065"/>
            <a:ext cx="104876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2295" y="405130"/>
            <a:ext cx="8983980" cy="6188075"/>
          </a:xfrm>
          <a:prstGeom prst="rect">
            <a:avLst/>
          </a:prstGeom>
        </p:spPr>
      </p:pic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810" y="111125"/>
            <a:ext cx="211074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30" y="1795145"/>
            <a:ext cx="9780905" cy="23958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43789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62864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47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90067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55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12190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69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9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  <a:endParaRPr lang="en-US" sz="4400"/>
          </a:p>
        </p:txBody>
      </p:sp>
      <p:pic>
        <p:nvPicPr>
          <p:cNvPr id="15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637" y="135703"/>
            <a:ext cx="1345388" cy="137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5705" y="125095"/>
            <a:ext cx="9768840" cy="3834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thứ 2, Mai An Tiêm thả số quả dưa hấu xuống biển là:</a:t>
            </a:r>
            <a:endParaRPr lang="en-US" sz="3200"/>
          </a:p>
          <a:p>
            <a:pPr algn="ctr"/>
            <a:r>
              <a:rPr lang="en-US" sz="3200"/>
              <a:t>34 - 7 = 27 (quả)</a:t>
            </a:r>
            <a:endParaRPr lang="en-US" sz="3200"/>
          </a:p>
          <a:p>
            <a:pPr algn="ctr"/>
            <a:r>
              <a:rPr lang="en-US" sz="3200"/>
              <a:t>Đáp án: 27 quả</a:t>
            </a:r>
            <a:endParaRPr lang="en-US" sz="3200"/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WPS Presentation</Application>
  <PresentationFormat>Widescreen</PresentationFormat>
  <Paragraphs>51</Paragraphs>
  <Slides>8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ITC Avant Garde Std Bk</vt:lpstr>
      <vt:lpstr>Century Gothic</vt:lpstr>
      <vt:lpstr>字魂17号-萌趣果冻体</vt:lpstr>
      <vt:lpstr>Segoe Print</vt:lpstr>
      <vt:lpstr>Calibri</vt:lpstr>
      <vt:lpstr>Times New Roman</vt:lpstr>
      <vt:lpstr>等线</vt:lpstr>
      <vt:lpstr>等线</vt:lpstr>
      <vt:lpstr>Verdana</vt:lpstr>
      <vt:lpstr>Microsoft YaHei</vt:lpstr>
      <vt:lpstr>Arial Unicode MS</vt:lpstr>
      <vt:lpstr>Arial</vt:lpstr>
      <vt:lpstr>Calibri Light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Lý Nguyễn</cp:lastModifiedBy>
  <cp:revision>6</cp:revision>
  <dcterms:created xsi:type="dcterms:W3CDTF">2021-05-17T05:01:00Z</dcterms:created>
  <dcterms:modified xsi:type="dcterms:W3CDTF">2024-12-01T14:57:16Z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1033-12.2.0.18911</vt:lpwstr>
  </property>
  <property fmtid="{D5CDD505-2E9C-101B-9397-08002B2CF9AE}" pid="3" name="ICV">
    <vt:lpwstr>A567532E565D4A83A11E614E0FD37D49_12</vt:lpwstr>
  </property>
</Properties>
</file>