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media/image11.svg" ContentType="image/svg+xml"/>
  <Override PartName="/ppt/media/image16.svg" ContentType="image/svg+xml"/>
  <Override PartName="/ppt/media/image18.svg" ContentType="image/svg+xml"/>
  <Override PartName="/ppt/media/image7.svg" ContentType="image/svg+xml"/>
  <Override PartName="/ppt/media/image9.svg" ContentType="image/svg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.xml" ContentType="application/vnd.openxmlformats-officedocument.presentationml.tags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tags/tag145.xml" ContentType="application/vnd.openxmlformats-officedocument.presentationml.tags+xml"/>
  <Override PartName="/ppt/tags/tag146.xml" ContentType="application/vnd.openxmlformats-officedocument.presentationml.tags+xml"/>
  <Override PartName="/ppt/tags/tag147.xml" ContentType="application/vnd.openxmlformats-officedocument.presentationml.tags+xml"/>
  <Override PartName="/ppt/tags/tag148.xml" ContentType="application/vnd.openxmlformats-officedocument.presentationml.tags+xml"/>
  <Override PartName="/ppt/tags/tag149.xml" ContentType="application/vnd.openxmlformats-officedocument.presentationml.tags+xml"/>
  <Override PartName="/ppt/tags/tag15.xml" ContentType="application/vnd.openxmlformats-officedocument.presentationml.tags+xml"/>
  <Override PartName="/ppt/tags/tag150.xml" ContentType="application/vnd.openxmlformats-officedocument.presentationml.tags+xml"/>
  <Override PartName="/ppt/tags/tag151.xml" ContentType="application/vnd.openxmlformats-officedocument.presentationml.tags+xml"/>
  <Override PartName="/ppt/tags/tag152.xml" ContentType="application/vnd.openxmlformats-officedocument.presentationml.tags+xml"/>
  <Override PartName="/ppt/tags/tag153.xml" ContentType="application/vnd.openxmlformats-officedocument.presentationml.tags+xml"/>
  <Override PartName="/ppt/tags/tag154.xml" ContentType="application/vnd.openxmlformats-officedocument.presentationml.tags+xml"/>
  <Override PartName="/ppt/tags/tag155.xml" ContentType="application/vnd.openxmlformats-officedocument.presentationml.tags+xml"/>
  <Override PartName="/ppt/tags/tag156.xml" ContentType="application/vnd.openxmlformats-officedocument.presentationml.tags+xml"/>
  <Override PartName="/ppt/tags/tag157.xml" ContentType="application/vnd.openxmlformats-officedocument.presentationml.tags+xml"/>
  <Override PartName="/ppt/tags/tag158.xml" ContentType="application/vnd.openxmlformats-officedocument.presentationml.tags+xml"/>
  <Override PartName="/ppt/tags/tag159.xml" ContentType="application/vnd.openxmlformats-officedocument.presentationml.tags+xml"/>
  <Override PartName="/ppt/tags/tag16.xml" ContentType="application/vnd.openxmlformats-officedocument.presentationml.tags+xml"/>
  <Override PartName="/ppt/tags/tag160.xml" ContentType="application/vnd.openxmlformats-officedocument.presentationml.tags+xml"/>
  <Override PartName="/ppt/tags/tag161.xml" ContentType="application/vnd.openxmlformats-officedocument.presentationml.tags+xml"/>
  <Override PartName="/ppt/tags/tag162.xml" ContentType="application/vnd.openxmlformats-officedocument.presentationml.tags+xml"/>
  <Override PartName="/ppt/tags/tag163.xml" ContentType="application/vnd.openxmlformats-officedocument.presentationml.tags+xml"/>
  <Override PartName="/ppt/tags/tag164.xml" ContentType="application/vnd.openxmlformats-officedocument.presentationml.tags+xml"/>
  <Override PartName="/ppt/tags/tag165.xml" ContentType="application/vnd.openxmlformats-officedocument.presentationml.tags+xml"/>
  <Override PartName="/ppt/tags/tag166.xml" ContentType="application/vnd.openxmlformats-officedocument.presentationml.tags+xml"/>
  <Override PartName="/ppt/tags/tag167.xml" ContentType="application/vnd.openxmlformats-officedocument.presentationml.tags+xml"/>
  <Override PartName="/ppt/tags/tag168.xml" ContentType="application/vnd.openxmlformats-officedocument.presentationml.tags+xml"/>
  <Override PartName="/ppt/tags/tag169.xml" ContentType="application/vnd.openxmlformats-officedocument.presentationml.tags+xml"/>
  <Override PartName="/ppt/tags/tag17.xml" ContentType="application/vnd.openxmlformats-officedocument.presentationml.tags+xml"/>
  <Override PartName="/ppt/tags/tag170.xml" ContentType="application/vnd.openxmlformats-officedocument.presentationml.tags+xml"/>
  <Override PartName="/ppt/tags/tag171.xml" ContentType="application/vnd.openxmlformats-officedocument.presentationml.tags+xml"/>
  <Override PartName="/ppt/tags/tag172.xml" ContentType="application/vnd.openxmlformats-officedocument.presentationml.tags+xml"/>
  <Override PartName="/ppt/tags/tag173.xml" ContentType="application/vnd.openxmlformats-officedocument.presentationml.tags+xml"/>
  <Override PartName="/ppt/tags/tag174.xml" ContentType="application/vnd.openxmlformats-officedocument.presentationml.tags+xml"/>
  <Override PartName="/ppt/tags/tag175.xml" ContentType="application/vnd.openxmlformats-officedocument.presentationml.tags+xml"/>
  <Override PartName="/ppt/tags/tag176.xml" ContentType="application/vnd.openxmlformats-officedocument.presentationml.tags+xml"/>
  <Override PartName="/ppt/tags/tag177.xml" ContentType="application/vnd.openxmlformats-officedocument.presentationml.tags+xml"/>
  <Override PartName="/ppt/tags/tag178.xml" ContentType="application/vnd.openxmlformats-officedocument.presentationml.tags+xml"/>
  <Override PartName="/ppt/tags/tag179.xml" ContentType="application/vnd.openxmlformats-officedocument.presentationml.tags+xml"/>
  <Override PartName="/ppt/tags/tag18.xml" ContentType="application/vnd.openxmlformats-officedocument.presentationml.tags+xml"/>
  <Override PartName="/ppt/tags/tag180.xml" ContentType="application/vnd.openxmlformats-officedocument.presentationml.tags+xml"/>
  <Override PartName="/ppt/tags/tag181.xml" ContentType="application/vnd.openxmlformats-officedocument.presentationml.tags+xml"/>
  <Override PartName="/ppt/tags/tag182.xml" ContentType="application/vnd.openxmlformats-officedocument.presentationml.tags+xml"/>
  <Override PartName="/ppt/tags/tag183.xml" ContentType="application/vnd.openxmlformats-officedocument.presentationml.tags+xml"/>
  <Override PartName="/ppt/tags/tag184.xml" ContentType="application/vnd.openxmlformats-officedocument.presentationml.tags+xml"/>
  <Override PartName="/ppt/tags/tag185.xml" ContentType="application/vnd.openxmlformats-officedocument.presentationml.tags+xml"/>
  <Override PartName="/ppt/tags/tag186.xml" ContentType="application/vnd.openxmlformats-officedocument.presentationml.tags+xml"/>
  <Override PartName="/ppt/tags/tag187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ppt/theme/theme8.xml" ContentType="application/vnd.openxmlformats-officedocument.theme+xml"/>
  <Override PartName="/ppt/theme/theme9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3"/>
    <p:sldMasterId id="2147483674" r:id="rId4"/>
    <p:sldMasterId id="2147483686" r:id="rId5"/>
    <p:sldMasterId id="2147483688" r:id="rId6"/>
    <p:sldMasterId id="2147483700" r:id="rId7"/>
    <p:sldMasterId id="2147483712" r:id="rId8"/>
    <p:sldMasterId id="2147483724" r:id="rId9"/>
  </p:sldMasterIdLst>
  <p:notesMasterIdLst>
    <p:notesMasterId r:id="rId13"/>
  </p:notesMasterIdLst>
  <p:sldIdLst>
    <p:sldId id="266" r:id="rId10"/>
    <p:sldId id="268" r:id="rId11"/>
    <p:sldId id="269" r:id="rId12"/>
    <p:sldId id="270" r:id="rId14"/>
    <p:sldId id="271" r:id="rId15"/>
    <p:sldId id="279" r:id="rId16"/>
    <p:sldId id="278" r:id="rId17"/>
    <p:sldId id="273" r:id="rId18"/>
    <p:sldId id="274" r:id="rId19"/>
    <p:sldId id="275" r:id="rId20"/>
    <p:sldId id="293" r:id="rId21"/>
    <p:sldId id="294" r:id="rId22"/>
    <p:sldId id="295" r:id="rId23"/>
    <p:sldId id="296" r:id="rId24"/>
    <p:sldId id="297" r:id="rId25"/>
    <p:sldId id="298" r:id="rId2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Kim Anh" initials="KA" lastIdx="0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1" autoAdjust="0"/>
    <p:restoredTop sz="94660"/>
  </p:normalViewPr>
  <p:slideViewPr>
    <p:cSldViewPr snapToGrid="0">
      <p:cViewPr varScale="1">
        <p:scale>
          <a:sx n="73" d="100"/>
          <a:sy n="73" d="100"/>
        </p:scale>
        <p:origin x="582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Master" Target="slideMasters/slideMaster8.xml"/><Relationship Id="rId8" Type="http://schemas.openxmlformats.org/officeDocument/2006/relationships/slideMaster" Target="slideMasters/slideMaster7.xml"/><Relationship Id="rId7" Type="http://schemas.openxmlformats.org/officeDocument/2006/relationships/slideMaster" Target="slideMasters/slideMaster6.xml"/><Relationship Id="rId6" Type="http://schemas.openxmlformats.org/officeDocument/2006/relationships/slideMaster" Target="slideMasters/slideMaster5.xml"/><Relationship Id="rId5" Type="http://schemas.openxmlformats.org/officeDocument/2006/relationships/slideMaster" Target="slideMasters/slideMaster4.xml"/><Relationship Id="rId4" Type="http://schemas.openxmlformats.org/officeDocument/2006/relationships/slideMaster" Target="slideMasters/slideMaster3.xml"/><Relationship Id="rId30" Type="http://schemas.openxmlformats.org/officeDocument/2006/relationships/commentAuthors" Target="commentAuthors.xml"/><Relationship Id="rId3" Type="http://schemas.openxmlformats.org/officeDocument/2006/relationships/slideMaster" Target="slideMasters/slideMaster2.xml"/><Relationship Id="rId29" Type="http://schemas.openxmlformats.org/officeDocument/2006/relationships/tableStyles" Target="tableStyles.xml"/><Relationship Id="rId28" Type="http://schemas.openxmlformats.org/officeDocument/2006/relationships/viewProps" Target="viewProps.xml"/><Relationship Id="rId27" Type="http://schemas.openxmlformats.org/officeDocument/2006/relationships/presProps" Target="presProps.xml"/><Relationship Id="rId26" Type="http://schemas.openxmlformats.org/officeDocument/2006/relationships/slide" Target="slides/slide16.xml"/><Relationship Id="rId25" Type="http://schemas.openxmlformats.org/officeDocument/2006/relationships/slide" Target="slides/slide15.xml"/><Relationship Id="rId24" Type="http://schemas.openxmlformats.org/officeDocument/2006/relationships/slide" Target="slides/slide14.xml"/><Relationship Id="rId23" Type="http://schemas.openxmlformats.org/officeDocument/2006/relationships/slide" Target="slides/slide13.xml"/><Relationship Id="rId22" Type="http://schemas.openxmlformats.org/officeDocument/2006/relationships/slide" Target="slides/slide12.xml"/><Relationship Id="rId21" Type="http://schemas.openxmlformats.org/officeDocument/2006/relationships/slide" Target="slides/slide11.xml"/><Relationship Id="rId20" Type="http://schemas.openxmlformats.org/officeDocument/2006/relationships/slide" Target="slides/slide10.xml"/><Relationship Id="rId2" Type="http://schemas.openxmlformats.org/officeDocument/2006/relationships/theme" Target="theme/theme1.xml"/><Relationship Id="rId19" Type="http://schemas.openxmlformats.org/officeDocument/2006/relationships/slide" Target="slides/slide9.xml"/><Relationship Id="rId18" Type="http://schemas.openxmlformats.org/officeDocument/2006/relationships/slide" Target="slides/slide8.xml"/><Relationship Id="rId17" Type="http://schemas.openxmlformats.org/officeDocument/2006/relationships/slide" Target="slides/slide7.xml"/><Relationship Id="rId16" Type="http://schemas.openxmlformats.org/officeDocument/2006/relationships/slide" Target="slides/slide6.xml"/><Relationship Id="rId15" Type="http://schemas.openxmlformats.org/officeDocument/2006/relationships/slide" Target="slides/slide5.xml"/><Relationship Id="rId14" Type="http://schemas.openxmlformats.org/officeDocument/2006/relationships/slide" Target="slides/slide4.xml"/><Relationship Id="rId13" Type="http://schemas.openxmlformats.org/officeDocument/2006/relationships/notesMaster" Target="notesMasters/notesMaster1.xml"/><Relationship Id="rId12" Type="http://schemas.openxmlformats.org/officeDocument/2006/relationships/slide" Target="slides/slide3.xml"/><Relationship Id="rId11" Type="http://schemas.openxmlformats.org/officeDocument/2006/relationships/slide" Target="slides/slide2.xml"/><Relationship Id="rId10" Type="http://schemas.openxmlformats.org/officeDocument/2006/relationships/slide" Target="slides/slide1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FD42F7-718C-4B98-AAEC-167E6DDD60A7}" type="datetimeFigureOut">
              <a:rPr lang="en-US" smtClean="0"/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1B2AA4F-B828-4D7C-AFD3-893933DAFCB4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9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0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4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6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Text Placeholder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r>
              <a:rPr lang="en-US">
                <a:sym typeface="+mn-ea"/>
              </a:rPr>
              <a:t>Bài giảng thiết kế bởi: Hương Thảo - tranthao121006@gmail.com</a:t>
            </a:r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Text Placeholder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r>
              <a:rPr lang="en-US">
                <a:sym typeface="+mn-ea"/>
              </a:rPr>
              <a:t>Bài giảng thiết kế bởi: Hương Thảo - tranthao121006@gmail.com</a:t>
            </a:r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Text Placeholder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r>
              <a:rPr lang="en-US">
                <a:sym typeface="+mn-ea"/>
              </a:rPr>
              <a:t>Bài giảng thiết kế bởi: Hương Thảo - tranthao121006@gmail.com</a:t>
            </a:r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Text Placeholder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r>
              <a:rPr lang="en-US">
                <a:sym typeface="+mn-ea"/>
              </a:rPr>
              <a:t>Bài giảng thiết kế bởi: Hương Thảo - tranthao121006@gmail.com</a:t>
            </a:r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Text Placeholder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r>
              <a:rPr lang="en-US"/>
              <a:t>Bài giảng thiết kế bởi: Hương Thảo - tranthao121006@gmail.com</a:t>
            </a:r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Text Placeholder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r>
              <a:rPr lang="en-US"/>
              <a:t>Bài giảng thiết kế bởi: Hương Thảo - tranthao121006@gmail.com</a:t>
            </a:r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Text Placeholder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r>
              <a:rPr lang="en-US">
                <a:sym typeface="+mn-ea"/>
              </a:rPr>
              <a:t>Bài giảng thiết kế bởi: Hương Thảo - tranthao121006@gmail.com</a:t>
            </a:r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Bài</a:t>
            </a:r>
            <a:r>
              <a:rPr lang="en-US" dirty="0"/>
              <a:t> </a:t>
            </a:r>
            <a:r>
              <a:rPr lang="en-US" dirty="0" err="1"/>
              <a:t>giảng</a:t>
            </a:r>
            <a:r>
              <a:rPr lang="en-US" dirty="0"/>
              <a:t> </a:t>
            </a:r>
            <a:r>
              <a:rPr lang="en-US" dirty="0" err="1"/>
              <a:t>được</a:t>
            </a:r>
            <a:r>
              <a:rPr lang="en-US" dirty="0"/>
              <a:t> </a:t>
            </a:r>
            <a:r>
              <a:rPr lang="en-US" dirty="0" err="1"/>
              <a:t>thiết</a:t>
            </a:r>
            <a:r>
              <a:rPr lang="en-US" dirty="0"/>
              <a:t> </a:t>
            </a:r>
            <a:r>
              <a:rPr lang="en-US" dirty="0" err="1"/>
              <a:t>kế</a:t>
            </a:r>
            <a:r>
              <a:rPr lang="en-US" dirty="0"/>
              <a:t> </a:t>
            </a:r>
            <a:r>
              <a:rPr lang="en-US" dirty="0" err="1"/>
              <a:t>bởi</a:t>
            </a:r>
            <a:r>
              <a:rPr lang="en-US" dirty="0"/>
              <a:t>: </a:t>
            </a:r>
            <a:r>
              <a:rPr lang="en-US" dirty="0" err="1"/>
              <a:t>Hương Thảo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02AEFD-FEDB-4542-BE9E-D4DED9AFC90C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9" Type="http://schemas.openxmlformats.org/officeDocument/2006/relationships/tags" Target="../tags/tag4.xml"/><Relationship Id="rId8" Type="http://schemas.openxmlformats.org/officeDocument/2006/relationships/image" Target="../media/image9.svg"/><Relationship Id="rId7" Type="http://schemas.openxmlformats.org/officeDocument/2006/relationships/image" Target="../media/image8.png"/><Relationship Id="rId6" Type="http://schemas.openxmlformats.org/officeDocument/2006/relationships/tags" Target="../tags/tag3.xml"/><Relationship Id="rId5" Type="http://schemas.openxmlformats.org/officeDocument/2006/relationships/tags" Target="../tags/tag2.xml"/><Relationship Id="rId4" Type="http://schemas.openxmlformats.org/officeDocument/2006/relationships/image" Target="../media/image7.svg"/><Relationship Id="rId3" Type="http://schemas.openxmlformats.org/officeDocument/2006/relationships/image" Target="../media/image6.png"/><Relationship Id="rId23" Type="http://schemas.openxmlformats.org/officeDocument/2006/relationships/tags" Target="../tags/tag15.xml"/><Relationship Id="rId22" Type="http://schemas.openxmlformats.org/officeDocument/2006/relationships/tags" Target="../tags/tag14.xml"/><Relationship Id="rId21" Type="http://schemas.openxmlformats.org/officeDocument/2006/relationships/tags" Target="../tags/tag13.xml"/><Relationship Id="rId20" Type="http://schemas.openxmlformats.org/officeDocument/2006/relationships/tags" Target="../tags/tag12.xml"/><Relationship Id="rId2" Type="http://schemas.openxmlformats.org/officeDocument/2006/relationships/tags" Target="../tags/tag1.xml"/><Relationship Id="rId19" Type="http://schemas.openxmlformats.org/officeDocument/2006/relationships/tags" Target="../tags/tag11.xml"/><Relationship Id="rId18" Type="http://schemas.openxmlformats.org/officeDocument/2006/relationships/tags" Target="../tags/tag10.xml"/><Relationship Id="rId17" Type="http://schemas.openxmlformats.org/officeDocument/2006/relationships/tags" Target="../tags/tag9.xml"/><Relationship Id="rId16" Type="http://schemas.openxmlformats.org/officeDocument/2006/relationships/tags" Target="../tags/tag8.xml"/><Relationship Id="rId15" Type="http://schemas.openxmlformats.org/officeDocument/2006/relationships/tags" Target="../tags/tag7.xml"/><Relationship Id="rId14" Type="http://schemas.openxmlformats.org/officeDocument/2006/relationships/tags" Target="../tags/tag6.xml"/><Relationship Id="rId13" Type="http://schemas.openxmlformats.org/officeDocument/2006/relationships/image" Target="../media/image12.png"/><Relationship Id="rId12" Type="http://schemas.openxmlformats.org/officeDocument/2006/relationships/tags" Target="../tags/tag5.xml"/><Relationship Id="rId11" Type="http://schemas.openxmlformats.org/officeDocument/2006/relationships/image" Target="../media/image11.svg"/><Relationship Id="rId10" Type="http://schemas.openxmlformats.org/officeDocument/2006/relationships/image" Target="../media/image10.png"/><Relationship Id="rId1" Type="http://schemas.openxmlformats.org/officeDocument/2006/relationships/slideMaster" Target="../slideMasters/slideMaster8.xml"/></Relationships>
</file>

<file path=ppt/slideLayouts/_rels/slideLayout71.xml.rels><?xml version="1.0" encoding="UTF-8" standalone="yes"?>
<Relationships xmlns="http://schemas.openxmlformats.org/package/2006/relationships"><Relationship Id="rId6" Type="http://schemas.openxmlformats.org/officeDocument/2006/relationships/tags" Target="../tags/tag20.xml"/><Relationship Id="rId5" Type="http://schemas.openxmlformats.org/officeDocument/2006/relationships/tags" Target="../tags/tag19.xml"/><Relationship Id="rId4" Type="http://schemas.openxmlformats.org/officeDocument/2006/relationships/tags" Target="../tags/tag18.xml"/><Relationship Id="rId3" Type="http://schemas.openxmlformats.org/officeDocument/2006/relationships/tags" Target="../tags/tag17.xml"/><Relationship Id="rId2" Type="http://schemas.openxmlformats.org/officeDocument/2006/relationships/tags" Target="../tags/tag16.xml"/><Relationship Id="rId1" Type="http://schemas.openxmlformats.org/officeDocument/2006/relationships/slideMaster" Target="../slideMasters/slideMaster8.xml"/></Relationships>
</file>

<file path=ppt/slideLayouts/_rels/slideLayout72.xml.rels><?xml version="1.0" encoding="UTF-8" standalone="yes"?>
<Relationships xmlns="http://schemas.openxmlformats.org/package/2006/relationships"><Relationship Id="rId9" Type="http://schemas.openxmlformats.org/officeDocument/2006/relationships/tags" Target="../tags/tag27.xml"/><Relationship Id="rId8" Type="http://schemas.openxmlformats.org/officeDocument/2006/relationships/tags" Target="../tags/tag26.xml"/><Relationship Id="rId7" Type="http://schemas.openxmlformats.org/officeDocument/2006/relationships/tags" Target="../tags/tag25.xml"/><Relationship Id="rId6" Type="http://schemas.openxmlformats.org/officeDocument/2006/relationships/tags" Target="../tags/tag24.xml"/><Relationship Id="rId5" Type="http://schemas.openxmlformats.org/officeDocument/2006/relationships/image" Target="../media/image13.png"/><Relationship Id="rId4" Type="http://schemas.openxmlformats.org/officeDocument/2006/relationships/tags" Target="../tags/tag23.xml"/><Relationship Id="rId3" Type="http://schemas.openxmlformats.org/officeDocument/2006/relationships/tags" Target="../tags/tag22.xml"/><Relationship Id="rId2" Type="http://schemas.openxmlformats.org/officeDocument/2006/relationships/tags" Target="../tags/tag21.xml"/><Relationship Id="rId11" Type="http://schemas.openxmlformats.org/officeDocument/2006/relationships/tags" Target="../tags/tag29.xml"/><Relationship Id="rId10" Type="http://schemas.openxmlformats.org/officeDocument/2006/relationships/tags" Target="../tags/tag28.xml"/><Relationship Id="rId1" Type="http://schemas.openxmlformats.org/officeDocument/2006/relationships/slideMaster" Target="../slideMasters/slideMaster8.xml"/></Relationships>
</file>

<file path=ppt/slideLayouts/_rels/slideLayout73.xml.rels><?xml version="1.0" encoding="UTF-8" standalone="yes"?>
<Relationships xmlns="http://schemas.openxmlformats.org/package/2006/relationships"><Relationship Id="rId9" Type="http://schemas.openxmlformats.org/officeDocument/2006/relationships/image" Target="../media/image18.svg"/><Relationship Id="rId8" Type="http://schemas.openxmlformats.org/officeDocument/2006/relationships/image" Target="../media/image17.png"/><Relationship Id="rId7" Type="http://schemas.openxmlformats.org/officeDocument/2006/relationships/tags" Target="../tags/tag32.xml"/><Relationship Id="rId6" Type="http://schemas.openxmlformats.org/officeDocument/2006/relationships/image" Target="../media/image16.svg"/><Relationship Id="rId5" Type="http://schemas.openxmlformats.org/officeDocument/2006/relationships/image" Target="../media/image15.png"/><Relationship Id="rId4" Type="http://schemas.openxmlformats.org/officeDocument/2006/relationships/tags" Target="../tags/tag31.xml"/><Relationship Id="rId3" Type="http://schemas.openxmlformats.org/officeDocument/2006/relationships/image" Target="../media/image14.png"/><Relationship Id="rId2" Type="http://schemas.openxmlformats.org/officeDocument/2006/relationships/tags" Target="../tags/tag30.xml"/><Relationship Id="rId18" Type="http://schemas.openxmlformats.org/officeDocument/2006/relationships/tags" Target="../tags/tag39.xml"/><Relationship Id="rId17" Type="http://schemas.openxmlformats.org/officeDocument/2006/relationships/tags" Target="../tags/tag38.xml"/><Relationship Id="rId16" Type="http://schemas.openxmlformats.org/officeDocument/2006/relationships/tags" Target="../tags/tag37.xml"/><Relationship Id="rId15" Type="http://schemas.openxmlformats.org/officeDocument/2006/relationships/tags" Target="../tags/tag36.xml"/><Relationship Id="rId14" Type="http://schemas.openxmlformats.org/officeDocument/2006/relationships/tags" Target="../tags/tag35.xml"/><Relationship Id="rId13" Type="http://schemas.openxmlformats.org/officeDocument/2006/relationships/image" Target="../media/image20.png"/><Relationship Id="rId12" Type="http://schemas.openxmlformats.org/officeDocument/2006/relationships/tags" Target="../tags/tag34.xml"/><Relationship Id="rId11" Type="http://schemas.openxmlformats.org/officeDocument/2006/relationships/image" Target="../media/image19.png"/><Relationship Id="rId10" Type="http://schemas.openxmlformats.org/officeDocument/2006/relationships/tags" Target="../tags/tag33.xml"/><Relationship Id="rId1" Type="http://schemas.openxmlformats.org/officeDocument/2006/relationships/slideMaster" Target="../slideMasters/slideMaster8.xml"/></Relationships>
</file>

<file path=ppt/slideLayouts/_rels/slideLayout74.xml.rels><?xml version="1.0" encoding="UTF-8" standalone="yes"?>
<Relationships xmlns="http://schemas.openxmlformats.org/package/2006/relationships"><Relationship Id="rId7" Type="http://schemas.openxmlformats.org/officeDocument/2006/relationships/tags" Target="../tags/tag45.xml"/><Relationship Id="rId6" Type="http://schemas.openxmlformats.org/officeDocument/2006/relationships/tags" Target="../tags/tag44.xml"/><Relationship Id="rId5" Type="http://schemas.openxmlformats.org/officeDocument/2006/relationships/tags" Target="../tags/tag43.xml"/><Relationship Id="rId4" Type="http://schemas.openxmlformats.org/officeDocument/2006/relationships/tags" Target="../tags/tag42.xml"/><Relationship Id="rId3" Type="http://schemas.openxmlformats.org/officeDocument/2006/relationships/tags" Target="../tags/tag41.xml"/><Relationship Id="rId2" Type="http://schemas.openxmlformats.org/officeDocument/2006/relationships/tags" Target="../tags/tag40.xml"/><Relationship Id="rId1" Type="http://schemas.openxmlformats.org/officeDocument/2006/relationships/slideMaster" Target="../slideMasters/slideMaster8.xml"/></Relationships>
</file>

<file path=ppt/slideLayouts/_rels/slideLayout75.xml.rels><?xml version="1.0" encoding="UTF-8" standalone="yes"?>
<Relationships xmlns="http://schemas.openxmlformats.org/package/2006/relationships"><Relationship Id="rId9" Type="http://schemas.openxmlformats.org/officeDocument/2006/relationships/tags" Target="../tags/tag53.xml"/><Relationship Id="rId8" Type="http://schemas.openxmlformats.org/officeDocument/2006/relationships/tags" Target="../tags/tag52.xml"/><Relationship Id="rId7" Type="http://schemas.openxmlformats.org/officeDocument/2006/relationships/tags" Target="../tags/tag51.xml"/><Relationship Id="rId6" Type="http://schemas.openxmlformats.org/officeDocument/2006/relationships/tags" Target="../tags/tag50.xml"/><Relationship Id="rId5" Type="http://schemas.openxmlformats.org/officeDocument/2006/relationships/tags" Target="../tags/tag49.xml"/><Relationship Id="rId4" Type="http://schemas.openxmlformats.org/officeDocument/2006/relationships/tags" Target="../tags/tag48.xml"/><Relationship Id="rId3" Type="http://schemas.openxmlformats.org/officeDocument/2006/relationships/tags" Target="../tags/tag47.xml"/><Relationship Id="rId2" Type="http://schemas.openxmlformats.org/officeDocument/2006/relationships/tags" Target="../tags/tag46.xml"/><Relationship Id="rId1" Type="http://schemas.openxmlformats.org/officeDocument/2006/relationships/slideMaster" Target="../slideMasters/slideMaster8.xml"/></Relationships>
</file>

<file path=ppt/slideLayouts/_rels/slideLayout76.xml.rels><?xml version="1.0" encoding="UTF-8" standalone="yes"?>
<Relationships xmlns="http://schemas.openxmlformats.org/package/2006/relationships"><Relationship Id="rId5" Type="http://schemas.openxmlformats.org/officeDocument/2006/relationships/tags" Target="../tags/tag57.xml"/><Relationship Id="rId4" Type="http://schemas.openxmlformats.org/officeDocument/2006/relationships/tags" Target="../tags/tag56.xml"/><Relationship Id="rId3" Type="http://schemas.openxmlformats.org/officeDocument/2006/relationships/tags" Target="../tags/tag55.xml"/><Relationship Id="rId2" Type="http://schemas.openxmlformats.org/officeDocument/2006/relationships/tags" Target="../tags/tag54.xml"/><Relationship Id="rId1" Type="http://schemas.openxmlformats.org/officeDocument/2006/relationships/slideMaster" Target="../slideMasters/slideMaster8.xml"/></Relationships>
</file>

<file path=ppt/slideLayouts/_rels/slideLayout77.xml.rels><?xml version="1.0" encoding="UTF-8" standalone="yes"?>
<Relationships xmlns="http://schemas.openxmlformats.org/package/2006/relationships"><Relationship Id="rId4" Type="http://schemas.openxmlformats.org/officeDocument/2006/relationships/tags" Target="../tags/tag60.xml"/><Relationship Id="rId3" Type="http://schemas.openxmlformats.org/officeDocument/2006/relationships/tags" Target="../tags/tag59.xml"/><Relationship Id="rId2" Type="http://schemas.openxmlformats.org/officeDocument/2006/relationships/tags" Target="../tags/tag58.xml"/><Relationship Id="rId1" Type="http://schemas.openxmlformats.org/officeDocument/2006/relationships/slideMaster" Target="../slideMasters/slideMaster8.xml"/></Relationships>
</file>

<file path=ppt/slideLayouts/_rels/slideLayout78.xml.rels><?xml version="1.0" encoding="UTF-8" standalone="yes"?>
<Relationships xmlns="http://schemas.openxmlformats.org/package/2006/relationships"><Relationship Id="rId5" Type="http://schemas.openxmlformats.org/officeDocument/2006/relationships/tags" Target="../tags/tag64.xml"/><Relationship Id="rId4" Type="http://schemas.openxmlformats.org/officeDocument/2006/relationships/tags" Target="../tags/tag63.xml"/><Relationship Id="rId3" Type="http://schemas.openxmlformats.org/officeDocument/2006/relationships/tags" Target="../tags/tag62.xml"/><Relationship Id="rId2" Type="http://schemas.openxmlformats.org/officeDocument/2006/relationships/tags" Target="../tags/tag61.xml"/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6" Type="http://schemas.openxmlformats.org/officeDocument/2006/relationships/tags" Target="../tags/tag69.xml"/><Relationship Id="rId5" Type="http://schemas.openxmlformats.org/officeDocument/2006/relationships/tags" Target="../tags/tag68.xml"/><Relationship Id="rId4" Type="http://schemas.openxmlformats.org/officeDocument/2006/relationships/tags" Target="../tags/tag67.xml"/><Relationship Id="rId3" Type="http://schemas.openxmlformats.org/officeDocument/2006/relationships/tags" Target="../tags/tag66.xml"/><Relationship Id="rId2" Type="http://schemas.openxmlformats.org/officeDocument/2006/relationships/tags" Target="../tags/tag65.xml"/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9" Type="http://schemas.openxmlformats.org/officeDocument/2006/relationships/tags" Target="../tags/tag75.xml"/><Relationship Id="rId8" Type="http://schemas.openxmlformats.org/officeDocument/2006/relationships/tags" Target="../tags/tag74.xml"/><Relationship Id="rId7" Type="http://schemas.openxmlformats.org/officeDocument/2006/relationships/image" Target="../media/image22.png"/><Relationship Id="rId6" Type="http://schemas.openxmlformats.org/officeDocument/2006/relationships/tags" Target="../tags/tag73.xml"/><Relationship Id="rId5" Type="http://schemas.openxmlformats.org/officeDocument/2006/relationships/tags" Target="../tags/tag72.xml"/><Relationship Id="rId4" Type="http://schemas.openxmlformats.org/officeDocument/2006/relationships/tags" Target="../tags/tag71.xml"/><Relationship Id="rId3" Type="http://schemas.openxmlformats.org/officeDocument/2006/relationships/image" Target="../media/image21.png"/><Relationship Id="rId2" Type="http://schemas.openxmlformats.org/officeDocument/2006/relationships/tags" Target="../tags/tag70.xml"/><Relationship Id="rId13" Type="http://schemas.openxmlformats.org/officeDocument/2006/relationships/tags" Target="../tags/tag79.xml"/><Relationship Id="rId12" Type="http://schemas.openxmlformats.org/officeDocument/2006/relationships/tags" Target="../tags/tag78.xml"/><Relationship Id="rId11" Type="http://schemas.openxmlformats.org/officeDocument/2006/relationships/tags" Target="../tags/tag77.xml"/><Relationship Id="rId10" Type="http://schemas.openxmlformats.org/officeDocument/2006/relationships/tags" Target="../tags/tag76.xml"/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C1C773-6C50-47CB-B854-40F0C6CE833B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C3A12-48ED-4AB8-9E17-214843E3FA8A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C1C773-6C50-47CB-B854-40F0C6CE833B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C3A12-48ED-4AB8-9E17-214843E3FA8A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C1C773-6C50-47CB-B854-40F0C6CE833B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C3A12-48ED-4AB8-9E17-214843E3FA8A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C1C773-6C50-47CB-B854-40F0C6CE833B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C3A12-48ED-4AB8-9E17-214843E3FA8A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 advClick="0" advTm="3713">
        <p14:switch dir="r"/>
      </p:transition>
    </mc:Choice>
    <mc:Fallback>
      <p:transition spd="slow" advClick="0" advTm="3713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 rotWithShape="1">
          <a:blip r:embed="rId2" cstate="screen"/>
          <a:srcRect/>
          <a:stretch>
            <a:fillRect/>
          </a:stretch>
        </p:blipFill>
        <p:spPr>
          <a:xfrm>
            <a:off x="82505" y="108235"/>
            <a:ext cx="4097612" cy="1034827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 userDrawn="1"/>
        </p:nvPicPr>
        <p:blipFill rotWithShape="1">
          <a:blip r:embed="rId3" cstate="print"/>
          <a:srcRect/>
          <a:stretch>
            <a:fillRect/>
          </a:stretch>
        </p:blipFill>
        <p:spPr>
          <a:xfrm>
            <a:off x="19416" y="6502009"/>
            <a:ext cx="12192000" cy="353756"/>
          </a:xfrm>
          <a:prstGeom prst="rect">
            <a:avLst/>
          </a:prstGeom>
        </p:spPr>
      </p:pic>
      <p:sp>
        <p:nvSpPr>
          <p:cNvPr id="3" name="标题 2"/>
          <p:cNvSpPr>
            <a:spLocks noGrp="1"/>
          </p:cNvSpPr>
          <p:nvPr>
            <p:ph type="title" hasCustomPrompt="1"/>
          </p:nvPr>
        </p:nvSpPr>
        <p:spPr>
          <a:xfrm>
            <a:off x="2131309" y="131270"/>
            <a:ext cx="9552544" cy="757797"/>
          </a:xfrm>
          <a:prstGeom prst="rect">
            <a:avLst/>
          </a:prstGeom>
        </p:spPr>
        <p:txBody>
          <a:bodyPr/>
          <a:lstStyle>
            <a:lvl1pPr>
              <a:defRPr sz="4265" b="1">
                <a:solidFill>
                  <a:schemeClr val="accent1">
                    <a:lumMod val="50000"/>
                  </a:schemeClr>
                </a:solidFill>
                <a:latin typeface="+mj-lt"/>
                <a:ea typeface="+mj-ea"/>
              </a:defRPr>
            </a:lvl1pPr>
          </a:lstStyle>
          <a:p>
            <a:r>
              <a:rPr lang="zh-CN" altLang="en-US" dirty="0"/>
              <a:t>单击此处编辑母版标题</a:t>
            </a:r>
            <a:endParaRPr lang="zh-CN" alt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 advClick="0" advTm="3713">
        <p14:switch dir="r"/>
      </p:transition>
    </mc:Choice>
    <mc:Fallback>
      <p:transition spd="slow" advClick="0" advTm="3713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latin typeface="+mn-lt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altLang="zh-CN"/>
              <a:t>Content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latin typeface="+mj-lt"/>
                <a:cs typeface="Arial" panose="020B0604020202020204" pitchFamily="34" charset="0"/>
              </a:defRPr>
            </a:lvl1pPr>
          </a:lstStyle>
          <a:p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>
              <a:defRPr>
                <a:latin typeface="+mn-lt"/>
                <a:cs typeface="Arial" panose="020B0604020202020204" pitchFamily="34" charset="0"/>
              </a:defRPr>
            </a:lvl1pPr>
            <a:lvl2pPr>
              <a:defRPr baseline="0">
                <a:latin typeface="+mn-lt"/>
                <a:cs typeface="Arial" panose="020B0604020202020204" pitchFamily="34" charset="0"/>
              </a:defRPr>
            </a:lvl2pPr>
            <a:lvl3pPr>
              <a:defRPr baseline="0">
                <a:latin typeface="+mn-lt"/>
                <a:cs typeface="Arial" panose="020B0604020202020204" pitchFamily="34" charset="0"/>
              </a:defRPr>
            </a:lvl3pPr>
            <a:lvl4pPr>
              <a:defRPr>
                <a:latin typeface="+mn-lt"/>
                <a:cs typeface="Arial" panose="020B0604020202020204" pitchFamily="34" charset="0"/>
              </a:defRPr>
            </a:lvl4pPr>
            <a:lvl5pPr>
              <a:defRPr>
                <a:latin typeface="+mn-lt"/>
                <a:cs typeface="Arial" panose="020B0604020202020204" pitchFamily="34" charset="0"/>
              </a:defRPr>
            </a:lvl5pPr>
          </a:lstStyle>
          <a:p>
            <a:pPr lvl="0"/>
            <a:r>
              <a:rPr lang="en-US" altLang="zh-CN"/>
              <a:t>Content</a:t>
            </a:r>
            <a:endParaRPr lang="zh-CN" altLang="en-US"/>
          </a:p>
          <a:p>
            <a:pPr lvl="1"/>
            <a:r>
              <a:rPr lang="en-US" altLang="zh-CN"/>
              <a:t>Branch 1</a:t>
            </a:r>
            <a:endParaRPr lang="zh-CN" altLang="en-US"/>
          </a:p>
          <a:p>
            <a:pPr lvl="2"/>
            <a:r>
              <a:rPr lang="en-US" altLang="zh-CN"/>
              <a:t>Branch 2</a:t>
            </a:r>
            <a:endParaRPr lang="zh-CN" altLang="en-US"/>
          </a:p>
          <a:p>
            <a:pPr lvl="3"/>
            <a:r>
              <a:rPr lang="en-US" altLang="zh-CN"/>
              <a:t>Branch 3</a:t>
            </a:r>
            <a:endParaRPr lang="zh-CN" altLang="en-US"/>
          </a:p>
          <a:p>
            <a:pPr lvl="4"/>
            <a:r>
              <a:rPr lang="en-US" altLang="zh-CN"/>
              <a:t>Branch 4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>
                <a:latin typeface="+mj-lt"/>
                <a:cs typeface="Arial" panose="020B0604020202020204" pitchFamily="34" charset="0"/>
              </a:defRPr>
            </a:lvl1pPr>
          </a:lstStyle>
          <a:p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  <a:latin typeface="+mn-lt"/>
                <a:cs typeface="Arial" panose="020B060402020202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altLang="zh-CN"/>
              <a:t>Body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latin typeface="+mj-lt"/>
                <a:cs typeface="Arial" panose="020B0604020202020204" pitchFamily="34" charset="0"/>
              </a:defRPr>
            </a:lvl1pPr>
          </a:lstStyle>
          <a:p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839788" y="365125"/>
            <a:ext cx="10515600" cy="1325563"/>
          </a:xfrm>
        </p:spPr>
        <p:txBody>
          <a:bodyPr/>
          <a:lstStyle>
            <a:lvl1pPr>
              <a:defRPr>
                <a:latin typeface="+mj-lt"/>
                <a:cs typeface="Arial" panose="020B0604020202020204" pitchFamily="34" charset="0"/>
              </a:defRPr>
            </a:lvl1pPr>
          </a:lstStyle>
          <a:p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>
                <a:latin typeface="+mn-lt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>
            <a:lvl1pPr>
              <a:defRPr>
                <a:latin typeface="+mn-lt"/>
                <a:cs typeface="Arial" panose="020B0604020202020204" pitchFamily="34" charset="0"/>
              </a:defRPr>
            </a:lvl1pPr>
            <a:lvl2pPr>
              <a:defRPr>
                <a:latin typeface="+mn-lt"/>
                <a:cs typeface="Arial" panose="020B0604020202020204" pitchFamily="34" charset="0"/>
              </a:defRPr>
            </a:lvl2pPr>
            <a:lvl3pPr>
              <a:defRPr>
                <a:latin typeface="+mn-lt"/>
                <a:cs typeface="Arial" panose="020B0604020202020204" pitchFamily="34" charset="0"/>
              </a:defRPr>
            </a:lvl3pPr>
            <a:lvl4pPr>
              <a:defRPr>
                <a:latin typeface="+mn-lt"/>
                <a:cs typeface="Arial" panose="020B0604020202020204" pitchFamily="34" charset="0"/>
              </a:defRPr>
            </a:lvl4pPr>
            <a:lvl5pPr>
              <a:defRPr>
                <a:latin typeface="+mn-lt"/>
                <a:cs typeface="Arial" panose="020B0604020202020204" pitchFamily="34" charset="0"/>
              </a:defRPr>
            </a:lvl5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C1C773-6C50-47CB-B854-40F0C6CE833B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C3A12-48ED-4AB8-9E17-214843E3FA8A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latin typeface="+mj-lt"/>
                <a:cs typeface="Arial" panose="020B0604020202020204" pitchFamily="34" charset="0"/>
              </a:defRPr>
            </a:lvl1pPr>
          </a:lstStyle>
          <a:p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>
                <a:latin typeface="+mj-lt"/>
                <a:cs typeface="Arial" panose="020B0604020202020204" pitchFamily="34" charset="0"/>
              </a:defRPr>
            </a:lvl1pPr>
          </a:lstStyle>
          <a:p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>
                <a:latin typeface="+mj-lt"/>
                <a:cs typeface="Arial" panose="020B0604020202020204" pitchFamily="34" charset="0"/>
              </a:defRPr>
            </a:lvl1pPr>
          </a:lstStyle>
          <a:p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latin typeface="+mj-lt"/>
                <a:cs typeface="Arial" panose="020B0604020202020204" pitchFamily="34" charset="0"/>
              </a:defRPr>
            </a:lvl1pPr>
          </a:lstStyle>
          <a:p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 hasCustomPrompt="1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>
            <a:lvl1pPr>
              <a:defRPr>
                <a:latin typeface="+mj-lt"/>
                <a:cs typeface="Arial" panose="020B0604020202020204" pitchFamily="34" charset="0"/>
              </a:defRPr>
            </a:lvl1pPr>
          </a:lstStyle>
          <a:p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0">
        <p:random/>
      </p:transition>
    </mc:Choice>
    <mc:Fallback>
      <p:transition spd="slow" advClick="0" advTm="0">
        <p:random/>
      </p:transition>
    </mc:Fallback>
  </mc:AlternateConten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C1C773-6C50-47CB-B854-40F0C6CE833B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C3A12-48ED-4AB8-9E17-214843E3FA8A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  <a:endParaRPr lang="en-US"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vert="horz" lIns="91440" tIns="45720" rIns="91440" bIns="45720"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0" fontAlgn="base" latinLnBrk="0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  <a:endParaRPr lang="en-US"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7057A-3CB6-4482-95B3-991E6705BD35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258438-8E98-4F0D-B134-7A50166EB272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7057A-3CB6-4482-95B3-991E6705BD35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258438-8E98-4F0D-B134-7A50166EB272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C1C773-6C50-47CB-B854-40F0C6CE833B}" type="datetimeFigureOut">
              <a:rPr lang="en-US" smtClean="0"/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C3A12-48ED-4AB8-9E17-214843E3FA8A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7057A-3CB6-4482-95B3-991E6705BD35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258438-8E98-4F0D-B134-7A50166EB272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7057A-3CB6-4482-95B3-991E6705BD35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258438-8E98-4F0D-B134-7A50166EB272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7057A-3CB6-4482-95B3-991E6705BD35}" type="datetimeFigureOut">
              <a:rPr lang="en-US" smtClean="0"/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258438-8E98-4F0D-B134-7A50166EB272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7057A-3CB6-4482-95B3-991E6705BD35}" type="datetimeFigureOut">
              <a:rPr lang="en-US" smtClean="0"/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258438-8E98-4F0D-B134-7A50166EB272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7057A-3CB6-4482-95B3-991E6705BD35}" type="datetimeFigureOut">
              <a:rPr lang="en-US" smtClean="0"/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258438-8E98-4F0D-B134-7A50166EB272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7057A-3CB6-4482-95B3-991E6705BD35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258438-8E98-4F0D-B134-7A50166EB272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7057A-3CB6-4482-95B3-991E6705BD35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258438-8E98-4F0D-B134-7A50166EB272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7057A-3CB6-4482-95B3-991E6705BD35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258438-8E98-4F0D-B134-7A50166EB272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7057A-3CB6-4482-95B3-991E6705BD35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258438-8E98-4F0D-B134-7A50166EB272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C1C773-6C50-47CB-B854-40F0C6CE833B}" type="datetimeFigureOut">
              <a:rPr lang="en-US" smtClean="0"/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C3A12-48ED-4AB8-9E17-214843E3FA8A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</a:fld>
            <a:endParaRPr lang="en-US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12301538" y="4252913"/>
            <a:ext cx="914400" cy="914400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C1C773-6C50-47CB-B854-40F0C6CE833B}" type="datetimeFigureOut">
              <a:rPr lang="en-US" smtClean="0"/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C3A12-48ED-4AB8-9E17-214843E3FA8A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showMasterSp="0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@svg_circle2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950964" y="630936"/>
            <a:ext cx="1883664" cy="1883664"/>
          </a:xfrm>
          <a:prstGeom prst="rect">
            <a:avLst/>
          </a:prstGeom>
        </p:spPr>
      </p:pic>
      <p:sp>
        <p:nvSpPr>
          <p:cNvPr id="6" name="任意多边形: 形状 5"/>
          <p:cNvSpPr/>
          <p:nvPr>
            <p:custDataLst>
              <p:tags r:id="rId5"/>
            </p:custDataLst>
          </p:nvPr>
        </p:nvSpPr>
        <p:spPr>
          <a:xfrm>
            <a:off x="7852060" y="0"/>
            <a:ext cx="4339940" cy="6858000"/>
          </a:xfrm>
          <a:custGeom>
            <a:avLst/>
            <a:gdLst>
              <a:gd name="connsiteX0" fmla="*/ 1321519 w 4339940"/>
              <a:gd name="connsiteY0" fmla="*/ 0 h 6858000"/>
              <a:gd name="connsiteX1" fmla="*/ 4339940 w 4339940"/>
              <a:gd name="connsiteY1" fmla="*/ 0 h 6858000"/>
              <a:gd name="connsiteX2" fmla="*/ 4339940 w 4339940"/>
              <a:gd name="connsiteY2" fmla="*/ 6858000 h 6858000"/>
              <a:gd name="connsiteX3" fmla="*/ 1321519 w 4339940"/>
              <a:gd name="connsiteY3" fmla="*/ 6858000 h 6858000"/>
              <a:gd name="connsiteX4" fmla="*/ 1164488 w 4339940"/>
              <a:gd name="connsiteY4" fmla="*/ 6676509 h 6858000"/>
              <a:gd name="connsiteX5" fmla="*/ 0 w 4339940"/>
              <a:gd name="connsiteY5" fmla="*/ 3429000 h 6858000"/>
              <a:gd name="connsiteX6" fmla="*/ 1164488 w 4339940"/>
              <a:gd name="connsiteY6" fmla="*/ 181492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339940" h="6858000">
                <a:moveTo>
                  <a:pt x="1321519" y="0"/>
                </a:moveTo>
                <a:lnTo>
                  <a:pt x="4339940" y="0"/>
                </a:lnTo>
                <a:lnTo>
                  <a:pt x="4339940" y="6858000"/>
                </a:lnTo>
                <a:lnTo>
                  <a:pt x="1321519" y="6858000"/>
                </a:lnTo>
                <a:lnTo>
                  <a:pt x="1164488" y="6676509"/>
                </a:lnTo>
                <a:cubicBezTo>
                  <a:pt x="437008" y="5793995"/>
                  <a:pt x="0" y="4662591"/>
                  <a:pt x="0" y="3429000"/>
                </a:cubicBezTo>
                <a:cubicBezTo>
                  <a:pt x="0" y="2195410"/>
                  <a:pt x="437008" y="1064006"/>
                  <a:pt x="1164488" y="181492"/>
                </a:cubicBezTo>
                <a:close/>
              </a:path>
            </a:pathLst>
          </a:custGeom>
          <a:gradFill>
            <a:gsLst>
              <a:gs pos="0">
                <a:schemeClr val="accent2"/>
              </a:gs>
              <a:gs pos="50000">
                <a:schemeClr val="accent1">
                  <a:lumMod val="80000"/>
                  <a:lumOff val="20000"/>
                </a:schemeClr>
              </a:gs>
              <a:gs pos="100000">
                <a:schemeClr val="accent1">
                  <a:lumMod val="80000"/>
                  <a:lumOff val="20000"/>
                </a:schemeClr>
              </a:gs>
            </a:gsLst>
            <a:lin ang="3327098" scaled="1"/>
          </a:gradFill>
          <a:ln w="12667" cap="flat">
            <a:noFill/>
            <a:prstDash val="solid"/>
            <a:miter/>
          </a:ln>
        </p:spPr>
        <p:txBody>
          <a:bodyPr rtlCol="0" anchor="ctr"/>
          <a:lstStyle/>
          <a:p>
            <a:endParaRPr lang="en-US">
              <a:cs typeface="Arial" panose="020B0604020202020204" pitchFamily="34" charset="0"/>
            </a:endParaRPr>
          </a:p>
        </p:txBody>
      </p:sp>
      <p:pic>
        <p:nvPicPr>
          <p:cNvPr id="11" name="@svg_circle1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9364980" y="0"/>
            <a:ext cx="2825496" cy="6858000"/>
          </a:xfrm>
          <a:prstGeom prst="rect">
            <a:avLst/>
          </a:prstGeom>
        </p:spPr>
      </p:pic>
      <p:pic>
        <p:nvPicPr>
          <p:cNvPr id="12" name="@svg_circle0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8240268" y="5779008"/>
            <a:ext cx="2167128" cy="1078992"/>
          </a:xfrm>
          <a:prstGeom prst="rect">
            <a:avLst/>
          </a:prstGeom>
        </p:spPr>
      </p:pic>
      <p:pic>
        <p:nvPicPr>
          <p:cNvPr id="13" name="@png2x_main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13"/>
          <a:stretch>
            <a:fillRect/>
          </a:stretch>
        </p:blipFill>
        <p:spPr>
          <a:xfrm>
            <a:off x="6733873" y="0"/>
            <a:ext cx="6190488" cy="6858000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ctrTitle" hasCustomPrompt="1"/>
            <p:custDataLst>
              <p:tags r:id="rId14"/>
            </p:custDataLst>
          </p:nvPr>
        </p:nvSpPr>
        <p:spPr>
          <a:xfrm>
            <a:off x="838200" y="2045335"/>
            <a:ext cx="7012940" cy="2080260"/>
          </a:xfrm>
        </p:spPr>
        <p:txBody>
          <a:bodyPr lIns="0" anchor="t" anchorCtr="0">
            <a:normAutofit/>
          </a:bodyPr>
          <a:lstStyle>
            <a:lvl1pPr algn="l">
              <a:lnSpc>
                <a:spcPct val="100000"/>
              </a:lnSpc>
              <a:defRPr sz="4000">
                <a:solidFill>
                  <a:schemeClr val="accent1">
                    <a:lumMod val="50000"/>
                  </a:schemeClr>
                </a:solidFill>
                <a:latin typeface="+mj-lt"/>
              </a:defRPr>
            </a:lvl1pPr>
          </a:lstStyle>
          <a:p>
            <a:r>
              <a:rPr lang="en-US" dirty="0">
                <a:latin typeface="+mj-lt"/>
              </a:rPr>
              <a:t>Click to add title</a:t>
            </a:r>
            <a:endParaRPr lang="en-US" dirty="0">
              <a:latin typeface="+mj-lt"/>
            </a:endParaRPr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  <p:custDataLst>
              <p:tags r:id="rId15"/>
            </p:custDataLst>
          </p:nvPr>
        </p:nvSpPr>
        <p:spPr>
          <a:xfrm>
            <a:off x="838200" y="606425"/>
            <a:ext cx="5546090" cy="1341755"/>
          </a:xfrm>
        </p:spPr>
        <p:txBody>
          <a:bodyPr lIns="0" anchor="b">
            <a:normAutofit/>
          </a:bodyPr>
          <a:lstStyle>
            <a:lvl1pPr marL="0" indent="0" algn="l">
              <a:lnSpc>
                <a:spcPct val="100000"/>
              </a:lnSpc>
              <a:buNone/>
              <a:defRPr sz="2800">
                <a:solidFill>
                  <a:schemeClr val="accent1">
                    <a:lumMod val="50000"/>
                  </a:schemeClr>
                </a:solidFill>
                <a:latin typeface="+mj-lt"/>
              </a:defRPr>
            </a:lvl1pPr>
            <a:lvl2pPr marL="457200" indent="0" algn="ctr">
              <a:buNone/>
              <a:defRPr sz="2000">
                <a:latin typeface="+mj-lt"/>
              </a:defRPr>
            </a:lvl2pPr>
            <a:lvl3pPr marL="914400" indent="0" algn="ctr">
              <a:buNone/>
              <a:defRPr sz="1800">
                <a:latin typeface="+mj-lt"/>
              </a:defRPr>
            </a:lvl3pPr>
            <a:lvl4pPr marL="1371600" indent="0" algn="ctr">
              <a:buNone/>
              <a:defRPr sz="1600">
                <a:latin typeface="+mj-lt"/>
              </a:defRPr>
            </a:lvl4pPr>
            <a:lvl5pPr marL="1828800" indent="0" algn="ctr">
              <a:buNone/>
              <a:defRPr sz="1600">
                <a:latin typeface="+mj-lt"/>
              </a:defRPr>
            </a:lvl5pPr>
            <a:lvl6pPr marL="2286000" indent="0" algn="ctr">
              <a:buNone/>
              <a:defRPr sz="1600">
                <a:latin typeface="+mj-lt"/>
              </a:defRPr>
            </a:lvl6pPr>
            <a:lvl7pPr marL="2743200" indent="0" algn="ctr">
              <a:buNone/>
              <a:defRPr sz="1600">
                <a:latin typeface="+mj-lt"/>
              </a:defRPr>
            </a:lvl7pPr>
            <a:lvl8pPr marL="3200400" indent="0" algn="ctr">
              <a:buNone/>
              <a:defRPr sz="1600">
                <a:latin typeface="+mj-lt"/>
              </a:defRPr>
            </a:lvl8pPr>
            <a:lvl9pPr marL="3657600" indent="0" algn="ctr">
              <a:buNone/>
              <a:defRPr sz="1600">
                <a:latin typeface="+mj-lt"/>
              </a:defRPr>
            </a:lvl9pPr>
          </a:lstStyle>
          <a:p>
            <a:r>
              <a:rPr lang="en-US" dirty="0">
                <a:latin typeface="+mj-lt"/>
              </a:rPr>
              <a:t>Click to add subtitle</a:t>
            </a:r>
            <a:endParaRPr lang="en-US" dirty="0"/>
          </a:p>
        </p:txBody>
      </p:sp>
      <p:sp>
        <p:nvSpPr>
          <p:cNvPr id="24" name="署名占位符 10"/>
          <p:cNvSpPr>
            <a:spLocks noGrp="1"/>
          </p:cNvSpPr>
          <p:nvPr>
            <p:ph type="body" sz="quarter" idx="17" hasCustomPrompt="1"/>
            <p:custDataLst>
              <p:tags r:id="rId16"/>
            </p:custDataLst>
          </p:nvPr>
        </p:nvSpPr>
        <p:spPr>
          <a:xfrm>
            <a:off x="838200" y="4225523"/>
            <a:ext cx="5545975" cy="1792887"/>
          </a:xfrm>
        </p:spPr>
        <p:txBody>
          <a:bodyPr lIns="0" anchor="t">
            <a:normAutofit/>
          </a:bodyPr>
          <a:lstStyle>
            <a:lvl1pPr marL="0" indent="0" algn="l">
              <a:lnSpc>
                <a:spcPct val="100000"/>
              </a:lnSpc>
              <a:buNone/>
              <a:defRPr sz="2000">
                <a:solidFill>
                  <a:schemeClr val="accent1">
                    <a:lumMod val="50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en-US" dirty="0">
                <a:latin typeface="+mn-lt"/>
              </a:rPr>
              <a:t>Click to add text</a:t>
            </a:r>
            <a:endParaRPr lang="en-US" dirty="0"/>
          </a:p>
        </p:txBody>
      </p:sp>
      <p:sp>
        <p:nvSpPr>
          <p:cNvPr id="23" name="任意多边形: 形状 22"/>
          <p:cNvSpPr/>
          <p:nvPr>
            <p:custDataLst>
              <p:tags r:id="rId17"/>
            </p:custDataLst>
          </p:nvPr>
        </p:nvSpPr>
        <p:spPr>
          <a:xfrm>
            <a:off x="2377375" y="0"/>
            <a:ext cx="670690" cy="228798"/>
          </a:xfrm>
          <a:custGeom>
            <a:avLst/>
            <a:gdLst>
              <a:gd name="connsiteX0" fmla="*/ 0 w 670690"/>
              <a:gd name="connsiteY0" fmla="*/ 0 h 228798"/>
              <a:gd name="connsiteX1" fmla="*/ 670690 w 670690"/>
              <a:gd name="connsiteY1" fmla="*/ 0 h 228798"/>
              <a:gd name="connsiteX2" fmla="*/ 668331 w 670690"/>
              <a:gd name="connsiteY2" fmla="*/ 7615 h 228798"/>
              <a:gd name="connsiteX3" fmla="*/ 335345 w 670690"/>
              <a:gd name="connsiteY3" fmla="*/ 228798 h 228798"/>
              <a:gd name="connsiteX4" fmla="*/ 2359 w 670690"/>
              <a:gd name="connsiteY4" fmla="*/ 7615 h 2287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70690" h="228798">
                <a:moveTo>
                  <a:pt x="0" y="0"/>
                </a:moveTo>
                <a:lnTo>
                  <a:pt x="670690" y="0"/>
                </a:lnTo>
                <a:lnTo>
                  <a:pt x="668331" y="7615"/>
                </a:lnTo>
                <a:cubicBezTo>
                  <a:pt x="613470" y="137595"/>
                  <a:pt x="485036" y="228798"/>
                  <a:pt x="335345" y="228798"/>
                </a:cubicBezTo>
                <a:cubicBezTo>
                  <a:pt x="185654" y="228798"/>
                  <a:pt x="57220" y="137595"/>
                  <a:pt x="2359" y="7615"/>
                </a:cubicBezTo>
                <a:close/>
              </a:path>
            </a:pathLst>
          </a:custGeom>
          <a:solidFill>
            <a:schemeClr val="accent2"/>
          </a:solidFill>
          <a:ln w="12533" cap="flat">
            <a:noFill/>
            <a:prstDash val="solid"/>
            <a:miter/>
          </a:ln>
        </p:spPr>
        <p:txBody>
          <a:bodyPr rtlCol="0" anchor="ctr"/>
          <a:lstStyle/>
          <a:p>
            <a:endParaRPr lang="en-US">
              <a:cs typeface="Arial" panose="020B0604020202020204" pitchFamily="34" charset="0"/>
            </a:endParaRPr>
          </a:p>
        </p:txBody>
      </p:sp>
      <p:sp>
        <p:nvSpPr>
          <p:cNvPr id="28" name="任意多边形: 形状 27"/>
          <p:cNvSpPr/>
          <p:nvPr>
            <p:custDataLst>
              <p:tags r:id="rId18"/>
            </p:custDataLst>
          </p:nvPr>
        </p:nvSpPr>
        <p:spPr>
          <a:xfrm>
            <a:off x="1524" y="5220896"/>
            <a:ext cx="2182574" cy="1637105"/>
          </a:xfrm>
          <a:custGeom>
            <a:avLst/>
            <a:gdLst>
              <a:gd name="connsiteX0" fmla="*/ 545469 w 2182574"/>
              <a:gd name="connsiteY0" fmla="*/ 0 h 1637105"/>
              <a:gd name="connsiteX1" fmla="*/ 2182574 w 2182574"/>
              <a:gd name="connsiteY1" fmla="*/ 1637105 h 1637105"/>
              <a:gd name="connsiteX2" fmla="*/ 1486281 w 2182574"/>
              <a:gd name="connsiteY2" fmla="*/ 1637105 h 1637105"/>
              <a:gd name="connsiteX3" fmla="*/ 545469 w 2182574"/>
              <a:gd name="connsiteY3" fmla="*/ 696293 h 1637105"/>
              <a:gd name="connsiteX4" fmla="*/ 19452 w 2182574"/>
              <a:gd name="connsiteY4" fmla="*/ 856969 h 1637105"/>
              <a:gd name="connsiteX5" fmla="*/ 0 w 2182574"/>
              <a:gd name="connsiteY5" fmla="*/ 873019 h 1637105"/>
              <a:gd name="connsiteX6" fmla="*/ 0 w 2182574"/>
              <a:gd name="connsiteY6" fmla="*/ 95065 h 1637105"/>
              <a:gd name="connsiteX7" fmla="*/ 58644 w 2182574"/>
              <a:gd name="connsiteY7" fmla="*/ 73601 h 1637105"/>
              <a:gd name="connsiteX8" fmla="*/ 545469 w 2182574"/>
              <a:gd name="connsiteY8" fmla="*/ 0 h 16371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182574" h="1637105">
                <a:moveTo>
                  <a:pt x="545469" y="0"/>
                </a:moveTo>
                <a:cubicBezTo>
                  <a:pt x="1449617" y="0"/>
                  <a:pt x="2182574" y="732957"/>
                  <a:pt x="2182574" y="1637105"/>
                </a:cubicBezTo>
                <a:lnTo>
                  <a:pt x="1486281" y="1637105"/>
                </a:lnTo>
                <a:cubicBezTo>
                  <a:pt x="1486281" y="1117509"/>
                  <a:pt x="1065065" y="696293"/>
                  <a:pt x="545469" y="696293"/>
                </a:cubicBezTo>
                <a:cubicBezTo>
                  <a:pt x="350621" y="696293"/>
                  <a:pt x="169607" y="755527"/>
                  <a:pt x="19452" y="856969"/>
                </a:cubicBezTo>
                <a:lnTo>
                  <a:pt x="0" y="873019"/>
                </a:lnTo>
                <a:lnTo>
                  <a:pt x="0" y="95065"/>
                </a:lnTo>
                <a:lnTo>
                  <a:pt x="58644" y="73601"/>
                </a:lnTo>
                <a:cubicBezTo>
                  <a:pt x="212432" y="25768"/>
                  <a:pt x="375941" y="0"/>
                  <a:pt x="545469" y="0"/>
                </a:cubicBezTo>
                <a:close/>
              </a:path>
            </a:pathLst>
          </a:custGeom>
          <a:solidFill>
            <a:schemeClr val="accent5">
              <a:lumMod val="50000"/>
              <a:alpha val="6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schemeClr val="tx1"/>
              </a:solidFill>
              <a:cs typeface="Arial" panose="020B0604020202020204" pitchFamily="34" charset="0"/>
            </a:endParaRPr>
          </a:p>
        </p:txBody>
      </p:sp>
      <p:sp>
        <p:nvSpPr>
          <p:cNvPr id="30" name="任意多边形: 形状 29"/>
          <p:cNvSpPr/>
          <p:nvPr>
            <p:custDataLst>
              <p:tags r:id="rId19"/>
            </p:custDataLst>
          </p:nvPr>
        </p:nvSpPr>
        <p:spPr>
          <a:xfrm>
            <a:off x="11787032" y="301699"/>
            <a:ext cx="403445" cy="932795"/>
          </a:xfrm>
          <a:custGeom>
            <a:avLst/>
            <a:gdLst>
              <a:gd name="connsiteX0" fmla="*/ 403445 w 403445"/>
              <a:gd name="connsiteY0" fmla="*/ 0 h 932795"/>
              <a:gd name="connsiteX1" fmla="*/ 403445 w 403445"/>
              <a:gd name="connsiteY1" fmla="*/ 228167 h 932795"/>
              <a:gd name="connsiteX2" fmla="*/ 376367 w 403445"/>
              <a:gd name="connsiteY2" fmla="*/ 236572 h 932795"/>
              <a:gd name="connsiteX3" fmla="*/ 224029 w 403445"/>
              <a:gd name="connsiteY3" fmla="*/ 466397 h 932795"/>
              <a:gd name="connsiteX4" fmla="*/ 376367 w 403445"/>
              <a:gd name="connsiteY4" fmla="*/ 696222 h 932795"/>
              <a:gd name="connsiteX5" fmla="*/ 403445 w 403445"/>
              <a:gd name="connsiteY5" fmla="*/ 704627 h 932795"/>
              <a:gd name="connsiteX6" fmla="*/ 403445 w 403445"/>
              <a:gd name="connsiteY6" fmla="*/ 932795 h 932795"/>
              <a:gd name="connsiteX7" fmla="*/ 378037 w 403445"/>
              <a:gd name="connsiteY7" fmla="*/ 930233 h 932795"/>
              <a:gd name="connsiteX8" fmla="*/ 0 w 403445"/>
              <a:gd name="connsiteY8" fmla="*/ 466397 h 932795"/>
              <a:gd name="connsiteX9" fmla="*/ 378037 w 403445"/>
              <a:gd name="connsiteY9" fmla="*/ 2561 h 9327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03445" h="932795">
                <a:moveTo>
                  <a:pt x="403445" y="0"/>
                </a:moveTo>
                <a:lnTo>
                  <a:pt x="403445" y="228167"/>
                </a:lnTo>
                <a:lnTo>
                  <a:pt x="376367" y="236572"/>
                </a:lnTo>
                <a:cubicBezTo>
                  <a:pt x="286845" y="274437"/>
                  <a:pt x="224029" y="363082"/>
                  <a:pt x="224029" y="466397"/>
                </a:cubicBezTo>
                <a:cubicBezTo>
                  <a:pt x="224029" y="569713"/>
                  <a:pt x="286845" y="658357"/>
                  <a:pt x="376367" y="696222"/>
                </a:cubicBezTo>
                <a:lnTo>
                  <a:pt x="403445" y="704627"/>
                </a:lnTo>
                <a:lnTo>
                  <a:pt x="403445" y="932795"/>
                </a:lnTo>
                <a:lnTo>
                  <a:pt x="378037" y="930233"/>
                </a:lnTo>
                <a:cubicBezTo>
                  <a:pt x="162292" y="886085"/>
                  <a:pt x="0" y="695194"/>
                  <a:pt x="0" y="466397"/>
                </a:cubicBezTo>
                <a:cubicBezTo>
                  <a:pt x="0" y="237600"/>
                  <a:pt x="162292" y="46709"/>
                  <a:pt x="378037" y="256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schemeClr val="tx1"/>
              </a:solidFill>
              <a:cs typeface="Arial" panose="020B0604020202020204" pitchFamily="34" charset="0"/>
            </a:endParaRPr>
          </a:p>
        </p:txBody>
      </p:sp>
      <p:sp>
        <p:nvSpPr>
          <p:cNvPr id="26" name="任意多边形: 形状 25"/>
          <p:cNvSpPr/>
          <p:nvPr>
            <p:custDataLst>
              <p:tags r:id="rId20"/>
            </p:custDataLst>
          </p:nvPr>
        </p:nvSpPr>
        <p:spPr>
          <a:xfrm>
            <a:off x="2263035" y="1"/>
            <a:ext cx="899368" cy="338517"/>
          </a:xfrm>
          <a:custGeom>
            <a:avLst/>
            <a:gdLst>
              <a:gd name="connsiteX0" fmla="*/ 0 w 899368"/>
              <a:gd name="connsiteY0" fmla="*/ 0 h 338517"/>
              <a:gd name="connsiteX1" fmla="*/ 35326 w 899368"/>
              <a:gd name="connsiteY1" fmla="*/ 0 h 338517"/>
              <a:gd name="connsiteX2" fmla="*/ 47039 w 899368"/>
              <a:gd name="connsiteY2" fmla="*/ 37732 h 338517"/>
              <a:gd name="connsiteX3" fmla="*/ 449684 w 899368"/>
              <a:gd name="connsiteY3" fmla="*/ 304623 h 338517"/>
              <a:gd name="connsiteX4" fmla="*/ 852330 w 899368"/>
              <a:gd name="connsiteY4" fmla="*/ 37732 h 338517"/>
              <a:gd name="connsiteX5" fmla="*/ 864042 w 899368"/>
              <a:gd name="connsiteY5" fmla="*/ 0 h 338517"/>
              <a:gd name="connsiteX6" fmla="*/ 899368 w 899368"/>
              <a:gd name="connsiteY6" fmla="*/ 0 h 338517"/>
              <a:gd name="connsiteX7" fmla="*/ 883560 w 899368"/>
              <a:gd name="connsiteY7" fmla="*/ 50925 h 338517"/>
              <a:gd name="connsiteX8" fmla="*/ 449684 w 899368"/>
              <a:gd name="connsiteY8" fmla="*/ 338517 h 338517"/>
              <a:gd name="connsiteX9" fmla="*/ 15808 w 899368"/>
              <a:gd name="connsiteY9" fmla="*/ 50925 h 3385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899368" h="338517">
                <a:moveTo>
                  <a:pt x="0" y="0"/>
                </a:moveTo>
                <a:lnTo>
                  <a:pt x="35326" y="0"/>
                </a:lnTo>
                <a:lnTo>
                  <a:pt x="47039" y="37732"/>
                </a:lnTo>
                <a:cubicBezTo>
                  <a:pt x="113377" y="194573"/>
                  <a:pt x="268679" y="304623"/>
                  <a:pt x="449684" y="304623"/>
                </a:cubicBezTo>
                <a:cubicBezTo>
                  <a:pt x="630690" y="304623"/>
                  <a:pt x="785992" y="194573"/>
                  <a:pt x="852330" y="37732"/>
                </a:cubicBezTo>
                <a:lnTo>
                  <a:pt x="864042" y="0"/>
                </a:lnTo>
                <a:lnTo>
                  <a:pt x="899368" y="0"/>
                </a:lnTo>
                <a:lnTo>
                  <a:pt x="883560" y="50925"/>
                </a:lnTo>
                <a:cubicBezTo>
                  <a:pt x="812077" y="219931"/>
                  <a:pt x="644729" y="338517"/>
                  <a:pt x="449684" y="338517"/>
                </a:cubicBezTo>
                <a:cubicBezTo>
                  <a:pt x="254639" y="338517"/>
                  <a:pt x="87292" y="219931"/>
                  <a:pt x="15808" y="50925"/>
                </a:cubicBezTo>
                <a:close/>
              </a:path>
            </a:pathLst>
          </a:custGeom>
          <a:solidFill>
            <a:schemeClr val="accent2"/>
          </a:solidFill>
          <a:ln w="12533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lvl="0"/>
            <a:endParaRPr lang="en-US">
              <a:solidFill>
                <a:schemeClr val="tx1"/>
              </a:solidFill>
              <a:cs typeface="Arial" panose="020B0604020202020204" pitchFamily="34" charset="0"/>
            </a:endParaRP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8"/>
            <p:custDataLst>
              <p:tags r:id="rId21"/>
            </p:custDataLst>
          </p:nvPr>
        </p:nvSpPr>
        <p:spPr/>
        <p:txBody>
          <a:bodyPr/>
          <a:lstStyle/>
          <a:p>
            <a:r>
              <a:rPr lang="en-US"/>
              <a:t>Date Area</a:t>
            </a:r>
            <a:endParaRPr 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9"/>
            <p:custDataLst>
              <p:tags r:id="rId22"/>
            </p:custDataLst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20"/>
            <p:custDataLst>
              <p:tags r:id="rId23"/>
            </p:custDataLst>
          </p:nvPr>
        </p:nvSpPr>
        <p:spPr/>
        <p:txBody>
          <a:bodyPr/>
          <a:lstStyle/>
          <a:p>
            <a:fld id="{BE5F26B5-172A-4DC2-B0B7-181CFC56B87C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2"/>
            </p:custDataLst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r>
              <a:rPr lang="en-US" dirty="0">
                <a:latin typeface="+mj-lt"/>
              </a:rPr>
              <a:t>Click to add title</a:t>
            </a:r>
            <a:endParaRPr 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  <p:custDataLst>
              <p:tags r:id="rId3"/>
            </p:custDataLst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5pPr>
          </a:lstStyle>
          <a:p>
            <a:pPr lvl="0"/>
            <a:r>
              <a:rPr lang="en-US" dirty="0">
                <a:latin typeface="+mn-lt"/>
              </a:rPr>
              <a:t>Click to add text</a:t>
            </a:r>
            <a:endParaRPr 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r>
              <a:rPr lang="en-US"/>
              <a:t>Date Area</a:t>
            </a:r>
            <a:endParaRPr 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BE5F26B5-172A-4DC2-B0B7-181CFC56B87C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showMasterSp="0" userDrawn="1">
  <p:cSld name="Catalog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任意多边形: 形状 33"/>
          <p:cNvSpPr/>
          <p:nvPr>
            <p:custDataLst>
              <p:tags r:id="rId2"/>
            </p:custDataLst>
          </p:nvPr>
        </p:nvSpPr>
        <p:spPr>
          <a:xfrm rot="10800000" flipV="1">
            <a:off x="0" y="0"/>
            <a:ext cx="3650497" cy="6858000"/>
          </a:xfrm>
          <a:custGeom>
            <a:avLst/>
            <a:gdLst>
              <a:gd name="connsiteX0" fmla="*/ 3650497 w 3650497"/>
              <a:gd name="connsiteY0" fmla="*/ 0 h 6858000"/>
              <a:gd name="connsiteX1" fmla="*/ 1324214 w 3650497"/>
              <a:gd name="connsiteY1" fmla="*/ 0 h 6858000"/>
              <a:gd name="connsiteX2" fmla="*/ 1166963 w 3650497"/>
              <a:gd name="connsiteY2" fmla="*/ 181360 h 6858000"/>
              <a:gd name="connsiteX3" fmla="*/ 0 w 3650497"/>
              <a:gd name="connsiteY3" fmla="*/ 3428868 h 6858000"/>
              <a:gd name="connsiteX4" fmla="*/ 1166963 w 3650497"/>
              <a:gd name="connsiteY4" fmla="*/ 6676377 h 6858000"/>
              <a:gd name="connsiteX5" fmla="*/ 1324443 w 3650497"/>
              <a:gd name="connsiteY5" fmla="*/ 6858000 h 6858000"/>
              <a:gd name="connsiteX6" fmla="*/ 3650497 w 3650497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650497" h="6858000">
                <a:moveTo>
                  <a:pt x="3650497" y="0"/>
                </a:moveTo>
                <a:lnTo>
                  <a:pt x="1324214" y="0"/>
                </a:lnTo>
                <a:lnTo>
                  <a:pt x="1166963" y="181360"/>
                </a:lnTo>
                <a:cubicBezTo>
                  <a:pt x="437936" y="1063874"/>
                  <a:pt x="0" y="2195278"/>
                  <a:pt x="0" y="3428868"/>
                </a:cubicBezTo>
                <a:cubicBezTo>
                  <a:pt x="0" y="4662459"/>
                  <a:pt x="437937" y="5793863"/>
                  <a:pt x="1166963" y="6676377"/>
                </a:cubicBezTo>
                <a:lnTo>
                  <a:pt x="1324443" y="6858000"/>
                </a:lnTo>
                <a:lnTo>
                  <a:pt x="3650497" y="6858000"/>
                </a:lnTo>
                <a:close/>
              </a:path>
            </a:pathLst>
          </a:custGeom>
          <a:solidFill>
            <a:srgbClr val="3884F8"/>
          </a:solidFill>
          <a:ln w="12711" cap="flat">
            <a:noFill/>
            <a:prstDash val="solid"/>
            <a:miter/>
          </a:ln>
        </p:spPr>
        <p:txBody>
          <a:bodyPr rtlCol="0" anchor="ctr"/>
          <a:lstStyle/>
          <a:p>
            <a:endParaRPr lang="en-US">
              <a:cs typeface="Arial" panose="020B0604020202020204" pitchFamily="34" charset="0"/>
            </a:endParaRPr>
          </a:p>
        </p:txBody>
      </p:sp>
      <p:sp>
        <p:nvSpPr>
          <p:cNvPr id="32" name="任意多边形: 形状 31"/>
          <p:cNvSpPr/>
          <p:nvPr>
            <p:custDataLst>
              <p:tags r:id="rId3"/>
            </p:custDataLst>
          </p:nvPr>
        </p:nvSpPr>
        <p:spPr>
          <a:xfrm rot="10800000" flipV="1">
            <a:off x="0" y="0"/>
            <a:ext cx="3650497" cy="6858000"/>
          </a:xfrm>
          <a:custGeom>
            <a:avLst/>
            <a:gdLst>
              <a:gd name="connsiteX0" fmla="*/ 3650497 w 3650497"/>
              <a:gd name="connsiteY0" fmla="*/ 0 h 6858000"/>
              <a:gd name="connsiteX1" fmla="*/ 1324214 w 3650497"/>
              <a:gd name="connsiteY1" fmla="*/ 0 h 6858000"/>
              <a:gd name="connsiteX2" fmla="*/ 1166963 w 3650497"/>
              <a:gd name="connsiteY2" fmla="*/ 181360 h 6858000"/>
              <a:gd name="connsiteX3" fmla="*/ 0 w 3650497"/>
              <a:gd name="connsiteY3" fmla="*/ 3428868 h 6858000"/>
              <a:gd name="connsiteX4" fmla="*/ 1166963 w 3650497"/>
              <a:gd name="connsiteY4" fmla="*/ 6676377 h 6858000"/>
              <a:gd name="connsiteX5" fmla="*/ 1324443 w 3650497"/>
              <a:gd name="connsiteY5" fmla="*/ 6858000 h 6858000"/>
              <a:gd name="connsiteX6" fmla="*/ 3650497 w 3650497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650497" h="6858000">
                <a:moveTo>
                  <a:pt x="3650497" y="0"/>
                </a:moveTo>
                <a:lnTo>
                  <a:pt x="1324214" y="0"/>
                </a:lnTo>
                <a:lnTo>
                  <a:pt x="1166963" y="181360"/>
                </a:lnTo>
                <a:cubicBezTo>
                  <a:pt x="437936" y="1063874"/>
                  <a:pt x="0" y="2195278"/>
                  <a:pt x="0" y="3428868"/>
                </a:cubicBezTo>
                <a:cubicBezTo>
                  <a:pt x="0" y="4662459"/>
                  <a:pt x="437937" y="5793863"/>
                  <a:pt x="1166963" y="6676377"/>
                </a:cubicBezTo>
                <a:lnTo>
                  <a:pt x="1324443" y="6858000"/>
                </a:lnTo>
                <a:lnTo>
                  <a:pt x="3650497" y="6858000"/>
                </a:lnTo>
                <a:close/>
              </a:path>
            </a:pathLst>
          </a:custGeom>
          <a:gradFill>
            <a:gsLst>
              <a:gs pos="0">
                <a:schemeClr val="accent2"/>
              </a:gs>
              <a:gs pos="50000">
                <a:schemeClr val="accent2"/>
              </a:gs>
              <a:gs pos="100000">
                <a:schemeClr val="accent1">
                  <a:lumMod val="80000"/>
                  <a:lumOff val="20000"/>
                </a:schemeClr>
              </a:gs>
            </a:gsLst>
            <a:lin ang="3188682" scaled="1"/>
          </a:gradFill>
          <a:ln w="12711" cap="flat">
            <a:noFill/>
            <a:prstDash val="solid"/>
            <a:miter/>
          </a:ln>
        </p:spPr>
        <p:txBody>
          <a:bodyPr rtlCol="0" anchor="ctr"/>
          <a:lstStyle/>
          <a:p>
            <a:endParaRPr lang="en-US">
              <a:cs typeface="Arial" panose="020B0604020202020204" pitchFamily="34" charset="0"/>
            </a:endParaRPr>
          </a:p>
        </p:txBody>
      </p:sp>
      <p:pic>
        <p:nvPicPr>
          <p:cNvPr id="6" name="@png2x_sp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1235964" y="841248"/>
            <a:ext cx="2414016" cy="4462272"/>
          </a:xfrm>
          <a:prstGeom prst="rect">
            <a:avLst/>
          </a:prstGeom>
        </p:spPr>
      </p:pic>
      <p:sp>
        <p:nvSpPr>
          <p:cNvPr id="40" name="任意多边形: 形状 39"/>
          <p:cNvSpPr/>
          <p:nvPr>
            <p:custDataLst>
              <p:tags r:id="rId6"/>
            </p:custDataLst>
          </p:nvPr>
        </p:nvSpPr>
        <p:spPr>
          <a:xfrm>
            <a:off x="1" y="0"/>
            <a:ext cx="2686717" cy="6858000"/>
          </a:xfrm>
          <a:custGeom>
            <a:avLst/>
            <a:gdLst>
              <a:gd name="connsiteX0" fmla="*/ 0 w 2686717"/>
              <a:gd name="connsiteY0" fmla="*/ 0 h 6858000"/>
              <a:gd name="connsiteX1" fmla="*/ 380888 w 2686717"/>
              <a:gd name="connsiteY1" fmla="*/ 0 h 6858000"/>
              <a:gd name="connsiteX2" fmla="*/ 462516 w 2686717"/>
              <a:gd name="connsiteY2" fmla="*/ 32185 h 6858000"/>
              <a:gd name="connsiteX3" fmla="*/ 2686717 w 2686717"/>
              <a:gd name="connsiteY3" fmla="*/ 3387725 h 6858000"/>
              <a:gd name="connsiteX4" fmla="*/ 297140 w 2686717"/>
              <a:gd name="connsiteY4" fmla="*/ 6808471 h 6858000"/>
              <a:gd name="connsiteX5" fmla="*/ 150761 w 2686717"/>
              <a:gd name="connsiteY5" fmla="*/ 6858000 h 6858000"/>
              <a:gd name="connsiteX6" fmla="*/ 0 w 2686717"/>
              <a:gd name="connsiteY6" fmla="*/ 6858000 h 6858000"/>
              <a:gd name="connsiteX7" fmla="*/ 0 w 2686717"/>
              <a:gd name="connsiteY7" fmla="*/ 4935920 h 6858000"/>
              <a:gd name="connsiteX8" fmla="*/ 63055 w 2686717"/>
              <a:gd name="connsiteY8" fmla="*/ 4897614 h 6858000"/>
              <a:gd name="connsiteX9" fmla="*/ 865856 w 2686717"/>
              <a:gd name="connsiteY9" fmla="*/ 3387725 h 6858000"/>
              <a:gd name="connsiteX10" fmla="*/ 63055 w 2686717"/>
              <a:gd name="connsiteY10" fmla="*/ 1877837 h 6858000"/>
              <a:gd name="connsiteX11" fmla="*/ 0 w 2686717"/>
              <a:gd name="connsiteY11" fmla="*/ 183953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686717" h="6858000">
                <a:moveTo>
                  <a:pt x="0" y="0"/>
                </a:moveTo>
                <a:lnTo>
                  <a:pt x="380888" y="0"/>
                </a:lnTo>
                <a:lnTo>
                  <a:pt x="462516" y="32185"/>
                </a:lnTo>
                <a:cubicBezTo>
                  <a:pt x="1769586" y="585029"/>
                  <a:pt x="2686717" y="1879273"/>
                  <a:pt x="2686717" y="3387725"/>
                </a:cubicBezTo>
                <a:cubicBezTo>
                  <a:pt x="2686717" y="4959029"/>
                  <a:pt x="1691566" y="6297903"/>
                  <a:pt x="297140" y="6808471"/>
                </a:cubicBezTo>
                <a:lnTo>
                  <a:pt x="150761" y="6858000"/>
                </a:lnTo>
                <a:lnTo>
                  <a:pt x="0" y="6858000"/>
                </a:lnTo>
                <a:lnTo>
                  <a:pt x="0" y="4935920"/>
                </a:lnTo>
                <a:lnTo>
                  <a:pt x="63055" y="4897614"/>
                </a:lnTo>
                <a:cubicBezTo>
                  <a:pt x="547408" y="4570391"/>
                  <a:pt x="865856" y="4016247"/>
                  <a:pt x="865856" y="3387725"/>
                </a:cubicBezTo>
                <a:cubicBezTo>
                  <a:pt x="865856" y="2759203"/>
                  <a:pt x="547408" y="2205059"/>
                  <a:pt x="63055" y="1877837"/>
                </a:cubicBezTo>
                <a:lnTo>
                  <a:pt x="0" y="1839530"/>
                </a:lnTo>
                <a:close/>
              </a:path>
            </a:pathLst>
          </a:custGeom>
          <a:solidFill>
            <a:schemeClr val="accent1">
              <a:alpha val="13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cs typeface="Arial" panose="020B0604020202020204" pitchFamily="34" charset="0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7"/>
            </p:custDataLst>
          </p:nvPr>
        </p:nvSpPr>
        <p:spPr>
          <a:xfrm>
            <a:off x="1037590" y="902335"/>
            <a:ext cx="2287905" cy="5222240"/>
          </a:xfrm>
        </p:spPr>
        <p:txBody>
          <a:bodyPr vert="eaVert" anchor="b">
            <a:normAutofit/>
          </a:bodyPr>
          <a:lstStyle>
            <a:lvl1pPr algn="ctr">
              <a:defRPr sz="6000">
                <a:solidFill>
                  <a:schemeClr val="lt1">
                    <a:lumMod val="100000"/>
                  </a:schemeClr>
                </a:solidFill>
                <a:latin typeface="+mj-lt"/>
              </a:defRPr>
            </a:lvl1pPr>
          </a:lstStyle>
          <a:p>
            <a:r>
              <a:rPr lang="en-US" dirty="0">
                <a:latin typeface="+mj-lt"/>
              </a:rPr>
              <a:t>Click to add title</a:t>
            </a:r>
            <a:endParaRPr lang="en-US" dirty="0"/>
          </a:p>
        </p:txBody>
      </p:sp>
      <p:sp>
        <p:nvSpPr>
          <p:cNvPr id="44" name="任意多边形: 形状 43"/>
          <p:cNvSpPr/>
          <p:nvPr>
            <p:custDataLst>
              <p:tags r:id="rId8"/>
            </p:custDataLst>
          </p:nvPr>
        </p:nvSpPr>
        <p:spPr>
          <a:xfrm>
            <a:off x="11849100" y="421327"/>
            <a:ext cx="342900" cy="909949"/>
          </a:xfrm>
          <a:custGeom>
            <a:avLst/>
            <a:gdLst>
              <a:gd name="connsiteX0" fmla="*/ 342900 w 342900"/>
              <a:gd name="connsiteY0" fmla="*/ 0 h 909949"/>
              <a:gd name="connsiteX1" fmla="*/ 342900 w 342900"/>
              <a:gd name="connsiteY1" fmla="*/ 257692 h 909949"/>
              <a:gd name="connsiteX2" fmla="*/ 307870 w 342900"/>
              <a:gd name="connsiteY2" fmla="*/ 286594 h 909949"/>
              <a:gd name="connsiteX3" fmla="*/ 238125 w 342900"/>
              <a:gd name="connsiteY3" fmla="*/ 454974 h 909949"/>
              <a:gd name="connsiteX4" fmla="*/ 307870 w 342900"/>
              <a:gd name="connsiteY4" fmla="*/ 623354 h 909949"/>
              <a:gd name="connsiteX5" fmla="*/ 342900 w 342900"/>
              <a:gd name="connsiteY5" fmla="*/ 652256 h 909949"/>
              <a:gd name="connsiteX6" fmla="*/ 342900 w 342900"/>
              <a:gd name="connsiteY6" fmla="*/ 909949 h 909949"/>
              <a:gd name="connsiteX7" fmla="*/ 290872 w 342900"/>
              <a:gd name="connsiteY7" fmla="*/ 893798 h 909949"/>
              <a:gd name="connsiteX8" fmla="*/ 0 w 342900"/>
              <a:gd name="connsiteY8" fmla="*/ 454974 h 909949"/>
              <a:gd name="connsiteX9" fmla="*/ 290872 w 342900"/>
              <a:gd name="connsiteY9" fmla="*/ 16150 h 9099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42900" h="909949">
                <a:moveTo>
                  <a:pt x="342900" y="0"/>
                </a:moveTo>
                <a:lnTo>
                  <a:pt x="342900" y="257692"/>
                </a:lnTo>
                <a:lnTo>
                  <a:pt x="307870" y="286594"/>
                </a:lnTo>
                <a:cubicBezTo>
                  <a:pt x="264778" y="329686"/>
                  <a:pt x="238125" y="389218"/>
                  <a:pt x="238125" y="454974"/>
                </a:cubicBezTo>
                <a:cubicBezTo>
                  <a:pt x="238125" y="520731"/>
                  <a:pt x="264778" y="580262"/>
                  <a:pt x="307870" y="623354"/>
                </a:cubicBezTo>
                <a:lnTo>
                  <a:pt x="342900" y="652256"/>
                </a:lnTo>
                <a:lnTo>
                  <a:pt x="342900" y="909949"/>
                </a:lnTo>
                <a:lnTo>
                  <a:pt x="290872" y="893798"/>
                </a:lnTo>
                <a:cubicBezTo>
                  <a:pt x="119938" y="821500"/>
                  <a:pt x="0" y="652244"/>
                  <a:pt x="0" y="454974"/>
                </a:cubicBezTo>
                <a:cubicBezTo>
                  <a:pt x="0" y="257705"/>
                  <a:pt x="119938" y="88449"/>
                  <a:pt x="290872" y="1615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cs typeface="Arial" panose="020B0604020202020204" pitchFamily="34" charset="0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9"/>
            </p:custDataLst>
          </p:nvPr>
        </p:nvSpPr>
        <p:spPr/>
        <p:txBody>
          <a:bodyPr/>
          <a:lstStyle/>
          <a:p>
            <a:r>
              <a:rPr lang="en-US"/>
              <a:t>Date Area</a:t>
            </a:r>
            <a:endParaRPr 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10"/>
            </p:custDataLst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11"/>
            </p:custDataLst>
          </p:nvPr>
        </p:nvSpPr>
        <p:spPr/>
        <p:txBody>
          <a:bodyPr/>
          <a:lstStyle/>
          <a:p>
            <a:fld id="{BE5F26B5-172A-4DC2-B0B7-181CFC56B87C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showMasterSp="0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@png2x_b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1524" y="0"/>
            <a:ext cx="12188952" cy="6858000"/>
          </a:xfrm>
          <a:prstGeom prst="rect">
            <a:avLst/>
          </a:prstGeom>
        </p:spPr>
      </p:pic>
      <p:pic>
        <p:nvPicPr>
          <p:cNvPr id="7" name="@svg_circleSmall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8185404" y="5852160"/>
            <a:ext cx="4005072" cy="1005840"/>
          </a:xfrm>
          <a:prstGeom prst="rect">
            <a:avLst/>
          </a:prstGeom>
        </p:spPr>
      </p:pic>
      <p:pic>
        <p:nvPicPr>
          <p:cNvPr id="10" name="@svg_circle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8871204" y="0"/>
            <a:ext cx="3319272" cy="6858000"/>
          </a:xfrm>
          <a:prstGeom prst="rect">
            <a:avLst/>
          </a:prstGeom>
        </p:spPr>
      </p:pic>
      <p:pic>
        <p:nvPicPr>
          <p:cNvPr id="11" name="@png2x_girl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11"/>
          <a:stretch>
            <a:fillRect/>
          </a:stretch>
        </p:blipFill>
        <p:spPr>
          <a:xfrm>
            <a:off x="7344156" y="0"/>
            <a:ext cx="4846320" cy="6858000"/>
          </a:xfrm>
          <a:prstGeom prst="rect">
            <a:avLst/>
          </a:prstGeom>
        </p:spPr>
      </p:pic>
      <p:pic>
        <p:nvPicPr>
          <p:cNvPr id="12" name="@png2x_sp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13"/>
          <a:stretch>
            <a:fillRect/>
          </a:stretch>
        </p:blipFill>
        <p:spPr>
          <a:xfrm>
            <a:off x="1524" y="420624"/>
            <a:ext cx="877824" cy="1472184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14"/>
            </p:custDataLst>
          </p:nvPr>
        </p:nvSpPr>
        <p:spPr>
          <a:xfrm>
            <a:off x="2461433" y="1460548"/>
            <a:ext cx="6743146" cy="3745572"/>
          </a:xfrm>
        </p:spPr>
        <p:txBody>
          <a:bodyPr tIns="215900" anchor="ctr"/>
          <a:lstStyle>
            <a:lvl1pPr algn="l">
              <a:defRPr sz="5400" b="1" baseline="0">
                <a:solidFill>
                  <a:schemeClr val="accent1">
                    <a:lumMod val="50000"/>
                  </a:schemeClr>
                </a:solidFill>
                <a:latin typeface="+mj-lt"/>
              </a:defRPr>
            </a:lvl1pPr>
          </a:lstStyle>
          <a:p>
            <a:r>
              <a:rPr lang="en-US" dirty="0">
                <a:latin typeface="+mj-lt"/>
              </a:rPr>
              <a:t>Click to add title</a:t>
            </a:r>
            <a:endParaRPr lang="en-US" dirty="0"/>
          </a:p>
        </p:txBody>
      </p:sp>
      <p:sp>
        <p:nvSpPr>
          <p:cNvPr id="8" name="节编号 3"/>
          <p:cNvSpPr>
            <a:spLocks noGrp="1"/>
          </p:cNvSpPr>
          <p:nvPr>
            <p:ph type="body" sz="quarter" idx="13" hasCustomPrompt="1"/>
            <p:custDataLst>
              <p:tags r:id="rId15"/>
            </p:custDataLst>
          </p:nvPr>
        </p:nvSpPr>
        <p:spPr>
          <a:xfrm>
            <a:off x="1180407" y="1460548"/>
            <a:ext cx="947651" cy="3745572"/>
          </a:xfrm>
        </p:spPr>
        <p:txBody>
          <a:bodyPr wrap="none" anchor="ctr">
            <a:normAutofit/>
          </a:bodyPr>
          <a:lstStyle>
            <a:lvl1pPr marL="0" indent="0" algn="ctr">
              <a:buNone/>
              <a:defRPr sz="6000" b="1">
                <a:solidFill>
                  <a:schemeClr val="accent1">
                    <a:lumMod val="50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en-US" dirty="0">
                <a:latin typeface="+mn-lt"/>
              </a:rPr>
              <a:t>text</a:t>
            </a:r>
            <a:endParaRPr 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4"/>
            <p:custDataLst>
              <p:tags r:id="rId16"/>
            </p:custDataLst>
          </p:nvPr>
        </p:nvSpPr>
        <p:spPr/>
        <p:txBody>
          <a:bodyPr/>
          <a:lstStyle/>
          <a:p>
            <a:r>
              <a:rPr lang="en-US"/>
              <a:t>Date Area</a:t>
            </a:r>
            <a:endParaRPr 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5"/>
            <p:custDataLst>
              <p:tags r:id="rId17"/>
            </p:custDataLst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6"/>
            <p:custDataLst>
              <p:tags r:id="rId18"/>
            </p:custDataLst>
          </p:nvPr>
        </p:nvSpPr>
        <p:spPr/>
        <p:txBody>
          <a:bodyPr/>
          <a:lstStyle/>
          <a:p>
            <a:fld id="{BE5F26B5-172A-4DC2-B0B7-181CFC56B87C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2"/>
            </p:custDataLst>
          </p:nvPr>
        </p:nvSpPr>
        <p:spPr/>
        <p:txBody>
          <a:bodyPr vert="horz" lIns="0" tIns="0" rIns="0" bIns="0" rtlCol="0" anchor="ctr">
            <a:normAutofit/>
          </a:bodyPr>
          <a:lstStyle>
            <a:lvl1pPr>
              <a:defRPr lang="en-US" dirty="0">
                <a:latin typeface="+mj-lt"/>
              </a:defRPr>
            </a:lvl1pPr>
          </a:lstStyle>
          <a:p>
            <a:pPr lvl="0"/>
            <a:r>
              <a:rPr lang="en-US" dirty="0">
                <a:latin typeface="+mj-lt"/>
              </a:rPr>
              <a:t>Click to add title</a:t>
            </a:r>
            <a:endParaRPr lang="en-US" dirty="0"/>
          </a:p>
        </p:txBody>
      </p:sp>
      <p:sp>
        <p:nvSpPr>
          <p:cNvPr id="3" name="内容占位符 2"/>
          <p:cNvSpPr>
            <a:spLocks noGrp="1"/>
          </p:cNvSpPr>
          <p:nvPr>
            <p:ph sz="half" idx="1" hasCustomPrompt="1"/>
            <p:custDataLst>
              <p:tags r:id="rId3"/>
            </p:custDataLst>
          </p:nvPr>
        </p:nvSpPr>
        <p:spPr>
          <a:xfrm>
            <a:off x="698500" y="1244600"/>
            <a:ext cx="5321300" cy="4927600"/>
          </a:xfrm>
        </p:spPr>
        <p:txBody>
          <a:bodyPr/>
          <a:lstStyle/>
          <a:p>
            <a:pPr lvl="0"/>
            <a:r>
              <a:rPr lang="en-US" dirty="0">
                <a:latin typeface="+mn-lt"/>
              </a:rPr>
              <a:t>Click to add text</a:t>
            </a:r>
            <a:endParaRPr 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  <p:custDataLst>
              <p:tags r:id="rId4"/>
            </p:custDataLst>
          </p:nvPr>
        </p:nvSpPr>
        <p:spPr>
          <a:xfrm>
            <a:off x="6172200" y="1244600"/>
            <a:ext cx="5321300" cy="4927600"/>
          </a:xfrm>
        </p:spPr>
        <p:txBody>
          <a:bodyPr/>
          <a:lstStyle/>
          <a:p>
            <a:pPr lvl="0"/>
            <a:r>
              <a:rPr lang="en-US" dirty="0">
                <a:latin typeface="+mn-lt"/>
              </a:rPr>
              <a:t>Click to add text</a:t>
            </a:r>
            <a:endParaRPr 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/>
          <a:lstStyle/>
          <a:p>
            <a:r>
              <a:rPr lang="en-US"/>
              <a:t>Date Area</a:t>
            </a:r>
            <a:endParaRPr 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/>
          <a:lstStyle/>
          <a:p>
            <a:fld id="{BE5F26B5-172A-4DC2-B0B7-181CFC56B87C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2"/>
            </p:custDataLst>
          </p:nvPr>
        </p:nvSpPr>
        <p:spPr>
          <a:xfrm>
            <a:off x="698506" y="266702"/>
            <a:ext cx="10795086" cy="863607"/>
          </a:xfrm>
        </p:spPr>
        <p:txBody>
          <a:bodyPr vert="horz" lIns="0" tIns="0" rIns="0" bIns="0" rtlCol="0" anchor="ctr">
            <a:normAutofit/>
          </a:bodyPr>
          <a:lstStyle>
            <a:lvl1pPr>
              <a:defRPr lang="en-US" dirty="0">
                <a:latin typeface="+mj-lt"/>
              </a:defRPr>
            </a:lvl1pPr>
          </a:lstStyle>
          <a:p>
            <a:pPr lvl="0"/>
            <a:r>
              <a:rPr lang="en-US" dirty="0">
                <a:latin typeface="+mj-lt"/>
              </a:rPr>
              <a:t>Click to add title</a:t>
            </a:r>
            <a:endParaRPr 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698500" y="1244600"/>
            <a:ext cx="5299075" cy="539750"/>
          </a:xfrm>
        </p:spPr>
        <p:txBody>
          <a:bodyPr anchor="b"/>
          <a:lstStyle>
            <a:lvl1pPr marL="0" indent="0">
              <a:buNone/>
              <a:defRPr sz="2400" b="1">
                <a:latin typeface="+mj-lt"/>
              </a:defRPr>
            </a:lvl1pPr>
            <a:lvl2pPr marL="457200" indent="0">
              <a:buNone/>
              <a:defRPr sz="2000" b="1">
                <a:latin typeface="+mj-lt"/>
              </a:defRPr>
            </a:lvl2pPr>
            <a:lvl3pPr marL="914400" indent="0">
              <a:buNone/>
              <a:defRPr sz="1800" b="1">
                <a:latin typeface="+mj-lt"/>
              </a:defRPr>
            </a:lvl3pPr>
            <a:lvl4pPr marL="1371600" indent="0">
              <a:buNone/>
              <a:defRPr sz="1600" b="1">
                <a:latin typeface="+mj-lt"/>
              </a:defRPr>
            </a:lvl4pPr>
            <a:lvl5pPr marL="1828800" indent="0">
              <a:buNone/>
              <a:defRPr sz="1600" b="1">
                <a:latin typeface="+mj-lt"/>
              </a:defRPr>
            </a:lvl5pPr>
            <a:lvl6pPr marL="2286000" indent="0">
              <a:buNone/>
              <a:defRPr sz="1600" b="1">
                <a:latin typeface="+mj-lt"/>
              </a:defRPr>
            </a:lvl6pPr>
            <a:lvl7pPr marL="2743200" indent="0">
              <a:buNone/>
              <a:defRPr sz="1600" b="1">
                <a:latin typeface="+mj-lt"/>
              </a:defRPr>
            </a:lvl7pPr>
            <a:lvl8pPr marL="3200400" indent="0">
              <a:buNone/>
              <a:defRPr sz="1600" b="1">
                <a:latin typeface="+mj-lt"/>
              </a:defRPr>
            </a:lvl8pPr>
            <a:lvl9pPr marL="3657600" indent="0">
              <a:buNone/>
              <a:defRPr sz="1600" b="1">
                <a:latin typeface="+mj-lt"/>
              </a:defRPr>
            </a:lvl9pPr>
          </a:lstStyle>
          <a:p>
            <a:pPr lvl="0"/>
            <a:r>
              <a:rPr lang="en-US" dirty="0">
                <a:latin typeface="+mj-lt"/>
              </a:rPr>
              <a:t>Click to add text</a:t>
            </a:r>
            <a:endParaRPr 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  <p:custDataLst>
              <p:tags r:id="rId4"/>
            </p:custDataLst>
          </p:nvPr>
        </p:nvSpPr>
        <p:spPr>
          <a:xfrm>
            <a:off x="698500" y="1953260"/>
            <a:ext cx="5299075" cy="4222115"/>
          </a:xfrm>
        </p:spPr>
        <p:txBody>
          <a:bodyPr/>
          <a:lstStyle/>
          <a:p>
            <a:pPr lvl="0"/>
            <a:r>
              <a:rPr lang="en-US" dirty="0">
                <a:latin typeface="+mn-lt"/>
              </a:rPr>
              <a:t>Click to add text</a:t>
            </a:r>
            <a:endParaRPr lang="en-US" dirty="0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5"/>
            </p:custDataLst>
          </p:nvPr>
        </p:nvSpPr>
        <p:spPr>
          <a:xfrm>
            <a:off x="6172200" y="1244600"/>
            <a:ext cx="5321935" cy="539750"/>
          </a:xfrm>
        </p:spPr>
        <p:txBody>
          <a:bodyPr anchor="b"/>
          <a:lstStyle>
            <a:lvl1pPr marL="0" indent="0">
              <a:buNone/>
              <a:defRPr sz="2400" b="1">
                <a:latin typeface="+mj-lt"/>
              </a:defRPr>
            </a:lvl1pPr>
            <a:lvl2pPr marL="457200" indent="0">
              <a:buNone/>
              <a:defRPr sz="2000" b="1">
                <a:latin typeface="+mj-lt"/>
              </a:defRPr>
            </a:lvl2pPr>
            <a:lvl3pPr marL="914400" indent="0">
              <a:buNone/>
              <a:defRPr sz="1800" b="1">
                <a:latin typeface="+mj-lt"/>
              </a:defRPr>
            </a:lvl3pPr>
            <a:lvl4pPr marL="1371600" indent="0">
              <a:buNone/>
              <a:defRPr sz="1600" b="1">
                <a:latin typeface="+mj-lt"/>
              </a:defRPr>
            </a:lvl4pPr>
            <a:lvl5pPr marL="1828800" indent="0">
              <a:buNone/>
              <a:defRPr sz="1600" b="1">
                <a:latin typeface="+mj-lt"/>
              </a:defRPr>
            </a:lvl5pPr>
            <a:lvl6pPr marL="2286000" indent="0">
              <a:buNone/>
              <a:defRPr sz="1600" b="1">
                <a:latin typeface="+mj-lt"/>
              </a:defRPr>
            </a:lvl6pPr>
            <a:lvl7pPr marL="2743200" indent="0">
              <a:buNone/>
              <a:defRPr sz="1600" b="1">
                <a:latin typeface="+mj-lt"/>
              </a:defRPr>
            </a:lvl7pPr>
            <a:lvl8pPr marL="3200400" indent="0">
              <a:buNone/>
              <a:defRPr sz="1600" b="1">
                <a:latin typeface="+mj-lt"/>
              </a:defRPr>
            </a:lvl8pPr>
            <a:lvl9pPr marL="3657600" indent="0">
              <a:buNone/>
              <a:defRPr sz="1600" b="1">
                <a:latin typeface="+mj-lt"/>
              </a:defRPr>
            </a:lvl9pPr>
          </a:lstStyle>
          <a:p>
            <a:pPr lvl="0"/>
            <a:r>
              <a:rPr lang="en-US" dirty="0">
                <a:latin typeface="+mj-lt"/>
              </a:rPr>
              <a:t>Click to add text</a:t>
            </a:r>
            <a:endParaRPr lang="en-US" dirty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  <p:custDataLst>
              <p:tags r:id="rId6"/>
            </p:custDataLst>
          </p:nvPr>
        </p:nvSpPr>
        <p:spPr>
          <a:xfrm>
            <a:off x="6172200" y="1953260"/>
            <a:ext cx="5321935" cy="4222115"/>
          </a:xfrm>
        </p:spPr>
        <p:txBody>
          <a:bodyPr/>
          <a:lstStyle/>
          <a:p>
            <a:pPr lvl="0"/>
            <a:r>
              <a:rPr lang="en-US" dirty="0">
                <a:latin typeface="+mn-lt"/>
              </a:rPr>
              <a:t>Click to add text</a:t>
            </a:r>
            <a:endParaRPr lang="en-US" dirty="0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/>
        <p:txBody>
          <a:bodyPr/>
          <a:lstStyle/>
          <a:p>
            <a:r>
              <a:rPr lang="en-US"/>
              <a:t>Date Area</a:t>
            </a:r>
            <a:endParaRPr 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/>
        <p:txBody>
          <a:bodyPr/>
          <a:lstStyle/>
          <a:p>
            <a:fld id="{BE5F26B5-172A-4DC2-B0B7-181CFC56B87C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 dirty="0">
                <a:latin typeface="+mj-lt"/>
              </a:rPr>
              <a:t>Click to add title</a:t>
            </a:r>
            <a:endParaRPr 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r>
              <a:rPr lang="en-US"/>
              <a:t>Date Area</a:t>
            </a:r>
            <a:endParaRPr 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BE5F26B5-172A-4DC2-B0B7-181CFC56B87C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/>
              <a:t>Date Area</a:t>
            </a:r>
            <a:endParaRPr 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BE5F26B5-172A-4DC2-B0B7-181CFC56B87C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1"/>
          <p:cNvSpPr>
            <a:spLocks noGrp="1"/>
          </p:cNvSpPr>
          <p:nvPr>
            <p:ph idx="1" hasCustomPrompt="1"/>
            <p:custDataLst>
              <p:tags r:id="rId2"/>
            </p:custDataLst>
          </p:nvPr>
        </p:nvSpPr>
        <p:spPr>
          <a:xfrm>
            <a:off x="698506" y="1244610"/>
            <a:ext cx="10795086" cy="4927640"/>
          </a:xfrm>
        </p:spPr>
        <p:txBody>
          <a:bodyPr/>
          <a:lstStyle/>
          <a:p>
            <a:pPr lvl="0"/>
            <a:r>
              <a:rPr lang="en-US" dirty="0">
                <a:latin typeface="+mn-lt"/>
              </a:rPr>
              <a:t>Click to add text</a:t>
            </a:r>
            <a:endParaRPr lang="en-US" dirty="0"/>
          </a:p>
        </p:txBody>
      </p:sp>
      <p:sp>
        <p:nvSpPr>
          <p:cNvPr id="4" name="日期占位符 2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r>
              <a:rPr lang="en-US"/>
              <a:t>Date Area</a:t>
            </a:r>
            <a:endParaRPr lang="en-US"/>
          </a:p>
        </p:txBody>
      </p:sp>
      <p:sp>
        <p:nvSpPr>
          <p:cNvPr id="5" name="页脚占位符 3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灯片编号占位符 4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BE5F26B5-172A-4DC2-B0B7-181CFC56B87C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2"/>
            </p:custDataLst>
          </p:nvPr>
        </p:nvSpPr>
        <p:spPr>
          <a:xfrm>
            <a:off x="698506" y="266702"/>
            <a:ext cx="10795086" cy="863607"/>
          </a:xfrm>
        </p:spPr>
        <p:txBody>
          <a:bodyPr/>
          <a:lstStyle/>
          <a:p>
            <a:r>
              <a:rPr lang="en-US" dirty="0">
                <a:latin typeface="+mj-lt"/>
              </a:rPr>
              <a:t>Click to add title</a:t>
            </a:r>
            <a:endParaRPr 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698506" y="1244610"/>
            <a:ext cx="10795086" cy="576000"/>
          </a:xfrm>
        </p:spPr>
        <p:txBody>
          <a:bodyPr anchor="t"/>
          <a:lstStyle>
            <a:lvl1pPr marL="0" indent="0">
              <a:buNone/>
              <a:defRPr sz="2400" b="0">
                <a:latin typeface="+mj-lt"/>
              </a:defRPr>
            </a:lvl1pPr>
            <a:lvl2pPr marL="457200" indent="0">
              <a:buNone/>
              <a:defRPr sz="2000" b="1">
                <a:latin typeface="+mj-lt"/>
              </a:defRPr>
            </a:lvl2pPr>
            <a:lvl3pPr marL="914400" indent="0">
              <a:buNone/>
              <a:defRPr sz="1800" b="1">
                <a:latin typeface="+mj-lt"/>
              </a:defRPr>
            </a:lvl3pPr>
            <a:lvl4pPr marL="1371600" indent="0">
              <a:buNone/>
              <a:defRPr sz="1600" b="1">
                <a:latin typeface="+mj-lt"/>
              </a:defRPr>
            </a:lvl4pPr>
            <a:lvl5pPr marL="1828800" indent="0">
              <a:buNone/>
              <a:defRPr sz="1600" b="1">
                <a:latin typeface="+mj-lt"/>
              </a:defRPr>
            </a:lvl5pPr>
            <a:lvl6pPr marL="2286000" indent="0">
              <a:buNone/>
              <a:defRPr sz="1600" b="1">
                <a:latin typeface="+mj-lt"/>
              </a:defRPr>
            </a:lvl6pPr>
            <a:lvl7pPr marL="2743200" indent="0">
              <a:buNone/>
              <a:defRPr sz="1600" b="1">
                <a:latin typeface="+mj-lt"/>
              </a:defRPr>
            </a:lvl7pPr>
            <a:lvl8pPr marL="3200400" indent="0">
              <a:buNone/>
              <a:defRPr sz="1600" b="1">
                <a:latin typeface="+mj-lt"/>
              </a:defRPr>
            </a:lvl8pPr>
            <a:lvl9pPr marL="3657600" indent="0">
              <a:buNone/>
              <a:defRPr sz="1600" b="1">
                <a:latin typeface="+mj-lt"/>
              </a:defRPr>
            </a:lvl9pPr>
          </a:lstStyle>
          <a:p>
            <a:r>
              <a:rPr lang="en-US" dirty="0">
                <a:latin typeface="+mj-lt"/>
              </a:rPr>
              <a:t>Click to add text</a:t>
            </a:r>
            <a:endParaRPr lang="en-US" dirty="0"/>
          </a:p>
        </p:txBody>
      </p:sp>
      <p:sp>
        <p:nvSpPr>
          <p:cNvPr id="7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r>
              <a:rPr lang="en-US"/>
              <a:t>Date Area</a:t>
            </a:r>
            <a:endParaRPr lang="en-US"/>
          </a:p>
        </p:txBody>
      </p:sp>
      <p:sp>
        <p:nvSpPr>
          <p:cNvPr id="8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BE5F26B5-172A-4DC2-B0B7-181CFC56B87C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C1C773-6C50-47CB-B854-40F0C6CE833B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C3A12-48ED-4AB8-9E17-214843E3FA8A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showMasterSp="0" userDrawn="1">
  <p:cSld name="En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@png2x_b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1524" y="0"/>
            <a:ext cx="12190476" cy="6847332"/>
          </a:xfrm>
          <a:prstGeom prst="rect">
            <a:avLst/>
          </a:prstGeom>
        </p:spPr>
      </p:pic>
      <p:sp>
        <p:nvSpPr>
          <p:cNvPr id="12" name="任意多边形: 形状 11"/>
          <p:cNvSpPr/>
          <p:nvPr>
            <p:custDataLst>
              <p:tags r:id="rId4"/>
            </p:custDataLst>
          </p:nvPr>
        </p:nvSpPr>
        <p:spPr>
          <a:xfrm rot="10800000" flipV="1">
            <a:off x="0" y="2673561"/>
            <a:ext cx="4483695" cy="4184439"/>
          </a:xfrm>
          <a:custGeom>
            <a:avLst/>
            <a:gdLst>
              <a:gd name="connsiteX0" fmla="*/ 3372934 w 4483695"/>
              <a:gd name="connsiteY0" fmla="*/ 0 h 4184439"/>
              <a:gd name="connsiteX1" fmla="*/ 0 w 4483695"/>
              <a:gd name="connsiteY1" fmla="*/ 3377514 h 4184439"/>
              <a:gd name="connsiteX2" fmla="*/ 68526 w 4483695"/>
              <a:gd name="connsiteY2" fmla="*/ 4058201 h 4184439"/>
              <a:gd name="connsiteX3" fmla="*/ 100941 w 4483695"/>
              <a:gd name="connsiteY3" fmla="*/ 4184439 h 4184439"/>
              <a:gd name="connsiteX4" fmla="*/ 4483695 w 4483695"/>
              <a:gd name="connsiteY4" fmla="*/ 4184439 h 4184439"/>
              <a:gd name="connsiteX5" fmla="*/ 4483695 w 4483695"/>
              <a:gd name="connsiteY5" fmla="*/ 188356 h 4184439"/>
              <a:gd name="connsiteX6" fmla="*/ 4375942 w 4483695"/>
              <a:gd name="connsiteY6" fmla="*/ 151846 h 4184439"/>
              <a:gd name="connsiteX7" fmla="*/ 3372934 w 4483695"/>
              <a:gd name="connsiteY7" fmla="*/ 0 h 41844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483695" h="4184439">
                <a:moveTo>
                  <a:pt x="3372934" y="0"/>
                </a:moveTo>
                <a:cubicBezTo>
                  <a:pt x="1510114" y="0"/>
                  <a:pt x="0" y="1512164"/>
                  <a:pt x="0" y="3377514"/>
                </a:cubicBezTo>
                <a:cubicBezTo>
                  <a:pt x="0" y="3610683"/>
                  <a:pt x="23596" y="3838333"/>
                  <a:pt x="68526" y="4058201"/>
                </a:cubicBezTo>
                <a:lnTo>
                  <a:pt x="100941" y="4184439"/>
                </a:lnTo>
                <a:lnTo>
                  <a:pt x="4483695" y="4184439"/>
                </a:lnTo>
                <a:lnTo>
                  <a:pt x="4483695" y="188356"/>
                </a:lnTo>
                <a:lnTo>
                  <a:pt x="4375942" y="151846"/>
                </a:lnTo>
                <a:cubicBezTo>
                  <a:pt x="4059092" y="53162"/>
                  <a:pt x="3722213" y="0"/>
                  <a:pt x="3372934" y="0"/>
                </a:cubicBezTo>
                <a:close/>
              </a:path>
            </a:pathLst>
          </a:custGeom>
          <a:gradFill>
            <a:gsLst>
              <a:gs pos="0">
                <a:schemeClr val="accent2"/>
              </a:gs>
              <a:gs pos="50000">
                <a:schemeClr val="accent1">
                  <a:lumMod val="80000"/>
                  <a:lumOff val="20000"/>
                </a:schemeClr>
              </a:gs>
              <a:gs pos="100000">
                <a:schemeClr val="accent1">
                  <a:lumMod val="80000"/>
                  <a:lumOff val="20000"/>
                </a:schemeClr>
              </a:gs>
            </a:gsLst>
            <a:lin ang="3327096" scaled="1"/>
          </a:gradFill>
          <a:ln w="12673" cap="flat">
            <a:noFill/>
            <a:prstDash val="solid"/>
            <a:miter/>
          </a:ln>
        </p:spPr>
        <p:txBody>
          <a:bodyPr rtlCol="0" anchor="ctr"/>
          <a:lstStyle/>
          <a:p>
            <a:endParaRPr lang="en-US">
              <a:cs typeface="Arial" panose="020B0604020202020204" pitchFamily="34" charset="0"/>
            </a:endParaRPr>
          </a:p>
        </p:txBody>
      </p:sp>
      <p:sp>
        <p:nvSpPr>
          <p:cNvPr id="17" name="任意多边形: 形状 16"/>
          <p:cNvSpPr/>
          <p:nvPr>
            <p:custDataLst>
              <p:tags r:id="rId5"/>
            </p:custDataLst>
          </p:nvPr>
        </p:nvSpPr>
        <p:spPr>
          <a:xfrm>
            <a:off x="1270" y="3636288"/>
            <a:ext cx="3224784" cy="3221712"/>
          </a:xfrm>
          <a:custGeom>
            <a:avLst/>
            <a:gdLst>
              <a:gd name="connsiteX0" fmla="*/ 700210 w 3224784"/>
              <a:gd name="connsiteY0" fmla="*/ 0 h 3221712"/>
              <a:gd name="connsiteX1" fmla="*/ 3224784 w 3224784"/>
              <a:gd name="connsiteY1" fmla="*/ 2524574 h 3221712"/>
              <a:gd name="connsiteX2" fmla="*/ 3173494 w 3224784"/>
              <a:gd name="connsiteY2" fmla="*/ 3033364 h 3221712"/>
              <a:gd name="connsiteX3" fmla="*/ 3125065 w 3224784"/>
              <a:gd name="connsiteY3" fmla="*/ 3221712 h 3221712"/>
              <a:gd name="connsiteX4" fmla="*/ 1749850 w 3224784"/>
              <a:gd name="connsiteY4" fmla="*/ 3221712 h 3221712"/>
              <a:gd name="connsiteX5" fmla="*/ 1779752 w 3224784"/>
              <a:gd name="connsiteY5" fmla="*/ 3179116 h 3221712"/>
              <a:gd name="connsiteX6" fmla="*/ 1962497 w 3224784"/>
              <a:gd name="connsiteY6" fmla="*/ 2524574 h 3221712"/>
              <a:gd name="connsiteX7" fmla="*/ 700210 w 3224784"/>
              <a:gd name="connsiteY7" fmla="*/ 1262287 h 3221712"/>
              <a:gd name="connsiteX8" fmla="*/ 152957 w 3224784"/>
              <a:gd name="connsiteY8" fmla="*/ 1386762 h 3221712"/>
              <a:gd name="connsiteX9" fmla="*/ 0 w 3224784"/>
              <a:gd name="connsiteY9" fmla="*/ 1474678 h 3221712"/>
              <a:gd name="connsiteX10" fmla="*/ 0 w 3224784"/>
              <a:gd name="connsiteY10" fmla="*/ 100510 h 3221712"/>
              <a:gd name="connsiteX11" fmla="*/ 191421 w 3224784"/>
              <a:gd name="connsiteY11" fmla="*/ 51291 h 3221712"/>
              <a:gd name="connsiteX12" fmla="*/ 700210 w 3224784"/>
              <a:gd name="connsiteY12" fmla="*/ 0 h 32217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224784" h="3221712">
                <a:moveTo>
                  <a:pt x="700210" y="0"/>
                </a:moveTo>
                <a:cubicBezTo>
                  <a:pt x="2094494" y="0"/>
                  <a:pt x="3224784" y="1130290"/>
                  <a:pt x="3224784" y="2524574"/>
                </a:cubicBezTo>
                <a:cubicBezTo>
                  <a:pt x="3224784" y="2698860"/>
                  <a:pt x="3207124" y="2869021"/>
                  <a:pt x="3173494" y="3033364"/>
                </a:cubicBezTo>
                <a:lnTo>
                  <a:pt x="3125065" y="3221712"/>
                </a:lnTo>
                <a:lnTo>
                  <a:pt x="1749850" y="3221712"/>
                </a:lnTo>
                <a:lnTo>
                  <a:pt x="1779752" y="3179116"/>
                </a:lnTo>
                <a:cubicBezTo>
                  <a:pt x="1895717" y="2988262"/>
                  <a:pt x="1962497" y="2764217"/>
                  <a:pt x="1962497" y="2524574"/>
                </a:cubicBezTo>
                <a:cubicBezTo>
                  <a:pt x="1962497" y="1827432"/>
                  <a:pt x="1397352" y="1262287"/>
                  <a:pt x="700210" y="1262287"/>
                </a:cubicBezTo>
                <a:cubicBezTo>
                  <a:pt x="504139" y="1262287"/>
                  <a:pt x="318509" y="1306991"/>
                  <a:pt x="152957" y="1386762"/>
                </a:cubicBezTo>
                <a:lnTo>
                  <a:pt x="0" y="1474678"/>
                </a:lnTo>
                <a:lnTo>
                  <a:pt x="0" y="100510"/>
                </a:lnTo>
                <a:lnTo>
                  <a:pt x="191421" y="51291"/>
                </a:lnTo>
                <a:cubicBezTo>
                  <a:pt x="355764" y="17661"/>
                  <a:pt x="525925" y="0"/>
                  <a:pt x="700210" y="0"/>
                </a:cubicBezTo>
                <a:close/>
              </a:path>
            </a:pathLst>
          </a:custGeom>
          <a:solidFill>
            <a:schemeClr val="bg1">
              <a:lumMod val="85000"/>
              <a:alpha val="23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schemeClr val="tx1"/>
              </a:solidFill>
              <a:cs typeface="Arial" panose="020B0604020202020204" pitchFamily="34" charset="0"/>
            </a:endParaRPr>
          </a:p>
        </p:txBody>
      </p:sp>
      <p:pic>
        <p:nvPicPr>
          <p:cNvPr id="9" name="@png2x_girl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7"/>
          <a:stretch>
            <a:fillRect/>
          </a:stretch>
        </p:blipFill>
        <p:spPr>
          <a:xfrm>
            <a:off x="1268" y="0"/>
            <a:ext cx="5623560" cy="6858000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ctrTitle" hasCustomPrompt="1"/>
            <p:custDataLst>
              <p:tags r:id="rId8"/>
            </p:custDataLst>
          </p:nvPr>
        </p:nvSpPr>
        <p:spPr>
          <a:xfrm>
            <a:off x="3715385" y="727710"/>
            <a:ext cx="6889750" cy="2908935"/>
          </a:xfrm>
        </p:spPr>
        <p:txBody>
          <a:bodyPr rIns="0" anchor="b" anchorCtr="0"/>
          <a:lstStyle>
            <a:lvl1pPr algn="r">
              <a:lnSpc>
                <a:spcPct val="100000"/>
              </a:lnSpc>
              <a:defRPr sz="6000">
                <a:solidFill>
                  <a:schemeClr val="accent1">
                    <a:lumMod val="50000"/>
                  </a:schemeClr>
                </a:solidFill>
                <a:latin typeface="+mj-lt"/>
              </a:defRPr>
            </a:lvl1pPr>
          </a:lstStyle>
          <a:p>
            <a:r>
              <a:rPr lang="en-US" dirty="0">
                <a:latin typeface="+mj-lt"/>
              </a:rPr>
              <a:t>Click to add title</a:t>
            </a:r>
            <a:endParaRPr lang="en-US" dirty="0"/>
          </a:p>
        </p:txBody>
      </p:sp>
      <p:sp>
        <p:nvSpPr>
          <p:cNvPr id="24" name="署名占位符 10"/>
          <p:cNvSpPr>
            <a:spLocks noGrp="1"/>
          </p:cNvSpPr>
          <p:nvPr>
            <p:ph type="body" sz="quarter" idx="17" hasCustomPrompt="1"/>
            <p:custDataLst>
              <p:tags r:id="rId9"/>
            </p:custDataLst>
          </p:nvPr>
        </p:nvSpPr>
        <p:spPr>
          <a:xfrm>
            <a:off x="3715385" y="3899536"/>
            <a:ext cx="6889750" cy="2330958"/>
          </a:xfrm>
        </p:spPr>
        <p:txBody>
          <a:bodyPr lIns="71755" rIns="36195" anchor="t" anchorCtr="0">
            <a:normAutofit/>
          </a:bodyPr>
          <a:lstStyle>
            <a:lvl1pPr marL="0" indent="0" algn="r">
              <a:lnSpc>
                <a:spcPct val="100000"/>
              </a:lnSpc>
              <a:buNone/>
              <a:defRPr sz="1800">
                <a:solidFill>
                  <a:schemeClr val="accent1">
                    <a:lumMod val="50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en-US" dirty="0">
                <a:latin typeface="+mn-lt"/>
              </a:rPr>
              <a:t>Click to add text</a:t>
            </a:r>
            <a:endParaRPr lang="en-US" dirty="0"/>
          </a:p>
        </p:txBody>
      </p:sp>
      <p:sp>
        <p:nvSpPr>
          <p:cNvPr id="4" name="任意多边形: 形状 3"/>
          <p:cNvSpPr/>
          <p:nvPr>
            <p:custDataLst>
              <p:tags r:id="rId10"/>
            </p:custDataLst>
          </p:nvPr>
        </p:nvSpPr>
        <p:spPr>
          <a:xfrm>
            <a:off x="11645900" y="456789"/>
            <a:ext cx="546100" cy="1262631"/>
          </a:xfrm>
          <a:custGeom>
            <a:avLst/>
            <a:gdLst>
              <a:gd name="connsiteX0" fmla="*/ 403445 w 403445"/>
              <a:gd name="connsiteY0" fmla="*/ 0 h 932795"/>
              <a:gd name="connsiteX1" fmla="*/ 403445 w 403445"/>
              <a:gd name="connsiteY1" fmla="*/ 228167 h 932795"/>
              <a:gd name="connsiteX2" fmla="*/ 376367 w 403445"/>
              <a:gd name="connsiteY2" fmla="*/ 236572 h 932795"/>
              <a:gd name="connsiteX3" fmla="*/ 224029 w 403445"/>
              <a:gd name="connsiteY3" fmla="*/ 466397 h 932795"/>
              <a:gd name="connsiteX4" fmla="*/ 376367 w 403445"/>
              <a:gd name="connsiteY4" fmla="*/ 696222 h 932795"/>
              <a:gd name="connsiteX5" fmla="*/ 403445 w 403445"/>
              <a:gd name="connsiteY5" fmla="*/ 704627 h 932795"/>
              <a:gd name="connsiteX6" fmla="*/ 403445 w 403445"/>
              <a:gd name="connsiteY6" fmla="*/ 932795 h 932795"/>
              <a:gd name="connsiteX7" fmla="*/ 378037 w 403445"/>
              <a:gd name="connsiteY7" fmla="*/ 930233 h 932795"/>
              <a:gd name="connsiteX8" fmla="*/ 0 w 403445"/>
              <a:gd name="connsiteY8" fmla="*/ 466397 h 932795"/>
              <a:gd name="connsiteX9" fmla="*/ 378037 w 403445"/>
              <a:gd name="connsiteY9" fmla="*/ 2561 h 9327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03445" h="932795">
                <a:moveTo>
                  <a:pt x="403445" y="0"/>
                </a:moveTo>
                <a:lnTo>
                  <a:pt x="403445" y="228167"/>
                </a:lnTo>
                <a:lnTo>
                  <a:pt x="376367" y="236572"/>
                </a:lnTo>
                <a:cubicBezTo>
                  <a:pt x="286845" y="274437"/>
                  <a:pt x="224029" y="363082"/>
                  <a:pt x="224029" y="466397"/>
                </a:cubicBezTo>
                <a:cubicBezTo>
                  <a:pt x="224029" y="569713"/>
                  <a:pt x="286845" y="658357"/>
                  <a:pt x="376367" y="696222"/>
                </a:cubicBezTo>
                <a:lnTo>
                  <a:pt x="403445" y="704627"/>
                </a:lnTo>
                <a:lnTo>
                  <a:pt x="403445" y="932795"/>
                </a:lnTo>
                <a:lnTo>
                  <a:pt x="378037" y="930233"/>
                </a:lnTo>
                <a:cubicBezTo>
                  <a:pt x="162292" y="886085"/>
                  <a:pt x="0" y="695194"/>
                  <a:pt x="0" y="466397"/>
                </a:cubicBezTo>
                <a:cubicBezTo>
                  <a:pt x="0" y="237600"/>
                  <a:pt x="162292" y="46709"/>
                  <a:pt x="378037" y="2561"/>
                </a:cubicBezTo>
                <a:close/>
              </a:path>
            </a:pathLst>
          </a:custGeom>
          <a:solidFill>
            <a:schemeClr val="accent5">
              <a:lumMod val="50000"/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schemeClr val="tx1"/>
              </a:solidFill>
              <a:cs typeface="Arial" panose="020B0604020202020204" pitchFamily="34" charset="0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8"/>
            <p:custDataLst>
              <p:tags r:id="rId11"/>
            </p:custDataLst>
          </p:nvPr>
        </p:nvSpPr>
        <p:spPr/>
        <p:txBody>
          <a:bodyPr/>
          <a:lstStyle/>
          <a:p>
            <a:r>
              <a:rPr lang="en-US"/>
              <a:t>Date Area</a:t>
            </a:r>
            <a:endParaRPr 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9"/>
            <p:custDataLst>
              <p:tags r:id="rId12"/>
            </p:custDataLst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20"/>
            <p:custDataLst>
              <p:tags r:id="rId13"/>
            </p:custDataLst>
          </p:nvPr>
        </p:nvSpPr>
        <p:spPr/>
        <p:txBody>
          <a:bodyPr/>
          <a:lstStyle/>
          <a:p>
            <a:fld id="{BE5F26B5-172A-4DC2-B0B7-181CFC56B87C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Date Area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5F26B5-172A-4DC2-B0B7-181CFC56B87C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C1C773-6C50-47CB-B854-40F0C6CE833B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C3A12-48ED-4AB8-9E17-214843E3FA8A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0.xml"/><Relationship Id="rId8" Type="http://schemas.openxmlformats.org/officeDocument/2006/relationships/slideLayout" Target="../slideLayouts/slideLayout19.xml"/><Relationship Id="rId7" Type="http://schemas.openxmlformats.org/officeDocument/2006/relationships/slideLayout" Target="../slideLayouts/slideLayout18.xml"/><Relationship Id="rId6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5.xml"/><Relationship Id="rId3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3.xml"/><Relationship Id="rId14" Type="http://schemas.openxmlformats.org/officeDocument/2006/relationships/theme" Target="../theme/theme2.xml"/><Relationship Id="rId13" Type="http://schemas.openxmlformats.org/officeDocument/2006/relationships/slideLayout" Target="../slideLayouts/slideLayout24.xml"/><Relationship Id="rId12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1.xml"/><Relationship Id="rId1" Type="http://schemas.openxmlformats.org/officeDocument/2006/relationships/slideLayout" Target="../slideLayouts/slideLayout12.xml"/></Relationships>
</file>

<file path=ppt/slideMasters/_rels/slideMaster3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33.xml"/><Relationship Id="rId8" Type="http://schemas.openxmlformats.org/officeDocument/2006/relationships/slideLayout" Target="../slideLayouts/slideLayout32.xml"/><Relationship Id="rId7" Type="http://schemas.openxmlformats.org/officeDocument/2006/relationships/slideLayout" Target="../slideLayouts/slideLayout31.xml"/><Relationship Id="rId6" Type="http://schemas.openxmlformats.org/officeDocument/2006/relationships/slideLayout" Target="../slideLayouts/slideLayout30.xml"/><Relationship Id="rId5" Type="http://schemas.openxmlformats.org/officeDocument/2006/relationships/slideLayout" Target="../slideLayouts/slideLayout29.xml"/><Relationship Id="rId4" Type="http://schemas.openxmlformats.org/officeDocument/2006/relationships/slideLayout" Target="../slideLayouts/slideLayout28.xml"/><Relationship Id="rId3" Type="http://schemas.openxmlformats.org/officeDocument/2006/relationships/slideLayout" Target="../slideLayouts/slideLayout27.xml"/><Relationship Id="rId2" Type="http://schemas.openxmlformats.org/officeDocument/2006/relationships/slideLayout" Target="../slideLayouts/slideLayout26.xml"/><Relationship Id="rId12" Type="http://schemas.openxmlformats.org/officeDocument/2006/relationships/theme" Target="../theme/theme3.xml"/><Relationship Id="rId11" Type="http://schemas.openxmlformats.org/officeDocument/2006/relationships/slideLayout" Target="../slideLayouts/slideLayout35.xml"/><Relationship Id="rId10" Type="http://schemas.openxmlformats.org/officeDocument/2006/relationships/slideLayout" Target="../slideLayouts/slideLayout34.xml"/><Relationship Id="rId1" Type="http://schemas.openxmlformats.org/officeDocument/2006/relationships/slideLayout" Target="../slideLayouts/slideLayout25.xml"/></Relationships>
</file>

<file path=ppt/slideMasters/_rels/slideMaster4.xml.rels><?xml version="1.0" encoding="UTF-8" standalone="yes"?>
<Relationships xmlns="http://schemas.openxmlformats.org/package/2006/relationships"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36.xml"/></Relationships>
</file>

<file path=ppt/slideMasters/_rels/slideMaster5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45.xml"/><Relationship Id="rId8" Type="http://schemas.openxmlformats.org/officeDocument/2006/relationships/slideLayout" Target="../slideLayouts/slideLayout44.xml"/><Relationship Id="rId7" Type="http://schemas.openxmlformats.org/officeDocument/2006/relationships/slideLayout" Target="../slideLayouts/slideLayout43.xml"/><Relationship Id="rId6" Type="http://schemas.openxmlformats.org/officeDocument/2006/relationships/slideLayout" Target="../slideLayouts/slideLayout42.xml"/><Relationship Id="rId5" Type="http://schemas.openxmlformats.org/officeDocument/2006/relationships/slideLayout" Target="../slideLayouts/slideLayout41.xml"/><Relationship Id="rId4" Type="http://schemas.openxmlformats.org/officeDocument/2006/relationships/slideLayout" Target="../slideLayouts/slideLayout40.xml"/><Relationship Id="rId3" Type="http://schemas.openxmlformats.org/officeDocument/2006/relationships/slideLayout" Target="../slideLayouts/slideLayout39.xml"/><Relationship Id="rId2" Type="http://schemas.openxmlformats.org/officeDocument/2006/relationships/slideLayout" Target="../slideLayouts/slideLayout38.xml"/><Relationship Id="rId13" Type="http://schemas.openxmlformats.org/officeDocument/2006/relationships/theme" Target="../theme/theme5.xml"/><Relationship Id="rId12" Type="http://schemas.openxmlformats.org/officeDocument/2006/relationships/image" Target="../media/image3.jpeg"/><Relationship Id="rId11" Type="http://schemas.openxmlformats.org/officeDocument/2006/relationships/slideLayout" Target="../slideLayouts/slideLayout47.xml"/><Relationship Id="rId10" Type="http://schemas.openxmlformats.org/officeDocument/2006/relationships/slideLayout" Target="../slideLayouts/slideLayout46.xml"/><Relationship Id="rId1" Type="http://schemas.openxmlformats.org/officeDocument/2006/relationships/slideLayout" Target="../slideLayouts/slideLayout37.xml"/></Relationships>
</file>

<file path=ppt/slideMasters/_rels/slideMaster6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56.xml"/><Relationship Id="rId8" Type="http://schemas.openxmlformats.org/officeDocument/2006/relationships/slideLayout" Target="../slideLayouts/slideLayout55.xml"/><Relationship Id="rId7" Type="http://schemas.openxmlformats.org/officeDocument/2006/relationships/slideLayout" Target="../slideLayouts/slideLayout54.xml"/><Relationship Id="rId6" Type="http://schemas.openxmlformats.org/officeDocument/2006/relationships/slideLayout" Target="../slideLayouts/slideLayout53.xml"/><Relationship Id="rId5" Type="http://schemas.openxmlformats.org/officeDocument/2006/relationships/slideLayout" Target="../slideLayouts/slideLayout52.xml"/><Relationship Id="rId4" Type="http://schemas.openxmlformats.org/officeDocument/2006/relationships/slideLayout" Target="../slideLayouts/slideLayout51.xml"/><Relationship Id="rId3" Type="http://schemas.openxmlformats.org/officeDocument/2006/relationships/slideLayout" Target="../slideLayouts/slideLayout50.xml"/><Relationship Id="rId2" Type="http://schemas.openxmlformats.org/officeDocument/2006/relationships/slideLayout" Target="../slideLayouts/slideLayout49.xml"/><Relationship Id="rId12" Type="http://schemas.openxmlformats.org/officeDocument/2006/relationships/theme" Target="../theme/theme6.xml"/><Relationship Id="rId11" Type="http://schemas.openxmlformats.org/officeDocument/2006/relationships/slideLayout" Target="../slideLayouts/slideLayout58.xml"/><Relationship Id="rId10" Type="http://schemas.openxmlformats.org/officeDocument/2006/relationships/slideLayout" Target="../slideLayouts/slideLayout57.xml"/><Relationship Id="rId1" Type="http://schemas.openxmlformats.org/officeDocument/2006/relationships/slideLayout" Target="../slideLayouts/slideLayout48.xml"/></Relationships>
</file>

<file path=ppt/slideMasters/_rels/slideMaster7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67.xml"/><Relationship Id="rId8" Type="http://schemas.openxmlformats.org/officeDocument/2006/relationships/slideLayout" Target="../slideLayouts/slideLayout66.xml"/><Relationship Id="rId7" Type="http://schemas.openxmlformats.org/officeDocument/2006/relationships/slideLayout" Target="../slideLayouts/slideLayout65.xml"/><Relationship Id="rId6" Type="http://schemas.openxmlformats.org/officeDocument/2006/relationships/slideLayout" Target="../slideLayouts/slideLayout64.xml"/><Relationship Id="rId5" Type="http://schemas.openxmlformats.org/officeDocument/2006/relationships/slideLayout" Target="../slideLayouts/slideLayout63.xml"/><Relationship Id="rId4" Type="http://schemas.openxmlformats.org/officeDocument/2006/relationships/slideLayout" Target="../slideLayouts/slideLayout62.xml"/><Relationship Id="rId3" Type="http://schemas.openxmlformats.org/officeDocument/2006/relationships/slideLayout" Target="../slideLayouts/slideLayout61.xml"/><Relationship Id="rId2" Type="http://schemas.openxmlformats.org/officeDocument/2006/relationships/slideLayout" Target="../slideLayouts/slideLayout60.xml"/><Relationship Id="rId14" Type="http://schemas.openxmlformats.org/officeDocument/2006/relationships/theme" Target="../theme/theme7.xml"/><Relationship Id="rId13" Type="http://schemas.openxmlformats.org/officeDocument/2006/relationships/image" Target="../media/image5.png"/><Relationship Id="rId12" Type="http://schemas.openxmlformats.org/officeDocument/2006/relationships/image" Target="../media/image4.png"/><Relationship Id="rId11" Type="http://schemas.openxmlformats.org/officeDocument/2006/relationships/slideLayout" Target="../slideLayouts/slideLayout69.xml"/><Relationship Id="rId10" Type="http://schemas.openxmlformats.org/officeDocument/2006/relationships/slideLayout" Target="../slideLayouts/slideLayout68.xml"/><Relationship Id="rId1" Type="http://schemas.openxmlformats.org/officeDocument/2006/relationships/slideLayout" Target="../slideLayouts/slideLayout59.xml"/></Relationships>
</file>

<file path=ppt/slideMasters/_rels/slideMaster8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78.xml"/><Relationship Id="rId8" Type="http://schemas.openxmlformats.org/officeDocument/2006/relationships/slideLayout" Target="../slideLayouts/slideLayout77.xml"/><Relationship Id="rId7" Type="http://schemas.openxmlformats.org/officeDocument/2006/relationships/slideLayout" Target="../slideLayouts/slideLayout76.xml"/><Relationship Id="rId6" Type="http://schemas.openxmlformats.org/officeDocument/2006/relationships/slideLayout" Target="../slideLayouts/slideLayout75.xml"/><Relationship Id="rId5" Type="http://schemas.openxmlformats.org/officeDocument/2006/relationships/slideLayout" Target="../slideLayouts/slideLayout74.xml"/><Relationship Id="rId4" Type="http://schemas.openxmlformats.org/officeDocument/2006/relationships/slideLayout" Target="../slideLayouts/slideLayout73.xml"/><Relationship Id="rId3" Type="http://schemas.openxmlformats.org/officeDocument/2006/relationships/slideLayout" Target="../slideLayouts/slideLayout72.xml"/><Relationship Id="rId21" Type="http://schemas.openxmlformats.org/officeDocument/2006/relationships/theme" Target="../theme/theme8.xml"/><Relationship Id="rId20" Type="http://schemas.openxmlformats.org/officeDocument/2006/relationships/tags" Target="../tags/tag87.xml"/><Relationship Id="rId2" Type="http://schemas.openxmlformats.org/officeDocument/2006/relationships/slideLayout" Target="../slideLayouts/slideLayout71.xml"/><Relationship Id="rId19" Type="http://schemas.openxmlformats.org/officeDocument/2006/relationships/tags" Target="../tags/tag86.xml"/><Relationship Id="rId18" Type="http://schemas.openxmlformats.org/officeDocument/2006/relationships/tags" Target="../tags/tag85.xml"/><Relationship Id="rId17" Type="http://schemas.openxmlformats.org/officeDocument/2006/relationships/tags" Target="../tags/tag84.xml"/><Relationship Id="rId16" Type="http://schemas.openxmlformats.org/officeDocument/2006/relationships/tags" Target="../tags/tag83.xml"/><Relationship Id="rId15" Type="http://schemas.openxmlformats.org/officeDocument/2006/relationships/tags" Target="../tags/tag82.xml"/><Relationship Id="rId14" Type="http://schemas.openxmlformats.org/officeDocument/2006/relationships/tags" Target="../tags/tag81.xml"/><Relationship Id="rId13" Type="http://schemas.openxmlformats.org/officeDocument/2006/relationships/tags" Target="../tags/tag80.xml"/><Relationship Id="rId12" Type="http://schemas.openxmlformats.org/officeDocument/2006/relationships/slideLayout" Target="../slideLayouts/slideLayout81.xml"/><Relationship Id="rId11" Type="http://schemas.openxmlformats.org/officeDocument/2006/relationships/slideLayout" Target="../slideLayouts/slideLayout80.xml"/><Relationship Id="rId10" Type="http://schemas.openxmlformats.org/officeDocument/2006/relationships/slideLayout" Target="../slideLayouts/slideLayout79.xml"/><Relationship Id="rId1" Type="http://schemas.openxmlformats.org/officeDocument/2006/relationships/slideLayout" Target="../slideLayouts/slideLayout7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C1C773-6C50-47CB-B854-40F0C6CE833B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3C3A12-48ED-4AB8-9E17-214843E3FA8A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983328-5D9C-4CDA-A4B0-8F0932BA2C1A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CEE447-4DD9-425C-BEC0-5EA12C7BCFCC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08E231-020E-454B-814C-04386EE4B12D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E349D6-2446-475D-9F9F-B6A9DFEA62F2}" type="slidenum">
              <a:rPr lang="zh-CN" altLang="en-US" smtClean="0"/>
            </a:fld>
            <a:endParaRPr lang="zh-CN" altLang="en-US"/>
          </a:p>
        </p:txBody>
      </p:sp>
      <p:grpSp>
        <p:nvGrpSpPr>
          <p:cNvPr id="7" name="组合 6"/>
          <p:cNvGrpSpPr/>
          <p:nvPr userDrawn="1"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8" name="矩形 7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solidFill>
              <a:srgbClr val="FFEB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247650" y="266578"/>
              <a:ext cx="11696700" cy="632484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9EC9D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</p:sldLayoutIdLst>
  <mc:AlternateContent xmlns:mc="http://schemas.openxmlformats.org/markup-compatibility/2006">
    <mc:Choice xmlns:p14="http://schemas.microsoft.com/office/powerpoint/2010/main" Requires="p14">
      <p:transition spd="slow" p14:dur="1500" advClick="0" advTm="0">
        <p:random/>
      </p:transition>
    </mc:Choice>
    <mc:Fallback>
      <p:transition spd="slow" advClick="0" advTm="0">
        <p:random/>
      </p:transition>
    </mc:Fallback>
  </mc:AlternateContent>
  <p:txStyles>
    <p:titleStyle>
      <a:lvl1pPr algn="l" defTabSz="514350" rtl="0" eaLnBrk="1" latinLnBrk="0" hangingPunct="1">
        <a:lnSpc>
          <a:spcPct val="90000"/>
        </a:lnSpc>
        <a:spcBef>
          <a:spcPct val="0"/>
        </a:spcBef>
        <a:buNone/>
        <a:defRPr sz="247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28905" indent="-128270" algn="l" defTabSz="514350" rtl="0" eaLnBrk="1" latinLnBrk="0" hangingPunct="1">
        <a:lnSpc>
          <a:spcPct val="90000"/>
        </a:lnSpc>
        <a:spcBef>
          <a:spcPct val="113000"/>
        </a:spcBef>
        <a:buFont typeface="Arial" panose="020B0604020202020204" pitchFamily="34" charset="0"/>
        <a:buChar char="•"/>
        <a:defRPr sz="1575" kern="1200">
          <a:solidFill>
            <a:schemeClr val="tx1"/>
          </a:solidFill>
          <a:latin typeface="+mn-lt"/>
          <a:ea typeface="+mn-ea"/>
          <a:cs typeface="+mn-cs"/>
        </a:defRPr>
      </a:lvl1pPr>
      <a:lvl2pPr marL="386080" indent="-128270" algn="l" defTabSz="514350" rtl="0" eaLnBrk="1" latinLnBrk="0" hangingPunct="1">
        <a:lnSpc>
          <a:spcPct val="90000"/>
        </a:lnSpc>
        <a:spcBef>
          <a:spcPts val="280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43255" indent="-128270" algn="l" defTabSz="514350" rtl="0" eaLnBrk="1" latinLnBrk="0" hangingPunct="1">
        <a:lnSpc>
          <a:spcPct val="90000"/>
        </a:lnSpc>
        <a:spcBef>
          <a:spcPts val="280"/>
        </a:spcBef>
        <a:buFont typeface="Arial" panose="020B0604020202020204" pitchFamily="34" charset="0"/>
        <a:buChar char="•"/>
        <a:defRPr sz="1125" kern="1200">
          <a:solidFill>
            <a:schemeClr val="tx1"/>
          </a:solidFill>
          <a:latin typeface="+mn-lt"/>
          <a:ea typeface="+mn-ea"/>
          <a:cs typeface="+mn-cs"/>
        </a:defRPr>
      </a:lvl3pPr>
      <a:lvl4pPr marL="900430" indent="-128270" algn="l" defTabSz="514350" rtl="0" eaLnBrk="1" latinLnBrk="0" hangingPunct="1">
        <a:lnSpc>
          <a:spcPct val="90000"/>
        </a:lnSpc>
        <a:spcBef>
          <a:spcPts val="280"/>
        </a:spcBef>
        <a:buFont typeface="Arial" panose="020B0604020202020204" pitchFamily="34" charset="0"/>
        <a:buChar char="•"/>
        <a:defRPr sz="1015" kern="1200">
          <a:solidFill>
            <a:schemeClr val="tx1"/>
          </a:solidFill>
          <a:latin typeface="+mn-lt"/>
          <a:ea typeface="+mn-ea"/>
          <a:cs typeface="+mn-cs"/>
        </a:defRPr>
      </a:lvl4pPr>
      <a:lvl5pPr marL="1157605" indent="-128270" algn="l" defTabSz="514350" rtl="0" eaLnBrk="1" latinLnBrk="0" hangingPunct="1">
        <a:lnSpc>
          <a:spcPct val="90000"/>
        </a:lnSpc>
        <a:spcBef>
          <a:spcPts val="280"/>
        </a:spcBef>
        <a:buFont typeface="Arial" panose="020B0604020202020204" pitchFamily="34" charset="0"/>
        <a:buChar char="•"/>
        <a:defRPr sz="1015" kern="1200">
          <a:solidFill>
            <a:schemeClr val="tx1"/>
          </a:solidFill>
          <a:latin typeface="+mn-lt"/>
          <a:ea typeface="+mn-ea"/>
          <a:cs typeface="+mn-cs"/>
        </a:defRPr>
      </a:lvl5pPr>
      <a:lvl6pPr marL="1414780" indent="-128270" algn="l" defTabSz="514350" rtl="0" eaLnBrk="1" latinLnBrk="0" hangingPunct="1">
        <a:lnSpc>
          <a:spcPct val="90000"/>
        </a:lnSpc>
        <a:spcBef>
          <a:spcPts val="280"/>
        </a:spcBef>
        <a:buFont typeface="Arial" panose="020B0604020202020204" pitchFamily="34" charset="0"/>
        <a:buChar char="•"/>
        <a:defRPr sz="1015" kern="1200">
          <a:solidFill>
            <a:schemeClr val="tx1"/>
          </a:solidFill>
          <a:latin typeface="+mn-lt"/>
          <a:ea typeface="+mn-ea"/>
          <a:cs typeface="+mn-cs"/>
        </a:defRPr>
      </a:lvl6pPr>
      <a:lvl7pPr marL="1671955" indent="-128270" algn="l" defTabSz="514350" rtl="0" eaLnBrk="1" latinLnBrk="0" hangingPunct="1">
        <a:lnSpc>
          <a:spcPct val="90000"/>
        </a:lnSpc>
        <a:spcBef>
          <a:spcPts val="280"/>
        </a:spcBef>
        <a:buFont typeface="Arial" panose="020B0604020202020204" pitchFamily="34" charset="0"/>
        <a:buChar char="•"/>
        <a:defRPr sz="1015" kern="1200">
          <a:solidFill>
            <a:schemeClr val="tx1"/>
          </a:solidFill>
          <a:latin typeface="+mn-lt"/>
          <a:ea typeface="+mn-ea"/>
          <a:cs typeface="+mn-cs"/>
        </a:defRPr>
      </a:lvl7pPr>
      <a:lvl8pPr marL="1929130" indent="-128270" algn="l" defTabSz="514350" rtl="0" eaLnBrk="1" latinLnBrk="0" hangingPunct="1">
        <a:lnSpc>
          <a:spcPct val="90000"/>
        </a:lnSpc>
        <a:spcBef>
          <a:spcPts val="280"/>
        </a:spcBef>
        <a:buFont typeface="Arial" panose="020B0604020202020204" pitchFamily="34" charset="0"/>
        <a:buChar char="•"/>
        <a:defRPr sz="1015" kern="1200">
          <a:solidFill>
            <a:schemeClr val="tx1"/>
          </a:solidFill>
          <a:latin typeface="+mn-lt"/>
          <a:ea typeface="+mn-ea"/>
          <a:cs typeface="+mn-cs"/>
        </a:defRPr>
      </a:lvl8pPr>
      <a:lvl9pPr marL="2186305" indent="-128270" algn="l" defTabSz="514350" rtl="0" eaLnBrk="1" latinLnBrk="0" hangingPunct="1">
        <a:lnSpc>
          <a:spcPct val="90000"/>
        </a:lnSpc>
        <a:spcBef>
          <a:spcPts val="280"/>
        </a:spcBef>
        <a:buFont typeface="Arial" panose="020B0604020202020204" pitchFamily="34" charset="0"/>
        <a:buChar char="•"/>
        <a:defRPr sz="101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14350" rtl="0" eaLnBrk="1" latinLnBrk="0" hangingPunct="1">
        <a:defRPr sz="1015" kern="1200">
          <a:solidFill>
            <a:schemeClr val="tx1"/>
          </a:solidFill>
          <a:latin typeface="+mn-lt"/>
          <a:ea typeface="+mn-ea"/>
          <a:cs typeface="+mn-cs"/>
        </a:defRPr>
      </a:lvl1pPr>
      <a:lvl2pPr marL="257175" algn="l" defTabSz="514350" rtl="0" eaLnBrk="1" latinLnBrk="0" hangingPunct="1">
        <a:defRPr sz="1015" kern="1200">
          <a:solidFill>
            <a:schemeClr val="tx1"/>
          </a:solidFill>
          <a:latin typeface="+mn-lt"/>
          <a:ea typeface="+mn-ea"/>
          <a:cs typeface="+mn-cs"/>
        </a:defRPr>
      </a:lvl2pPr>
      <a:lvl3pPr marL="514350" algn="l" defTabSz="514350" rtl="0" eaLnBrk="1" latinLnBrk="0" hangingPunct="1">
        <a:defRPr sz="1015" kern="1200">
          <a:solidFill>
            <a:schemeClr val="tx1"/>
          </a:solidFill>
          <a:latin typeface="+mn-lt"/>
          <a:ea typeface="+mn-ea"/>
          <a:cs typeface="+mn-cs"/>
        </a:defRPr>
      </a:lvl3pPr>
      <a:lvl4pPr marL="771525" algn="l" defTabSz="514350" rtl="0" eaLnBrk="1" latinLnBrk="0" hangingPunct="1">
        <a:defRPr sz="1015" kern="1200">
          <a:solidFill>
            <a:schemeClr val="tx1"/>
          </a:solidFill>
          <a:latin typeface="+mn-lt"/>
          <a:ea typeface="+mn-ea"/>
          <a:cs typeface="+mn-cs"/>
        </a:defRPr>
      </a:lvl4pPr>
      <a:lvl5pPr marL="1028700" algn="l" defTabSz="514350" rtl="0" eaLnBrk="1" latinLnBrk="0" hangingPunct="1">
        <a:defRPr sz="1015" kern="1200">
          <a:solidFill>
            <a:schemeClr val="tx1"/>
          </a:solidFill>
          <a:latin typeface="+mn-lt"/>
          <a:ea typeface="+mn-ea"/>
          <a:cs typeface="+mn-cs"/>
        </a:defRPr>
      </a:lvl5pPr>
      <a:lvl6pPr marL="1285875" algn="l" defTabSz="514350" rtl="0" eaLnBrk="1" latinLnBrk="0" hangingPunct="1">
        <a:defRPr sz="1015" kern="1200">
          <a:solidFill>
            <a:schemeClr val="tx1"/>
          </a:solidFill>
          <a:latin typeface="+mn-lt"/>
          <a:ea typeface="+mn-ea"/>
          <a:cs typeface="+mn-cs"/>
        </a:defRPr>
      </a:lvl6pPr>
      <a:lvl7pPr marL="1543050" algn="l" defTabSz="514350" rtl="0" eaLnBrk="1" latinLnBrk="0" hangingPunct="1">
        <a:defRPr sz="1015" kern="1200">
          <a:solidFill>
            <a:schemeClr val="tx1"/>
          </a:solidFill>
          <a:latin typeface="+mn-lt"/>
          <a:ea typeface="+mn-ea"/>
          <a:cs typeface="+mn-cs"/>
        </a:defRPr>
      </a:lvl7pPr>
      <a:lvl8pPr marL="1800225" algn="l" defTabSz="514350" rtl="0" eaLnBrk="1" latinLnBrk="0" hangingPunct="1">
        <a:defRPr sz="1015" kern="1200">
          <a:solidFill>
            <a:schemeClr val="tx1"/>
          </a:solidFill>
          <a:latin typeface="+mn-lt"/>
          <a:ea typeface="+mn-ea"/>
          <a:cs typeface="+mn-cs"/>
        </a:defRPr>
      </a:lvl8pPr>
      <a:lvl9pPr marL="2057400" algn="l" defTabSz="514350" rtl="0" eaLnBrk="1" latinLnBrk="0" hangingPunct="1">
        <a:defRPr sz="101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rotWithShape="0">
          <a:blip r:embed="rId1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89" r:id="rId1"/>
    <p:sldLayoutId id="2147483690" r:id="rId2"/>
    <p:sldLayoutId id="2147483691" r:id="rId3"/>
    <p:sldLayoutId id="2147483692" r:id="rId4"/>
    <p:sldLayoutId id="2147483693" r:id="rId5"/>
    <p:sldLayoutId id="2147483694" r:id="rId6"/>
    <p:sldLayoutId id="2147483695" r:id="rId7"/>
    <p:sldLayoutId id="2147483696" r:id="rId8"/>
    <p:sldLayoutId id="2147483697" r:id="rId9"/>
    <p:sldLayoutId id="2147483698" r:id="rId10"/>
    <p:sldLayoutId id="2147483699" r:id="rId11"/>
  </p:sldLayoutIdLst>
  <p:hf sldNum="0" hdr="0" ft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C7057A-3CB6-4482-95B3-991E6705BD35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258438-8E98-4F0D-B134-7A50166EB272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1" r:id="rId1"/>
    <p:sldLayoutId id="2147483702" r:id="rId2"/>
    <p:sldLayoutId id="2147483703" r:id="rId3"/>
    <p:sldLayoutId id="2147483704" r:id="rId4"/>
    <p:sldLayoutId id="2147483705" r:id="rId5"/>
    <p:sldLayoutId id="2147483706" r:id="rId6"/>
    <p:sldLayoutId id="2147483707" r:id="rId7"/>
    <p:sldLayoutId id="2147483708" r:id="rId8"/>
    <p:sldLayoutId id="2147483709" r:id="rId9"/>
    <p:sldLayoutId id="2147483710" r:id="rId10"/>
    <p:sldLayoutId id="214748371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C39D9B-1707-4BC2-A8DF-A9A95A2D1DDF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4F7387-1A44-43D0-A42C-0F5D255AB470}" type="slidenum">
              <a:rPr lang="en-US" smtClean="0"/>
            </a:fld>
            <a:endParaRPr lang="en-US"/>
          </a:p>
        </p:txBody>
      </p:sp>
      <p:pic>
        <p:nvPicPr>
          <p:cNvPr id="7" name="Picture 6" descr="A picture containing flower, plant, bouquet&#10;&#10;Description automatically generated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21654" y="-14085"/>
            <a:ext cx="1223705" cy="1041991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13" r:id="rId1"/>
    <p:sldLayoutId id="2147483714" r:id="rId2"/>
    <p:sldLayoutId id="2147483715" r:id="rId3"/>
    <p:sldLayoutId id="2147483716" r:id="rId4"/>
    <p:sldLayoutId id="2147483717" r:id="rId5"/>
    <p:sldLayoutId id="2147483718" r:id="rId6"/>
    <p:sldLayoutId id="2147483719" r:id="rId7"/>
    <p:sldLayoutId id="2147483720" r:id="rId8"/>
    <p:sldLayoutId id="2147483721" r:id="rId9"/>
    <p:sldLayoutId id="2147483722" r:id="rId10"/>
    <p:sldLayoutId id="214748372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任意多边形: 形状 12"/>
          <p:cNvSpPr/>
          <p:nvPr>
            <p:custDataLst>
              <p:tags r:id="rId13"/>
            </p:custDataLst>
          </p:nvPr>
        </p:nvSpPr>
        <p:spPr>
          <a:xfrm>
            <a:off x="1524" y="5652010"/>
            <a:ext cx="1732024" cy="1205990"/>
          </a:xfrm>
          <a:custGeom>
            <a:avLst/>
            <a:gdLst>
              <a:gd name="connsiteX0" fmla="*/ 0 w 1732024"/>
              <a:gd name="connsiteY0" fmla="*/ 0 h 1205990"/>
              <a:gd name="connsiteX1" fmla="*/ 110370 w 1732024"/>
              <a:gd name="connsiteY1" fmla="*/ 16849 h 1205990"/>
              <a:gd name="connsiteX2" fmla="*/ 1627247 w 1732024"/>
              <a:gd name="connsiteY2" fmla="*/ 1033478 h 1205990"/>
              <a:gd name="connsiteX3" fmla="*/ 1732024 w 1732024"/>
              <a:gd name="connsiteY3" fmla="*/ 1205990 h 1205990"/>
              <a:gd name="connsiteX4" fmla="*/ 0 w 1732024"/>
              <a:gd name="connsiteY4" fmla="*/ 1205990 h 12059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32024" h="1205990">
                <a:moveTo>
                  <a:pt x="0" y="0"/>
                </a:moveTo>
                <a:lnTo>
                  <a:pt x="110370" y="16849"/>
                </a:lnTo>
                <a:cubicBezTo>
                  <a:pt x="739639" y="145648"/>
                  <a:pt x="1279817" y="519086"/>
                  <a:pt x="1627247" y="1033478"/>
                </a:cubicBezTo>
                <a:lnTo>
                  <a:pt x="1732024" y="1205990"/>
                </a:lnTo>
                <a:lnTo>
                  <a:pt x="0" y="1205990"/>
                </a:lnTo>
                <a:close/>
              </a:path>
            </a:pathLst>
          </a:custGeom>
          <a:gradFill>
            <a:gsLst>
              <a:gs pos="0">
                <a:schemeClr val="accent2"/>
              </a:gs>
              <a:gs pos="50000">
                <a:schemeClr val="accent1">
                  <a:lumMod val="80000"/>
                  <a:lumOff val="20000"/>
                </a:schemeClr>
              </a:gs>
              <a:gs pos="100000">
                <a:schemeClr val="accent1">
                  <a:lumMod val="80000"/>
                  <a:lumOff val="20000"/>
                </a:schemeClr>
              </a:gs>
            </a:gsLst>
            <a:lin ang="3327094" scaled="1"/>
          </a:gradFill>
          <a:ln w="12690" cap="flat">
            <a:noFill/>
            <a:prstDash val="solid"/>
            <a:miter/>
          </a:ln>
        </p:spPr>
        <p:txBody>
          <a:bodyPr rtlCol="0" anchor="ctr"/>
          <a:lstStyle/>
          <a:p>
            <a:endParaRPr lang="en-US">
              <a:latin typeface="Arial" panose="020B0604020202020204" pitchFamily="34" charset="0"/>
              <a:ea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标题占位符 1"/>
          <p:cNvSpPr>
            <a:spLocks noGrp="1"/>
          </p:cNvSpPr>
          <p:nvPr>
            <p:ph type="title"/>
            <p:custDataLst>
              <p:tags r:id="rId14"/>
            </p:custDataLst>
          </p:nvPr>
        </p:nvSpPr>
        <p:spPr>
          <a:xfrm>
            <a:off x="698500" y="266702"/>
            <a:ext cx="10795086" cy="863607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 dirty="0">
                <a:latin typeface="+mj-lt"/>
              </a:rPr>
              <a:t>Click to add title</a:t>
            </a:r>
            <a:endParaRPr 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15"/>
            </p:custDataLst>
          </p:nvPr>
        </p:nvSpPr>
        <p:spPr>
          <a:xfrm>
            <a:off x="698500" y="1244600"/>
            <a:ext cx="10795086" cy="492764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>
                <a:latin typeface="+mn-lt"/>
              </a:rPr>
              <a:t>Click to add text</a:t>
            </a:r>
            <a:endParaRPr 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16"/>
            </p:custDataLst>
          </p:nvPr>
        </p:nvSpPr>
        <p:spPr>
          <a:xfrm>
            <a:off x="698506" y="6337300"/>
            <a:ext cx="2895623" cy="3556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Date Area</a:t>
            </a:r>
            <a:endParaRPr 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17"/>
            </p:custDataLst>
          </p:nvPr>
        </p:nvSpPr>
        <p:spPr>
          <a:xfrm>
            <a:off x="4038600" y="6337300"/>
            <a:ext cx="4114800" cy="3556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18"/>
            </p:custDataLst>
          </p:nvPr>
        </p:nvSpPr>
        <p:spPr>
          <a:xfrm>
            <a:off x="8597963" y="6337300"/>
            <a:ext cx="2895623" cy="3556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BE5F26B5-172A-4DC2-B0B7-181CFC56B87C}" type="slidenum">
              <a:rPr lang="en-US" smtClean="0"/>
            </a:fld>
            <a:endParaRPr lang="en-US"/>
          </a:p>
        </p:txBody>
      </p:sp>
      <p:sp>
        <p:nvSpPr>
          <p:cNvPr id="10" name="任意多边形: 形状 9"/>
          <p:cNvSpPr/>
          <p:nvPr>
            <p:custDataLst>
              <p:tags r:id="rId19"/>
            </p:custDataLst>
          </p:nvPr>
        </p:nvSpPr>
        <p:spPr>
          <a:xfrm>
            <a:off x="11787031" y="742364"/>
            <a:ext cx="403445" cy="932795"/>
          </a:xfrm>
          <a:custGeom>
            <a:avLst/>
            <a:gdLst>
              <a:gd name="connsiteX0" fmla="*/ 403445 w 403445"/>
              <a:gd name="connsiteY0" fmla="*/ 0 h 932795"/>
              <a:gd name="connsiteX1" fmla="*/ 403445 w 403445"/>
              <a:gd name="connsiteY1" fmla="*/ 228167 h 932795"/>
              <a:gd name="connsiteX2" fmla="*/ 376367 w 403445"/>
              <a:gd name="connsiteY2" fmla="*/ 236572 h 932795"/>
              <a:gd name="connsiteX3" fmla="*/ 224029 w 403445"/>
              <a:gd name="connsiteY3" fmla="*/ 466397 h 932795"/>
              <a:gd name="connsiteX4" fmla="*/ 376367 w 403445"/>
              <a:gd name="connsiteY4" fmla="*/ 696222 h 932795"/>
              <a:gd name="connsiteX5" fmla="*/ 403445 w 403445"/>
              <a:gd name="connsiteY5" fmla="*/ 704627 h 932795"/>
              <a:gd name="connsiteX6" fmla="*/ 403445 w 403445"/>
              <a:gd name="connsiteY6" fmla="*/ 932795 h 932795"/>
              <a:gd name="connsiteX7" fmla="*/ 378037 w 403445"/>
              <a:gd name="connsiteY7" fmla="*/ 930233 h 932795"/>
              <a:gd name="connsiteX8" fmla="*/ 0 w 403445"/>
              <a:gd name="connsiteY8" fmla="*/ 466397 h 932795"/>
              <a:gd name="connsiteX9" fmla="*/ 378037 w 403445"/>
              <a:gd name="connsiteY9" fmla="*/ 2561 h 9327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03445" h="932795">
                <a:moveTo>
                  <a:pt x="403445" y="0"/>
                </a:moveTo>
                <a:lnTo>
                  <a:pt x="403445" y="228167"/>
                </a:lnTo>
                <a:lnTo>
                  <a:pt x="376367" y="236572"/>
                </a:lnTo>
                <a:cubicBezTo>
                  <a:pt x="286845" y="274437"/>
                  <a:pt x="224029" y="363082"/>
                  <a:pt x="224029" y="466397"/>
                </a:cubicBezTo>
                <a:cubicBezTo>
                  <a:pt x="224029" y="569713"/>
                  <a:pt x="286845" y="658357"/>
                  <a:pt x="376367" y="696222"/>
                </a:cubicBezTo>
                <a:lnTo>
                  <a:pt x="403445" y="704627"/>
                </a:lnTo>
                <a:lnTo>
                  <a:pt x="403445" y="932795"/>
                </a:lnTo>
                <a:lnTo>
                  <a:pt x="378037" y="930233"/>
                </a:lnTo>
                <a:cubicBezTo>
                  <a:pt x="162292" y="886085"/>
                  <a:pt x="0" y="695194"/>
                  <a:pt x="0" y="466397"/>
                </a:cubicBezTo>
                <a:cubicBezTo>
                  <a:pt x="0" y="237600"/>
                  <a:pt x="162292" y="46709"/>
                  <a:pt x="378037" y="256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schemeClr val="tx1"/>
              </a:solidFill>
              <a:latin typeface="Arial" panose="020B0604020202020204" pitchFamily="34" charset="0"/>
              <a:ea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KSO_TEMPLATE" hidden="1"/>
          <p:cNvSpPr/>
          <p:nvPr>
            <p:custDataLst>
              <p:tags r:id="rId20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5" r:id="rId1"/>
    <p:sldLayoutId id="2147483726" r:id="rId2"/>
    <p:sldLayoutId id="2147483727" r:id="rId3"/>
    <p:sldLayoutId id="2147483728" r:id="rId4"/>
    <p:sldLayoutId id="2147483729" r:id="rId5"/>
    <p:sldLayoutId id="2147483730" r:id="rId6"/>
    <p:sldLayoutId id="2147483731" r:id="rId7"/>
    <p:sldLayoutId id="2147483732" r:id="rId8"/>
    <p:sldLayoutId id="2147483733" r:id="rId9"/>
    <p:sldLayoutId id="2147483734" r:id="rId10"/>
    <p:sldLayoutId id="2147483735" r:id="rId11"/>
    <p:sldLayoutId id="2147483736" r:id="rId12"/>
  </p:sldLayoutIdLst>
  <p:txStyles>
    <p:titleStyle>
      <a:lvl1pPr algn="ctr" defTabSz="914400" rtl="0" eaLnBrk="1" latinLnBrk="0" hangingPunct="1">
        <a:lnSpc>
          <a:spcPct val="100000"/>
        </a:lnSpc>
        <a:spcBef>
          <a:spcPct val="0"/>
        </a:spcBef>
        <a:buNone/>
        <a:defRPr sz="3200" b="1" kern="1200">
          <a:solidFill>
            <a:schemeClr val="tx1">
              <a:lumMod val="75000"/>
              <a:lumOff val="25000"/>
            </a:schemeClr>
          </a:solidFill>
          <a:latin typeface="Arial" panose="020B0604020202020204" pitchFamily="34" charset="0"/>
          <a:ea typeface="Arial" panose="020B0604020202020204" pitchFamily="34" charset="0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130000"/>
        </a:lnSpc>
        <a:spcBef>
          <a:spcPts val="1000"/>
        </a:spcBef>
        <a:buFont typeface="Arial" panose="020B0604020202020204" pitchFamily="34" charset="0"/>
        <a:buChar char="•"/>
        <a:defRPr sz="1800" kern="1200">
          <a:solidFill>
            <a:schemeClr val="tx1">
              <a:lumMod val="75000"/>
              <a:lumOff val="25000"/>
            </a:schemeClr>
          </a:solidFill>
          <a:latin typeface="Arial" panose="020B0604020202020204" pitchFamily="34" charset="0"/>
          <a:ea typeface="Arial" panose="020B0604020202020204" pitchFamily="34" charset="0"/>
          <a:cs typeface="Arial" panose="020B0604020202020204" pitchFamily="34" charset="0"/>
        </a:defRPr>
      </a:lvl1pPr>
      <a:lvl2pPr marL="538480" indent="-206375" algn="l" defTabSz="914400" rtl="0" eaLnBrk="1" latinLnBrk="0" hangingPunct="1">
        <a:lnSpc>
          <a:spcPct val="130000"/>
        </a:lnSpc>
        <a:spcBef>
          <a:spcPts val="0"/>
        </a:spcBef>
        <a:buFont typeface="Arial" panose="020B0604020202020204" pitchFamily="34" charset="0"/>
        <a:buChar char="•"/>
        <a:defRPr sz="1600" kern="1200">
          <a:solidFill>
            <a:schemeClr val="tx1">
              <a:lumMod val="75000"/>
              <a:lumOff val="25000"/>
            </a:schemeClr>
          </a:solidFill>
          <a:latin typeface="+mn-ea"/>
          <a:ea typeface="+mn-ea"/>
          <a:cs typeface="汉仪书宋二简" panose="02020600000000000000" charset="-122"/>
        </a:defRPr>
      </a:lvl2pPr>
      <a:lvl3pPr marL="798830" indent="-161925" algn="l" defTabSz="914400" rtl="0" eaLnBrk="1" latinLnBrk="0" hangingPunct="1">
        <a:lnSpc>
          <a:spcPct val="130000"/>
        </a:lnSpc>
        <a:spcBef>
          <a:spcPts val="0"/>
        </a:spcBef>
        <a:buFont typeface="Arial" panose="020B0604020202020204" pitchFamily="34" charset="0"/>
        <a:buChar char="•"/>
        <a:defRPr sz="1400" kern="1200">
          <a:solidFill>
            <a:schemeClr val="tx1">
              <a:lumMod val="75000"/>
              <a:lumOff val="25000"/>
            </a:schemeClr>
          </a:solidFill>
          <a:latin typeface="+mn-ea"/>
          <a:ea typeface="+mn-ea"/>
          <a:cs typeface="汉仪书宋二简" panose="02020600000000000000" charset="-122"/>
        </a:defRPr>
      </a:lvl3pPr>
      <a:lvl4pPr marL="1030605" indent="-149225" algn="l" defTabSz="914400" rtl="0" eaLnBrk="1" latinLnBrk="0" hangingPunct="1">
        <a:lnSpc>
          <a:spcPct val="130000"/>
        </a:lnSpc>
        <a:spcBef>
          <a:spcPts val="0"/>
        </a:spcBef>
        <a:buFont typeface="Arial" panose="020B0604020202020204" pitchFamily="34" charset="0"/>
        <a:buChar char="•"/>
        <a:defRPr sz="1200" kern="1200">
          <a:solidFill>
            <a:schemeClr val="tx1">
              <a:lumMod val="75000"/>
              <a:lumOff val="25000"/>
            </a:schemeClr>
          </a:solidFill>
          <a:latin typeface="+mn-ea"/>
          <a:ea typeface="+mn-ea"/>
          <a:cs typeface="汉仪书宋二简" panose="02020600000000000000" charset="-122"/>
        </a:defRPr>
      </a:lvl4pPr>
      <a:lvl5pPr marL="1235075" indent="-127000" algn="l" defTabSz="914400" rtl="0" eaLnBrk="1" latinLnBrk="0" hangingPunct="1">
        <a:lnSpc>
          <a:spcPct val="130000"/>
        </a:lnSpc>
        <a:spcBef>
          <a:spcPts val="0"/>
        </a:spcBef>
        <a:buFont typeface="Arial" panose="020B0604020202020204" pitchFamily="34" charset="0"/>
        <a:buChar char="•"/>
        <a:defRPr sz="1100" kern="1200">
          <a:solidFill>
            <a:schemeClr val="tx1">
              <a:lumMod val="75000"/>
              <a:lumOff val="25000"/>
            </a:schemeClr>
          </a:solidFill>
          <a:latin typeface="+mn-ea"/>
          <a:ea typeface="+mn-ea"/>
          <a:cs typeface="汉仪书宋二简" panose="02020600000000000000" charset="-122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9" Type="http://schemas.openxmlformats.org/officeDocument/2006/relationships/tags" Target="../tags/tag93.xml"/><Relationship Id="rId8" Type="http://schemas.openxmlformats.org/officeDocument/2006/relationships/tags" Target="../tags/tag92.xml"/><Relationship Id="rId7" Type="http://schemas.openxmlformats.org/officeDocument/2006/relationships/tags" Target="../tags/tag91.xml"/><Relationship Id="rId6" Type="http://schemas.openxmlformats.org/officeDocument/2006/relationships/image" Target="../media/image25.png"/><Relationship Id="rId5" Type="http://schemas.openxmlformats.org/officeDocument/2006/relationships/tags" Target="../tags/tag90.xml"/><Relationship Id="rId4" Type="http://schemas.openxmlformats.org/officeDocument/2006/relationships/image" Target="../media/image24.png"/><Relationship Id="rId3" Type="http://schemas.openxmlformats.org/officeDocument/2006/relationships/tags" Target="../tags/tag89.xml"/><Relationship Id="rId2" Type="http://schemas.openxmlformats.org/officeDocument/2006/relationships/image" Target="../media/image23.png"/><Relationship Id="rId12" Type="http://schemas.openxmlformats.org/officeDocument/2006/relationships/slideLayout" Target="../slideLayouts/slideLayout81.xml"/><Relationship Id="rId11" Type="http://schemas.openxmlformats.org/officeDocument/2006/relationships/tags" Target="../tags/tag95.xml"/><Relationship Id="rId10" Type="http://schemas.openxmlformats.org/officeDocument/2006/relationships/tags" Target="../tags/tag94.xml"/><Relationship Id="rId1" Type="http://schemas.openxmlformats.org/officeDocument/2006/relationships/tags" Target="../tags/tag88.xml"/></Relationships>
</file>

<file path=ppt/slides/_rels/slide10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6.xml"/><Relationship Id="rId6" Type="http://schemas.openxmlformats.org/officeDocument/2006/relationships/slideLayout" Target="../slideLayouts/slideLayout81.xml"/><Relationship Id="rId5" Type="http://schemas.openxmlformats.org/officeDocument/2006/relationships/tags" Target="../tags/tag168.xml"/><Relationship Id="rId4" Type="http://schemas.openxmlformats.org/officeDocument/2006/relationships/image" Target="../media/image24.png"/><Relationship Id="rId3" Type="http://schemas.openxmlformats.org/officeDocument/2006/relationships/tags" Target="../tags/tag167.xml"/><Relationship Id="rId2" Type="http://schemas.openxmlformats.org/officeDocument/2006/relationships/tags" Target="../tags/tag166.xml"/><Relationship Id="rId1" Type="http://schemas.openxmlformats.org/officeDocument/2006/relationships/tags" Target="../tags/tag165.xml"/></Relationships>
</file>

<file path=ppt/slides/_rels/slide11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81.xml"/><Relationship Id="rId4" Type="http://schemas.openxmlformats.org/officeDocument/2006/relationships/tags" Target="../tags/tag171.xml"/><Relationship Id="rId3" Type="http://schemas.openxmlformats.org/officeDocument/2006/relationships/tags" Target="../tags/tag170.xml"/><Relationship Id="rId2" Type="http://schemas.openxmlformats.org/officeDocument/2006/relationships/tags" Target="../tags/tag169.xml"/><Relationship Id="rId1" Type="http://schemas.openxmlformats.org/officeDocument/2006/relationships/slide" Target="slide1.xml"/></Relationships>
</file>

<file path=ppt/slides/_rels/slide12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81.xml"/><Relationship Id="rId4" Type="http://schemas.openxmlformats.org/officeDocument/2006/relationships/tags" Target="../tags/tag174.xml"/><Relationship Id="rId3" Type="http://schemas.openxmlformats.org/officeDocument/2006/relationships/tags" Target="../tags/tag173.xml"/><Relationship Id="rId2" Type="http://schemas.openxmlformats.org/officeDocument/2006/relationships/tags" Target="../tags/tag172.xml"/><Relationship Id="rId1" Type="http://schemas.openxmlformats.org/officeDocument/2006/relationships/slide" Target="slide1.xml"/></Relationships>
</file>

<file path=ppt/slides/_rels/slide13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81.xml"/><Relationship Id="rId4" Type="http://schemas.openxmlformats.org/officeDocument/2006/relationships/tags" Target="../tags/tag177.xml"/><Relationship Id="rId3" Type="http://schemas.openxmlformats.org/officeDocument/2006/relationships/tags" Target="../tags/tag176.xml"/><Relationship Id="rId2" Type="http://schemas.openxmlformats.org/officeDocument/2006/relationships/tags" Target="../tags/tag175.xml"/><Relationship Id="rId1" Type="http://schemas.openxmlformats.org/officeDocument/2006/relationships/slide" Target="slide1.xml"/></Relationships>
</file>

<file path=ppt/slides/_rels/slide14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7.xml"/><Relationship Id="rId5" Type="http://schemas.openxmlformats.org/officeDocument/2006/relationships/slideLayout" Target="../slideLayouts/slideLayout81.xml"/><Relationship Id="rId4" Type="http://schemas.openxmlformats.org/officeDocument/2006/relationships/tags" Target="../tags/tag180.xml"/><Relationship Id="rId3" Type="http://schemas.openxmlformats.org/officeDocument/2006/relationships/image" Target="../media/image30.png"/><Relationship Id="rId2" Type="http://schemas.openxmlformats.org/officeDocument/2006/relationships/tags" Target="../tags/tag179.xml"/><Relationship Id="rId1" Type="http://schemas.openxmlformats.org/officeDocument/2006/relationships/tags" Target="../tags/tag178.xml"/></Relationships>
</file>

<file path=ppt/slides/_rels/slide15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81.xml"/><Relationship Id="rId3" Type="http://schemas.openxmlformats.org/officeDocument/2006/relationships/tags" Target="../tags/tag182.xml"/><Relationship Id="rId2" Type="http://schemas.openxmlformats.org/officeDocument/2006/relationships/image" Target="../media/image31.png"/><Relationship Id="rId1" Type="http://schemas.openxmlformats.org/officeDocument/2006/relationships/tags" Target="../tags/tag181.xml"/></Relationships>
</file>

<file path=ppt/slides/_rels/slide16.xml.rels><?xml version="1.0" encoding="UTF-8" standalone="yes"?>
<Relationships xmlns="http://schemas.openxmlformats.org/package/2006/relationships"><Relationship Id="rId9" Type="http://schemas.openxmlformats.org/officeDocument/2006/relationships/notesSlide" Target="../notesSlides/notesSlide8.xml"/><Relationship Id="rId8" Type="http://schemas.openxmlformats.org/officeDocument/2006/relationships/slideLayout" Target="../slideLayouts/slideLayout80.xml"/><Relationship Id="rId7" Type="http://schemas.openxmlformats.org/officeDocument/2006/relationships/tags" Target="../tags/tag187.xml"/><Relationship Id="rId6" Type="http://schemas.openxmlformats.org/officeDocument/2006/relationships/tags" Target="../tags/tag186.xml"/><Relationship Id="rId5" Type="http://schemas.openxmlformats.org/officeDocument/2006/relationships/tags" Target="../tags/tag185.xml"/><Relationship Id="rId4" Type="http://schemas.openxmlformats.org/officeDocument/2006/relationships/image" Target="../media/image33.png"/><Relationship Id="rId3" Type="http://schemas.openxmlformats.org/officeDocument/2006/relationships/tags" Target="../tags/tag184.xml"/><Relationship Id="rId2" Type="http://schemas.openxmlformats.org/officeDocument/2006/relationships/image" Target="../media/image32.png"/><Relationship Id="rId1" Type="http://schemas.openxmlformats.org/officeDocument/2006/relationships/tags" Target="../tags/tag183.xml"/></Relationships>
</file>

<file path=ppt/slides/_rels/slide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81.xml"/><Relationship Id="rId8" Type="http://schemas.openxmlformats.org/officeDocument/2006/relationships/tags" Target="../tags/tag102.xml"/><Relationship Id="rId7" Type="http://schemas.openxmlformats.org/officeDocument/2006/relationships/tags" Target="../tags/tag101.xml"/><Relationship Id="rId6" Type="http://schemas.openxmlformats.org/officeDocument/2006/relationships/tags" Target="../tags/tag100.xml"/><Relationship Id="rId5" Type="http://schemas.openxmlformats.org/officeDocument/2006/relationships/tags" Target="../tags/tag99.xml"/><Relationship Id="rId4" Type="http://schemas.openxmlformats.org/officeDocument/2006/relationships/tags" Target="../tags/tag98.xml"/><Relationship Id="rId3" Type="http://schemas.openxmlformats.org/officeDocument/2006/relationships/tags" Target="../tags/tag97.xml"/><Relationship Id="rId2" Type="http://schemas.openxmlformats.org/officeDocument/2006/relationships/image" Target="../media/image26.png"/><Relationship Id="rId1" Type="http://schemas.openxmlformats.org/officeDocument/2006/relationships/tags" Target="../tags/tag96.xml"/></Relationships>
</file>

<file path=ppt/slides/_rels/slide3.xml.rels><?xml version="1.0" encoding="UTF-8" standalone="yes"?>
<Relationships xmlns="http://schemas.openxmlformats.org/package/2006/relationships"><Relationship Id="rId9" Type="http://schemas.openxmlformats.org/officeDocument/2006/relationships/tags" Target="../tags/tag110.xml"/><Relationship Id="rId8" Type="http://schemas.openxmlformats.org/officeDocument/2006/relationships/tags" Target="../tags/tag109.xml"/><Relationship Id="rId7" Type="http://schemas.openxmlformats.org/officeDocument/2006/relationships/tags" Target="../tags/tag108.xml"/><Relationship Id="rId6" Type="http://schemas.openxmlformats.org/officeDocument/2006/relationships/tags" Target="../tags/tag107.xml"/><Relationship Id="rId5" Type="http://schemas.openxmlformats.org/officeDocument/2006/relationships/tags" Target="../tags/tag106.xml"/><Relationship Id="rId4" Type="http://schemas.openxmlformats.org/officeDocument/2006/relationships/tags" Target="../tags/tag105.xml"/><Relationship Id="rId3" Type="http://schemas.openxmlformats.org/officeDocument/2006/relationships/tags" Target="../tags/tag104.xml"/><Relationship Id="rId2" Type="http://schemas.openxmlformats.org/officeDocument/2006/relationships/image" Target="../media/image26.png"/><Relationship Id="rId11" Type="http://schemas.openxmlformats.org/officeDocument/2006/relationships/notesSlide" Target="../notesSlides/notesSlide1.xml"/><Relationship Id="rId10" Type="http://schemas.openxmlformats.org/officeDocument/2006/relationships/slideLayout" Target="../slideLayouts/slideLayout81.xml"/><Relationship Id="rId1" Type="http://schemas.openxmlformats.org/officeDocument/2006/relationships/tags" Target="../tags/tag103.xml"/></Relationships>
</file>

<file path=ppt/slides/_rels/slide4.xml.rels><?xml version="1.0" encoding="UTF-8" standalone="yes"?>
<Relationships xmlns="http://schemas.openxmlformats.org/package/2006/relationships"><Relationship Id="rId9" Type="http://schemas.openxmlformats.org/officeDocument/2006/relationships/tags" Target="../tags/tag118.xml"/><Relationship Id="rId8" Type="http://schemas.openxmlformats.org/officeDocument/2006/relationships/tags" Target="../tags/tag117.xml"/><Relationship Id="rId7" Type="http://schemas.openxmlformats.org/officeDocument/2006/relationships/tags" Target="../tags/tag116.xml"/><Relationship Id="rId6" Type="http://schemas.openxmlformats.org/officeDocument/2006/relationships/tags" Target="../tags/tag115.xml"/><Relationship Id="rId5" Type="http://schemas.openxmlformats.org/officeDocument/2006/relationships/tags" Target="../tags/tag114.xml"/><Relationship Id="rId4" Type="http://schemas.openxmlformats.org/officeDocument/2006/relationships/tags" Target="../tags/tag113.xml"/><Relationship Id="rId3" Type="http://schemas.openxmlformats.org/officeDocument/2006/relationships/tags" Target="../tags/tag112.xml"/><Relationship Id="rId2" Type="http://schemas.openxmlformats.org/officeDocument/2006/relationships/image" Target="../media/image26.png"/><Relationship Id="rId11" Type="http://schemas.openxmlformats.org/officeDocument/2006/relationships/notesSlide" Target="../notesSlides/notesSlide2.xml"/><Relationship Id="rId10" Type="http://schemas.openxmlformats.org/officeDocument/2006/relationships/slideLayout" Target="../slideLayouts/slideLayout81.xml"/><Relationship Id="rId1" Type="http://schemas.openxmlformats.org/officeDocument/2006/relationships/tags" Target="../tags/tag111.xml"/></Relationships>
</file>

<file path=ppt/slides/_rels/slide5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3.xml"/><Relationship Id="rId6" Type="http://schemas.openxmlformats.org/officeDocument/2006/relationships/slideLayout" Target="../slideLayouts/slideLayout81.xml"/><Relationship Id="rId5" Type="http://schemas.openxmlformats.org/officeDocument/2006/relationships/tags" Target="../tags/tag122.xml"/><Relationship Id="rId4" Type="http://schemas.openxmlformats.org/officeDocument/2006/relationships/image" Target="../media/image27.png"/><Relationship Id="rId3" Type="http://schemas.openxmlformats.org/officeDocument/2006/relationships/tags" Target="../tags/tag121.xml"/><Relationship Id="rId2" Type="http://schemas.openxmlformats.org/officeDocument/2006/relationships/tags" Target="../tags/tag120.xml"/><Relationship Id="rId1" Type="http://schemas.openxmlformats.org/officeDocument/2006/relationships/tags" Target="../tags/tag119.xml"/></Relationships>
</file>

<file path=ppt/slides/_rels/slide6.xml.rels><?xml version="1.0" encoding="UTF-8" standalone="yes"?>
<Relationships xmlns="http://schemas.openxmlformats.org/package/2006/relationships"><Relationship Id="rId9" Type="http://schemas.openxmlformats.org/officeDocument/2006/relationships/image" Target="../media/image28.png"/><Relationship Id="rId8" Type="http://schemas.openxmlformats.org/officeDocument/2006/relationships/tags" Target="../tags/tag129.xml"/><Relationship Id="rId7" Type="http://schemas.openxmlformats.org/officeDocument/2006/relationships/tags" Target="../tags/tag128.xml"/><Relationship Id="rId6" Type="http://schemas.openxmlformats.org/officeDocument/2006/relationships/tags" Target="../tags/tag127.xml"/><Relationship Id="rId5" Type="http://schemas.openxmlformats.org/officeDocument/2006/relationships/tags" Target="../tags/tag126.xml"/><Relationship Id="rId4" Type="http://schemas.openxmlformats.org/officeDocument/2006/relationships/tags" Target="../tags/tag125.xml"/><Relationship Id="rId3" Type="http://schemas.openxmlformats.org/officeDocument/2006/relationships/tags" Target="../tags/tag124.xml"/><Relationship Id="rId20" Type="http://schemas.openxmlformats.org/officeDocument/2006/relationships/slideLayout" Target="../slideLayouts/slideLayout81.xml"/><Relationship Id="rId2" Type="http://schemas.openxmlformats.org/officeDocument/2006/relationships/image" Target="../media/image26.png"/><Relationship Id="rId19" Type="http://schemas.openxmlformats.org/officeDocument/2006/relationships/tags" Target="../tags/tag139.xml"/><Relationship Id="rId18" Type="http://schemas.openxmlformats.org/officeDocument/2006/relationships/tags" Target="../tags/tag138.xml"/><Relationship Id="rId17" Type="http://schemas.openxmlformats.org/officeDocument/2006/relationships/tags" Target="../tags/tag137.xml"/><Relationship Id="rId16" Type="http://schemas.openxmlformats.org/officeDocument/2006/relationships/tags" Target="../tags/tag136.xml"/><Relationship Id="rId15" Type="http://schemas.openxmlformats.org/officeDocument/2006/relationships/tags" Target="../tags/tag135.xml"/><Relationship Id="rId14" Type="http://schemas.openxmlformats.org/officeDocument/2006/relationships/tags" Target="../tags/tag134.xml"/><Relationship Id="rId13" Type="http://schemas.openxmlformats.org/officeDocument/2006/relationships/tags" Target="../tags/tag133.xml"/><Relationship Id="rId12" Type="http://schemas.openxmlformats.org/officeDocument/2006/relationships/tags" Target="../tags/tag132.xml"/><Relationship Id="rId11" Type="http://schemas.openxmlformats.org/officeDocument/2006/relationships/tags" Target="../tags/tag131.xml"/><Relationship Id="rId10" Type="http://schemas.openxmlformats.org/officeDocument/2006/relationships/tags" Target="../tags/tag130.xml"/><Relationship Id="rId1" Type="http://schemas.openxmlformats.org/officeDocument/2006/relationships/tags" Target="../tags/tag123.xml"/></Relationships>
</file>

<file path=ppt/slides/_rels/slide7.xml.rels><?xml version="1.0" encoding="UTF-8" standalone="yes"?>
<Relationships xmlns="http://schemas.openxmlformats.org/package/2006/relationships"><Relationship Id="rId9" Type="http://schemas.openxmlformats.org/officeDocument/2006/relationships/image" Target="../media/image28.png"/><Relationship Id="rId8" Type="http://schemas.openxmlformats.org/officeDocument/2006/relationships/tags" Target="../tags/tag146.xml"/><Relationship Id="rId7" Type="http://schemas.openxmlformats.org/officeDocument/2006/relationships/tags" Target="../tags/tag145.xml"/><Relationship Id="rId6" Type="http://schemas.openxmlformats.org/officeDocument/2006/relationships/tags" Target="../tags/tag144.xml"/><Relationship Id="rId5" Type="http://schemas.openxmlformats.org/officeDocument/2006/relationships/tags" Target="../tags/tag143.xml"/><Relationship Id="rId4" Type="http://schemas.openxmlformats.org/officeDocument/2006/relationships/tags" Target="../tags/tag142.xml"/><Relationship Id="rId3" Type="http://schemas.openxmlformats.org/officeDocument/2006/relationships/tags" Target="../tags/tag141.xml"/><Relationship Id="rId2" Type="http://schemas.openxmlformats.org/officeDocument/2006/relationships/image" Target="../media/image26.png"/><Relationship Id="rId15" Type="http://schemas.openxmlformats.org/officeDocument/2006/relationships/slideLayout" Target="../slideLayouts/slideLayout81.xml"/><Relationship Id="rId14" Type="http://schemas.openxmlformats.org/officeDocument/2006/relationships/tags" Target="../tags/tag151.xml"/><Relationship Id="rId13" Type="http://schemas.openxmlformats.org/officeDocument/2006/relationships/tags" Target="../tags/tag150.xml"/><Relationship Id="rId12" Type="http://schemas.openxmlformats.org/officeDocument/2006/relationships/tags" Target="../tags/tag149.xml"/><Relationship Id="rId11" Type="http://schemas.openxmlformats.org/officeDocument/2006/relationships/tags" Target="../tags/tag148.xml"/><Relationship Id="rId10" Type="http://schemas.openxmlformats.org/officeDocument/2006/relationships/tags" Target="../tags/tag147.xml"/><Relationship Id="rId1" Type="http://schemas.openxmlformats.org/officeDocument/2006/relationships/tags" Target="../tags/tag140.xml"/></Relationships>
</file>

<file path=ppt/slides/_rels/slide8.xml.rels><?xml version="1.0" encoding="UTF-8" standalone="yes"?>
<Relationships xmlns="http://schemas.openxmlformats.org/package/2006/relationships"><Relationship Id="rId9" Type="http://schemas.openxmlformats.org/officeDocument/2006/relationships/tags" Target="../tags/tag158.xml"/><Relationship Id="rId8" Type="http://schemas.openxmlformats.org/officeDocument/2006/relationships/tags" Target="../tags/tag157.xml"/><Relationship Id="rId7" Type="http://schemas.openxmlformats.org/officeDocument/2006/relationships/tags" Target="../tags/tag156.xml"/><Relationship Id="rId6" Type="http://schemas.openxmlformats.org/officeDocument/2006/relationships/tags" Target="../tags/tag155.xml"/><Relationship Id="rId5" Type="http://schemas.openxmlformats.org/officeDocument/2006/relationships/image" Target="../media/image29.png"/><Relationship Id="rId4" Type="http://schemas.openxmlformats.org/officeDocument/2006/relationships/tags" Target="../tags/tag154.xml"/><Relationship Id="rId3" Type="http://schemas.openxmlformats.org/officeDocument/2006/relationships/tags" Target="../tags/tag153.xml"/><Relationship Id="rId2" Type="http://schemas.openxmlformats.org/officeDocument/2006/relationships/image" Target="../media/image24.png"/><Relationship Id="rId13" Type="http://schemas.openxmlformats.org/officeDocument/2006/relationships/notesSlide" Target="../notesSlides/notesSlide4.xml"/><Relationship Id="rId12" Type="http://schemas.openxmlformats.org/officeDocument/2006/relationships/slideLayout" Target="../slideLayouts/slideLayout81.xml"/><Relationship Id="rId11" Type="http://schemas.openxmlformats.org/officeDocument/2006/relationships/tags" Target="../tags/tag160.xml"/><Relationship Id="rId10" Type="http://schemas.openxmlformats.org/officeDocument/2006/relationships/tags" Target="../tags/tag159.xml"/><Relationship Id="rId1" Type="http://schemas.openxmlformats.org/officeDocument/2006/relationships/tags" Target="../tags/tag152.xml"/></Relationships>
</file>

<file path=ppt/slides/_rels/slide9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5.xml"/><Relationship Id="rId6" Type="http://schemas.openxmlformats.org/officeDocument/2006/relationships/slideLayout" Target="../slideLayouts/slideLayout81.xml"/><Relationship Id="rId5" Type="http://schemas.openxmlformats.org/officeDocument/2006/relationships/tags" Target="../tags/tag164.xml"/><Relationship Id="rId4" Type="http://schemas.openxmlformats.org/officeDocument/2006/relationships/image" Target="../media/image24.png"/><Relationship Id="rId3" Type="http://schemas.openxmlformats.org/officeDocument/2006/relationships/tags" Target="../tags/tag163.xml"/><Relationship Id="rId2" Type="http://schemas.openxmlformats.org/officeDocument/2006/relationships/tags" Target="../tags/tag162.xml"/><Relationship Id="rId1" Type="http://schemas.openxmlformats.org/officeDocument/2006/relationships/tags" Target="../tags/tag16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Content Placeholder 3"/>
          <p:cNvPicPr>
            <a:picLocks noGrp="1"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0" y="-88265"/>
            <a:ext cx="1478280" cy="899160"/>
          </a:xfrm>
          <a:prstGeom prst="rect">
            <a:avLst/>
          </a:prstGeom>
        </p:spPr>
      </p:pic>
      <p:pic>
        <p:nvPicPr>
          <p:cNvPr id="8" name="Content Placeholder 20" descr="logo"/>
          <p:cNvPicPr>
            <a:picLocks noGrp="1" noChangeAspect="1"/>
          </p:cNvPicPr>
          <p:nvPr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10700385" y="-88265"/>
            <a:ext cx="1564640" cy="1598295"/>
          </a:xfrm>
          <a:prstGeom prst="rect">
            <a:avLst/>
          </a:prstGeom>
        </p:spPr>
      </p:pic>
      <p:pic>
        <p:nvPicPr>
          <p:cNvPr id="3" name="Picture 2" descr="Capture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6"/>
          <a:stretch>
            <a:fillRect/>
          </a:stretch>
        </p:blipFill>
        <p:spPr>
          <a:xfrm>
            <a:off x="2750820" y="1282065"/>
            <a:ext cx="8364855" cy="4220210"/>
          </a:xfrm>
          <a:prstGeom prst="rect">
            <a:avLst/>
          </a:prstGeom>
        </p:spPr>
      </p:pic>
      <p:sp>
        <p:nvSpPr>
          <p:cNvPr id="5" name="Cloud Callout 4"/>
          <p:cNvSpPr/>
          <p:nvPr>
            <p:custDataLst>
              <p:tags r:id="rId7"/>
            </p:custDataLst>
          </p:nvPr>
        </p:nvSpPr>
        <p:spPr>
          <a:xfrm>
            <a:off x="293370" y="1269365"/>
            <a:ext cx="3914775" cy="1399540"/>
          </a:xfrm>
          <a:prstGeom prst="cloudCallout">
            <a:avLst>
              <a:gd name="adj1" fmla="val 37527"/>
              <a:gd name="adj2" fmla="val 74818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>
                <a:solidFill>
                  <a:schemeClr val="lt1"/>
                </a:solidFill>
                <a:cs typeface="Arial-Rounded" panose="020B0500000000000000" pitchFamily="34" charset="0"/>
              </a:rPr>
              <a:t>Các bạn trong tranh đang chơi thả diều</a:t>
            </a:r>
            <a:endParaRPr lang="en-US" sz="2800">
              <a:solidFill>
                <a:schemeClr val="lt1"/>
              </a:solidFill>
              <a:cs typeface="Arial-Rounded" panose="020B0500000000000000" pitchFamily="34" charset="0"/>
            </a:endParaRPr>
          </a:p>
        </p:txBody>
      </p:sp>
      <p:sp>
        <p:nvSpPr>
          <p:cNvPr id="6" name="Title 1"/>
          <p:cNvSpPr>
            <a:spLocks noGrp="1"/>
          </p:cNvSpPr>
          <p:nvPr>
            <p:custDataLst>
              <p:tags r:id="rId8"/>
            </p:custDataLst>
          </p:nvPr>
        </p:nvSpPr>
        <p:spPr>
          <a:xfrm>
            <a:off x="2750820" y="5352098"/>
            <a:ext cx="10972800" cy="1143000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700">
                <a:solidFill>
                  <a:schemeClr val="tx1"/>
                </a:solidFill>
                <a:latin typeface="+mn-lt"/>
                <a:cs typeface="Arial-Rounded" panose="020B0500000000000000" pitchFamily="34" charset="0"/>
              </a:rPr>
              <a:t>2. Em biết gì về trò chơi này?</a:t>
            </a:r>
            <a:endParaRPr lang="en-US" sz="3700">
              <a:solidFill>
                <a:schemeClr val="tx1"/>
              </a:solidFill>
              <a:latin typeface="+mn-lt"/>
              <a:cs typeface="Arial-Rounded" panose="020B0500000000000000" pitchFamily="34" charset="0"/>
            </a:endParaRPr>
          </a:p>
        </p:txBody>
      </p:sp>
      <p:sp>
        <p:nvSpPr>
          <p:cNvPr id="7" name="Cloud Callout 6"/>
          <p:cNvSpPr/>
          <p:nvPr>
            <p:custDataLst>
              <p:tags r:id="rId9"/>
            </p:custDataLst>
          </p:nvPr>
        </p:nvSpPr>
        <p:spPr>
          <a:xfrm>
            <a:off x="5416550" y="1066165"/>
            <a:ext cx="4239260" cy="2007870"/>
          </a:xfrm>
          <a:prstGeom prst="cloudCallout">
            <a:avLst>
              <a:gd name="adj1" fmla="val -20251"/>
              <a:gd name="adj2" fmla="val 81352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>
                <a:solidFill>
                  <a:schemeClr val="lt1"/>
                </a:solidFill>
                <a:cs typeface="Arial-Rounded" panose="020B0500000000000000" pitchFamily="34" charset="0"/>
              </a:rPr>
              <a:t>Diều được làm từ khung tre dán giấy kín, có buộc dây dài</a:t>
            </a:r>
            <a:endParaRPr lang="en-US" sz="2800">
              <a:solidFill>
                <a:schemeClr val="lt1"/>
              </a:solidFill>
              <a:cs typeface="Arial-Rounded" panose="020B0500000000000000" pitchFamily="34" charset="0"/>
            </a:endParaRPr>
          </a:p>
        </p:txBody>
      </p:sp>
      <p:sp>
        <p:nvSpPr>
          <p:cNvPr id="13" name="Title 11"/>
          <p:cNvSpPr>
            <a:spLocks noGrp="1"/>
          </p:cNvSpPr>
          <p:nvPr>
            <p:custDataLst>
              <p:tags r:id="rId10"/>
            </p:custDataLst>
          </p:nvPr>
        </p:nvSpPr>
        <p:spPr>
          <a:xfrm>
            <a:off x="1045845" y="138748"/>
            <a:ext cx="10972800" cy="2305685"/>
          </a:xfrm>
          <a:prstGeom prst="rect">
            <a:avLst/>
          </a:prstGeom>
          <a:noFill/>
        </p:spPr>
        <p:txBody>
          <a:bodyPr vert="horz" wrap="square" lIns="91391" tIns="45696" rIns="91391" bIns="45696" rtlCol="0" anchor="t">
            <a:spAutoFit/>
          </a:bodyPr>
          <a:lstStyle>
            <a:lvl1pPr marL="0" marR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defRPr kumimoji="0" lang="en-US" sz="7200" b="1" i="0" u="none" strike="noStrike" kern="1200" cap="none" spc="0" normalizeH="0" baseline="0" noProof="1" dirty="0">
                <a:ln w="3175">
                  <a:solidFill>
                    <a:srgbClr val="FFFFFF"/>
                  </a:solidFill>
                </a:ln>
                <a:solidFill>
                  <a:srgbClr val="FFFFFF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defRPr>
            </a:lvl1pPr>
          </a:lstStyle>
          <a:p>
            <a:r>
              <a:rPr lang="en-US">
                <a:solidFill>
                  <a:schemeClr val="tx1"/>
                </a:solidFill>
                <a:ea typeface="+mj-ea"/>
              </a:rPr>
              <a:t>1. Các bạn trong tranh đang chơi trò chơi gì?</a:t>
            </a:r>
            <a:endParaRPr lang="en-US">
              <a:solidFill>
                <a:schemeClr val="tx1"/>
              </a:solidFill>
              <a:ea typeface="+mj-ea"/>
            </a:endParaRPr>
          </a:p>
        </p:txBody>
      </p:sp>
    </p:spTree>
    <p:custDataLst>
      <p:tags r:id="rId1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6" grpId="0"/>
      <p:bldP spid="6" grpId="1"/>
      <p:bldP spid="7" grpId="0" bldLvl="0" animBg="1"/>
      <p:bldP spid="7" grpId="1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custDataLst>
              <p:tags r:id="rId1"/>
            </p:custDataLst>
          </p:nvPr>
        </p:nvSpPr>
        <p:spPr>
          <a:xfrm>
            <a:off x="351790" y="953770"/>
            <a:ext cx="10515600" cy="1325563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sz="3555">
                <a:solidFill>
                  <a:schemeClr val="tx1"/>
                </a:solidFill>
                <a:latin typeface="+mn-lt"/>
                <a:cs typeface="Arial-Rounded" panose="020B0500000000000000" pitchFamily="34" charset="0"/>
              </a:rPr>
              <a:t>3. Khổ thơ cuối muốn nói điều gì?</a:t>
            </a:r>
            <a:endParaRPr lang="en-US" sz="3555">
              <a:solidFill>
                <a:schemeClr val="tx1"/>
              </a:solidFill>
              <a:latin typeface="+mn-lt"/>
              <a:cs typeface="Arial-Rounded" panose="020B0500000000000000" pitchFamily="34" charset="0"/>
            </a:endParaRPr>
          </a:p>
        </p:txBody>
      </p:sp>
      <p:sp>
        <p:nvSpPr>
          <p:cNvPr id="6" name="Content Placeholder 2"/>
          <p:cNvSpPr>
            <a:spLocks noGrp="1"/>
          </p:cNvSpPr>
          <p:nvPr>
            <p:custDataLst>
              <p:tags r:id="rId2"/>
            </p:custDataLst>
          </p:nvPr>
        </p:nvSpPr>
        <p:spPr>
          <a:xfrm>
            <a:off x="739775" y="2698115"/>
            <a:ext cx="10515600" cy="4351338"/>
          </a:xfrm>
          <a:prstGeom prst="rect">
            <a:avLst/>
          </a:prstGeom>
        </p:spPr>
        <p:txBody>
          <a:bodyPr vert="horz" wrap="square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3600">
                <a:solidFill>
                  <a:schemeClr val="tx1"/>
                </a:solidFill>
                <a:latin typeface="+mn-lt"/>
                <a:cs typeface="Arial-Rounded" panose="020B0500000000000000" pitchFamily="34" charset="0"/>
              </a:rPr>
              <a:t>a. Cánh diều làm thôn quê đông vui hơn</a:t>
            </a:r>
            <a:endParaRPr lang="en-US" sz="3600">
              <a:solidFill>
                <a:schemeClr val="tx1"/>
              </a:solidFill>
              <a:latin typeface="+mn-lt"/>
              <a:cs typeface="Arial-Rounded" panose="020B0500000000000000" pitchFamily="34" charset="0"/>
            </a:endParaRPr>
          </a:p>
          <a:p>
            <a:pPr marL="0" indent="0">
              <a:buNone/>
            </a:pPr>
            <a:r>
              <a:rPr lang="en-US" sz="3600">
                <a:solidFill>
                  <a:schemeClr val="tx1"/>
                </a:solidFill>
                <a:latin typeface="+mn-lt"/>
                <a:cs typeface="Arial-Rounded" panose="020B0500000000000000" pitchFamily="34" charset="0"/>
              </a:rPr>
              <a:t>b. Cánh diều làm thôn quê giàu có hơn</a:t>
            </a:r>
            <a:endParaRPr lang="en-US" sz="3600">
              <a:solidFill>
                <a:schemeClr val="tx1"/>
              </a:solidFill>
              <a:latin typeface="+mn-lt"/>
              <a:cs typeface="Arial-Rounded" panose="020B0500000000000000" pitchFamily="34" charset="0"/>
            </a:endParaRPr>
          </a:p>
          <a:p>
            <a:pPr marL="0" indent="0">
              <a:buNone/>
            </a:pPr>
            <a:r>
              <a:rPr lang="en-US" sz="3600">
                <a:solidFill>
                  <a:schemeClr val="tx1"/>
                </a:solidFill>
                <a:latin typeface="+mn-lt"/>
                <a:cs typeface="Arial-Rounded" panose="020B0500000000000000" pitchFamily="34" charset="0"/>
              </a:rPr>
              <a:t>c. Cánh diều làm cảnh thôn quê tươi đẹp hơn</a:t>
            </a:r>
            <a:endParaRPr lang="en-US" sz="3600">
              <a:solidFill>
                <a:schemeClr val="tx1"/>
              </a:solidFill>
              <a:latin typeface="+mn-lt"/>
              <a:cs typeface="Arial-Rounded" panose="020B0500000000000000" pitchFamily="34" charset="0"/>
            </a:endParaRPr>
          </a:p>
        </p:txBody>
      </p:sp>
      <p:sp>
        <p:nvSpPr>
          <p:cNvPr id="4" name="Oval 3"/>
          <p:cNvSpPr/>
          <p:nvPr/>
        </p:nvSpPr>
        <p:spPr>
          <a:xfrm>
            <a:off x="567055" y="4067810"/>
            <a:ext cx="648970" cy="476250"/>
          </a:xfrm>
          <a:prstGeom prst="ellipse">
            <a:avLst/>
          </a:prstGeom>
          <a:noFill/>
          <a:ln w="31750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Content Placeholder 10" descr="logo"/>
          <p:cNvPicPr>
            <a:picLocks noGrp="1" noChangeAspect="1"/>
          </p:cNvPicPr>
          <p:nvPr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10654665" y="-182880"/>
            <a:ext cx="1656080" cy="1691640"/>
          </a:xfrm>
          <a:prstGeom prst="rect">
            <a:avLst/>
          </a:prstGeom>
        </p:spPr>
      </p:pic>
    </p:spTree>
    <p:custDataLst>
      <p:tags r:id="rId5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4" grpId="1" animBg="1"/>
      <p:bldP spid="7" grpId="0"/>
      <p:bldP spid="7" grpId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hlinkClick r:id="rId1" action="ppaction://hlinksldjump"/>
          </p:cNvPr>
          <p:cNvSpPr/>
          <p:nvPr/>
        </p:nvSpPr>
        <p:spPr>
          <a:xfrm>
            <a:off x="6979920" y="6050280"/>
            <a:ext cx="2164080" cy="640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>
              <a:solidFill>
                <a:schemeClr val="bg1"/>
              </a:solidFill>
            </a:endParaRPr>
          </a:p>
        </p:txBody>
      </p:sp>
      <p:sp>
        <p:nvSpPr>
          <p:cNvPr id="5" name="TextBox 4"/>
          <p:cNvSpPr txBox="1"/>
          <p:nvPr>
            <p:custDataLst>
              <p:tags r:id="rId2"/>
            </p:custDataLst>
          </p:nvPr>
        </p:nvSpPr>
        <p:spPr>
          <a:xfrm>
            <a:off x="1250066" y="1354238"/>
            <a:ext cx="8678545" cy="5835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>
                <a:solidFill>
                  <a:schemeClr val="tx1"/>
                </a:solidFill>
                <a:cs typeface="Times New Roman" panose="02020603050405020304" pitchFamily="18" charset="0"/>
              </a:rPr>
              <a:t>2. Ba bạn thường kể cho nhau nghe những gì?</a:t>
            </a:r>
            <a:endParaRPr lang="en-US" sz="3200">
              <a:solidFill>
                <a:schemeClr val="tx1"/>
              </a:solidFill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>
            <p:custDataLst>
              <p:tags r:id="rId3"/>
            </p:custDataLst>
          </p:nvPr>
        </p:nvSpPr>
        <p:spPr>
          <a:xfrm>
            <a:off x="1250066" y="3300714"/>
            <a:ext cx="8783955" cy="5835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>
                <a:solidFill>
                  <a:schemeClr val="tx1"/>
                </a:solidFill>
                <a:cs typeface="Times New Roman" panose="02020603050405020304" pitchFamily="18" charset="0"/>
              </a:rPr>
              <a:t>Đáp án: kể về những điều thú vị ở khắp mọi nơi</a:t>
            </a:r>
            <a:endParaRPr lang="en-US" sz="3200">
              <a:solidFill>
                <a:schemeClr val="tx1"/>
              </a:solidFill>
              <a:cs typeface="Times New Roman" panose="02020603050405020304" pitchFamily="18" charset="0"/>
            </a:endParaRPr>
          </a:p>
        </p:txBody>
      </p:sp>
    </p:spTree>
    <p:custDataLst>
      <p:tags r:id="rId4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hlinkClick r:id="rId1" action="ppaction://hlinksldjump"/>
          </p:cNvPr>
          <p:cNvSpPr/>
          <p:nvPr/>
        </p:nvSpPr>
        <p:spPr>
          <a:xfrm>
            <a:off x="6979920" y="6050280"/>
            <a:ext cx="2164080" cy="640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>
              <a:solidFill>
                <a:schemeClr val="bg1"/>
              </a:solidFill>
            </a:endParaRPr>
          </a:p>
        </p:txBody>
      </p:sp>
      <p:sp>
        <p:nvSpPr>
          <p:cNvPr id="2" name="TextBox 1"/>
          <p:cNvSpPr txBox="1"/>
          <p:nvPr>
            <p:custDataLst>
              <p:tags r:id="rId2"/>
            </p:custDataLst>
          </p:nvPr>
        </p:nvSpPr>
        <p:spPr>
          <a:xfrm>
            <a:off x="1250066" y="1354238"/>
            <a:ext cx="11619865" cy="5835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>
                <a:solidFill>
                  <a:schemeClr val="tx1"/>
                </a:solidFill>
                <a:cs typeface="Times New Roman" panose="02020603050405020304" pitchFamily="18" charset="0"/>
              </a:rPr>
              <a:t>3. Ba bạn nghĩ ra cách gì để thấy tận mắt những điều đã nghe?</a:t>
            </a:r>
            <a:endParaRPr lang="en-US" sz="3200">
              <a:solidFill>
                <a:schemeClr val="tx1"/>
              </a:solidFill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>
            <p:custDataLst>
              <p:tags r:id="rId3"/>
            </p:custDataLst>
          </p:nvPr>
        </p:nvSpPr>
        <p:spPr>
          <a:xfrm>
            <a:off x="1250066" y="3300714"/>
            <a:ext cx="9168130" cy="1076325"/>
          </a:xfrm>
          <a:prstGeom prst="rect">
            <a:avLst/>
          </a:prstGeom>
          <a:noFill/>
        </p:spPr>
        <p:txBody>
          <a:bodyPr wrap="square" rtlCol="0">
            <a:normAutofit fontScale="80000"/>
          </a:bodyPr>
          <a:lstStyle/>
          <a:p>
            <a:r>
              <a:rPr lang="en-US" sz="3200">
                <a:solidFill>
                  <a:schemeClr val="tx1"/>
                </a:solidFill>
                <a:cs typeface="Times New Roman" panose="02020603050405020304" pitchFamily="18" charset="0"/>
              </a:rPr>
              <a:t>Đáp án: 3 bạn quyết định đổi chỗ cho nhau: sơn ca xuống </a:t>
            </a:r>
            <a:endParaRPr lang="en-US" sz="3200">
              <a:solidFill>
                <a:schemeClr val="tx1"/>
              </a:solidFill>
              <a:cs typeface="Times New Roman" panose="02020603050405020304" pitchFamily="18" charset="0"/>
            </a:endParaRPr>
          </a:p>
          <a:p>
            <a:r>
              <a:rPr lang="en-US" sz="3200">
                <a:solidFill>
                  <a:schemeClr val="tx1"/>
                </a:solidFill>
                <a:cs typeface="Times New Roman" panose="02020603050405020304" pitchFamily="18" charset="0"/>
              </a:rPr>
              <a:t> nước, ếch ộp vào rừng, nai vàng tập bay</a:t>
            </a:r>
            <a:endParaRPr lang="en-US" sz="3200">
              <a:solidFill>
                <a:schemeClr val="tx1"/>
              </a:solidFill>
              <a:cs typeface="Times New Roman" panose="02020603050405020304" pitchFamily="18" charset="0"/>
            </a:endParaRPr>
          </a:p>
        </p:txBody>
      </p:sp>
    </p:spTree>
    <p:custDataLst>
      <p:tags r:id="rId4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hlinkClick r:id="rId1" action="ppaction://hlinksldjump"/>
          </p:cNvPr>
          <p:cNvSpPr/>
          <p:nvPr/>
        </p:nvSpPr>
        <p:spPr>
          <a:xfrm>
            <a:off x="6979920" y="6050280"/>
            <a:ext cx="2164080" cy="640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>
              <a:solidFill>
                <a:schemeClr val="bg1"/>
              </a:solidFill>
            </a:endParaRPr>
          </a:p>
        </p:txBody>
      </p:sp>
      <p:sp>
        <p:nvSpPr>
          <p:cNvPr id="5" name="TextBox 4"/>
          <p:cNvSpPr txBox="1"/>
          <p:nvPr>
            <p:custDataLst>
              <p:tags r:id="rId2"/>
            </p:custDataLst>
          </p:nvPr>
        </p:nvSpPr>
        <p:spPr>
          <a:xfrm>
            <a:off x="1250066" y="1354238"/>
            <a:ext cx="9285605" cy="5835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3200">
                <a:solidFill>
                  <a:schemeClr val="tx1"/>
                </a:solidFill>
                <a:cs typeface="Times New Roman" panose="02020603050405020304" pitchFamily="18" charset="0"/>
              </a:rPr>
              <a:t>4. </a:t>
            </a:r>
            <a:r>
              <a:rPr lang="en-US" sz="3200">
                <a:solidFill>
                  <a:schemeClr val="tx1"/>
                </a:solidFill>
                <a:cs typeface="Times New Roman" panose="02020603050405020304" pitchFamily="18" charset="0"/>
                <a:sym typeface="+mn-ea"/>
              </a:rPr>
              <a:t>Ếch ộp, sơn ca và nai vàng đã rút ra bài học gì?</a:t>
            </a:r>
            <a:endParaRPr lang="en-US" sz="3200">
              <a:solidFill>
                <a:schemeClr val="tx1"/>
              </a:solidFill>
              <a:cs typeface="Times New Roman" panose="02020603050405020304" pitchFamily="18" charset="0"/>
              <a:sym typeface="+mn-ea"/>
            </a:endParaRPr>
          </a:p>
        </p:txBody>
      </p:sp>
      <p:sp>
        <p:nvSpPr>
          <p:cNvPr id="6" name="TextBox 5"/>
          <p:cNvSpPr txBox="1"/>
          <p:nvPr>
            <p:custDataLst>
              <p:tags r:id="rId3"/>
            </p:custDataLst>
          </p:nvPr>
        </p:nvSpPr>
        <p:spPr>
          <a:xfrm>
            <a:off x="1250066" y="3300714"/>
            <a:ext cx="9639300" cy="1076325"/>
          </a:xfrm>
          <a:prstGeom prst="rect">
            <a:avLst/>
          </a:prstGeom>
          <a:noFill/>
        </p:spPr>
        <p:txBody>
          <a:bodyPr wrap="square" rtlCol="0">
            <a:normAutofit fontScale="80000"/>
          </a:bodyPr>
          <a:lstStyle/>
          <a:p>
            <a:r>
              <a:rPr lang="en-US" sz="3200">
                <a:solidFill>
                  <a:schemeClr val="tx1"/>
                </a:solidFill>
                <a:cs typeface="Times New Roman" panose="02020603050405020304" pitchFamily="18" charset="0"/>
              </a:rPr>
              <a:t>Đáp án: Mỗi người thuộc về nơi khác nhau, có khả năng riêng</a:t>
            </a:r>
            <a:endParaRPr lang="en-US" sz="3200">
              <a:solidFill>
                <a:schemeClr val="tx1"/>
              </a:solidFill>
              <a:cs typeface="Times New Roman" panose="02020603050405020304" pitchFamily="18" charset="0"/>
            </a:endParaRPr>
          </a:p>
          <a:p>
            <a:r>
              <a:rPr lang="en-US" sz="3200">
                <a:solidFill>
                  <a:schemeClr val="tx1"/>
                </a:solidFill>
                <a:cs typeface="Times New Roman" panose="02020603050405020304" pitchFamily="18" charset="0"/>
              </a:rPr>
              <a:t>cần làm những điều phù hợp với khả năng của mình.</a:t>
            </a:r>
            <a:endParaRPr lang="en-US" sz="3200">
              <a:solidFill>
                <a:schemeClr val="tx1"/>
              </a:solidFill>
              <a:cs typeface="Times New Roman" panose="02020603050405020304" pitchFamily="18" charset="0"/>
            </a:endParaRPr>
          </a:p>
        </p:txBody>
      </p:sp>
    </p:spTree>
    <p:custDataLst>
      <p:tags r:id="rId4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custDataLst>
              <p:tags r:id="rId1"/>
            </p:custDataLst>
          </p:nvPr>
        </p:nvSpPr>
        <p:spPr>
          <a:xfrm>
            <a:off x="838200" y="628650"/>
            <a:ext cx="10515600" cy="1325563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 fontScale="9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>
                <a:solidFill>
                  <a:schemeClr val="tx1"/>
                </a:solidFill>
                <a:latin typeface="+mn-lt"/>
                <a:cs typeface="Arial-Rounded" panose="020B0500000000000000" pitchFamily="34" charset="0"/>
                <a:sym typeface="+mn-ea"/>
              </a:rPr>
              <a:t>Chọn kể 1-2 đoạn của câu chuyện theo tranh</a:t>
            </a:r>
            <a:br>
              <a:rPr lang="en-US">
                <a:solidFill>
                  <a:schemeClr val="tx1"/>
                </a:solidFill>
                <a:latin typeface="+mn-lt"/>
                <a:cs typeface="Arial-Rounded" panose="020B0500000000000000" pitchFamily="34" charset="0"/>
              </a:rPr>
            </a:br>
            <a:endParaRPr lang="en-US">
              <a:solidFill>
                <a:schemeClr val="tx1"/>
              </a:solidFill>
              <a:latin typeface="+mn-lt"/>
              <a:cs typeface="Arial-Rounded" panose="020B0500000000000000" pitchFamily="34" charset="0"/>
            </a:endParaRPr>
          </a:p>
        </p:txBody>
      </p:sp>
      <p:pic>
        <p:nvPicPr>
          <p:cNvPr id="3" name="Content Placeholder 3"/>
          <p:cNvPicPr>
            <a:picLocks noGrp="1" noChangeAspect="1"/>
          </p:cNvPicPr>
          <p:nvPr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2473325" y="1450340"/>
            <a:ext cx="7377430" cy="4726940"/>
          </a:xfrm>
          <a:prstGeom prst="rect">
            <a:avLst/>
          </a:prstGeom>
        </p:spPr>
      </p:pic>
    </p:spTree>
    <p:custDataLst>
      <p:tags r:id="rId4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Content Placeholder 3"/>
          <p:cNvPicPr>
            <a:picLocks noGrp="1"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1275080" y="2141220"/>
            <a:ext cx="8952230" cy="1619885"/>
          </a:xfrm>
          <a:prstGeom prst="rect">
            <a:avLst/>
          </a:prstGeom>
        </p:spPr>
      </p:pic>
    </p:spTree>
    <p:custDataLst>
      <p:tags r:id="rId3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Kết nối tri thức với cuộc sốn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902" y="-27809"/>
            <a:ext cx="1422400" cy="14224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18"/>
          <p:cNvPicPr>
            <a:picLocks noChangeAspect="1"/>
          </p:cNvPicPr>
          <p:nvPr>
            <p:custDataLst>
              <p:tags r:id="rId3"/>
            </p:custDataLst>
          </p:nvPr>
        </p:nvPicPr>
        <p:blipFill rotWithShape="1">
          <a:blip r:embed="rId4" cstate="screen"/>
          <a:srcRect/>
          <a:stretch>
            <a:fillRect/>
          </a:stretch>
        </p:blipFill>
        <p:spPr>
          <a:xfrm>
            <a:off x="9714797" y="3429000"/>
            <a:ext cx="2263295" cy="3827929"/>
          </a:xfrm>
          <a:prstGeom prst="rect">
            <a:avLst/>
          </a:prstGeom>
        </p:spPr>
      </p:pic>
      <p:sp>
        <p:nvSpPr>
          <p:cNvPr id="5" name="标题"/>
          <p:cNvSpPr>
            <a:spLocks noGrp="1"/>
          </p:cNvSpPr>
          <p:nvPr>
            <p:ph type="ctrTitle"/>
            <p:custDataLst>
              <p:tags r:id="rId5"/>
            </p:custDataLst>
          </p:nvPr>
        </p:nvSpPr>
        <p:spPr>
          <a:xfrm>
            <a:off x="3715385" y="727710"/>
            <a:ext cx="6889750" cy="2908935"/>
          </a:xfrm>
        </p:spPr>
        <p:txBody>
          <a:bodyPr wrap="square">
            <a:normAutofit/>
          </a:bodyPr>
          <a:p>
            <a:pPr mar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</a:pPr>
            <a:r>
              <a:rPr lang="en-US" sz="6000">
                <a:ea typeface="+mj-ea"/>
              </a:rPr>
              <a:t>CỦNG CỐ BÀI HỌC</a:t>
            </a:r>
            <a:endParaRPr lang="en-US" sz="6000">
              <a:ea typeface="+mj-ea"/>
            </a:endParaRPr>
          </a:p>
        </p:txBody>
      </p:sp>
      <p:sp>
        <p:nvSpPr>
          <p:cNvPr id="10" name="署名"/>
          <p:cNvSpPr>
            <a:spLocks noGrp="1"/>
          </p:cNvSpPr>
          <p:nvPr>
            <p:ph type="body" sz="quarter" idx="17"/>
            <p:custDataLst>
              <p:tags r:id="rId6"/>
            </p:custDataLst>
          </p:nvPr>
        </p:nvSpPr>
        <p:spPr>
          <a:xfrm>
            <a:off x="3715385" y="3899536"/>
            <a:ext cx="6889750" cy="2330958"/>
          </a:xfrm>
        </p:spPr>
        <p:txBody>
          <a:bodyPr wrap="square">
            <a:normAutofit/>
          </a:bodyPr>
          <a:p>
            <a:r>
              <a:rPr lang="en-US">
                <a:ea typeface="+mn-ea"/>
              </a:rPr>
              <a:t>Name</a:t>
            </a:r>
            <a:endParaRPr lang="en-US">
              <a:ea typeface="+mn-ea"/>
            </a:endParaRPr>
          </a:p>
        </p:txBody>
      </p:sp>
    </p:spTree>
    <p:custDataLst>
      <p:tags r:id="rId7"/>
    </p:custData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Content Placeholder 3" descr="Capture"/>
          <p:cNvPicPr>
            <a:picLocks noGrp="1"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294235" cy="6858635"/>
          </a:xfrm>
          <a:prstGeom prst="rect">
            <a:avLst/>
          </a:prstGeom>
        </p:spPr>
      </p:pic>
      <p:sp>
        <p:nvSpPr>
          <p:cNvPr id="5" name="Text Box 4"/>
          <p:cNvSpPr txBox="1"/>
          <p:nvPr>
            <p:custDataLst>
              <p:tags r:id="rId3"/>
            </p:custDataLst>
          </p:nvPr>
        </p:nvSpPr>
        <p:spPr>
          <a:xfrm>
            <a:off x="508000" y="426085"/>
            <a:ext cx="4107815" cy="6123940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r>
              <a:rPr lang="en-US" sz="2800">
                <a:solidFill>
                  <a:schemeClr val="tx1"/>
                </a:solidFill>
                <a:cs typeface="Arial-Rounded" panose="020B0500000000000000" pitchFamily="34" charset="0"/>
              </a:rPr>
              <a:t>Cánh diều no gió</a:t>
            </a:r>
            <a:endParaRPr lang="en-US" sz="2800">
              <a:solidFill>
                <a:schemeClr val="tx1"/>
              </a:solidFill>
              <a:cs typeface="Arial-Rounded" panose="020B0500000000000000" pitchFamily="34" charset="0"/>
            </a:endParaRPr>
          </a:p>
          <a:p>
            <a:r>
              <a:rPr lang="en-US" sz="2800">
                <a:solidFill>
                  <a:schemeClr val="tx1"/>
                </a:solidFill>
                <a:cs typeface="Arial-Rounded" panose="020B0500000000000000" pitchFamily="34" charset="0"/>
              </a:rPr>
              <a:t>Sáo nó thổi vang</a:t>
            </a:r>
            <a:endParaRPr lang="en-US" sz="2800">
              <a:solidFill>
                <a:schemeClr val="tx1"/>
              </a:solidFill>
              <a:cs typeface="Arial-Rounded" panose="020B0500000000000000" pitchFamily="34" charset="0"/>
            </a:endParaRPr>
          </a:p>
          <a:p>
            <a:r>
              <a:rPr lang="en-US" sz="2800">
                <a:solidFill>
                  <a:schemeClr val="tx1"/>
                </a:solidFill>
                <a:cs typeface="Arial-Rounded" panose="020B0500000000000000" pitchFamily="34" charset="0"/>
              </a:rPr>
              <a:t>Sao trời trôi qua</a:t>
            </a:r>
            <a:endParaRPr lang="en-US" sz="2800">
              <a:solidFill>
                <a:schemeClr val="tx1"/>
              </a:solidFill>
              <a:cs typeface="Arial-Rounded" panose="020B0500000000000000" pitchFamily="34" charset="0"/>
            </a:endParaRPr>
          </a:p>
          <a:p>
            <a:r>
              <a:rPr lang="en-US" sz="2800">
                <a:solidFill>
                  <a:schemeClr val="tx1"/>
                </a:solidFill>
                <a:cs typeface="Arial-Rounded" panose="020B0500000000000000" pitchFamily="34" charset="0"/>
              </a:rPr>
              <a:t>Diều thành trăng vàng</a:t>
            </a:r>
            <a:endParaRPr lang="en-US" sz="2800">
              <a:solidFill>
                <a:schemeClr val="tx1"/>
              </a:solidFill>
              <a:cs typeface="Arial-Rounded" panose="020B0500000000000000" pitchFamily="34" charset="0"/>
            </a:endParaRPr>
          </a:p>
          <a:p>
            <a:endParaRPr lang="en-US" sz="2800">
              <a:solidFill>
                <a:schemeClr val="tx1"/>
              </a:solidFill>
              <a:cs typeface="Arial-Rounded" panose="020B0500000000000000" pitchFamily="34" charset="0"/>
            </a:endParaRPr>
          </a:p>
          <a:p>
            <a:r>
              <a:rPr lang="en-US" sz="2800">
                <a:solidFill>
                  <a:schemeClr val="tx1"/>
                </a:solidFill>
                <a:cs typeface="Arial-Rounded" panose="020B0500000000000000" pitchFamily="34" charset="0"/>
              </a:rPr>
              <a:t>Cánh diều no gió</a:t>
            </a:r>
            <a:endParaRPr lang="en-US" sz="2800">
              <a:solidFill>
                <a:schemeClr val="tx1"/>
              </a:solidFill>
              <a:cs typeface="Arial-Rounded" panose="020B0500000000000000" pitchFamily="34" charset="0"/>
            </a:endParaRPr>
          </a:p>
          <a:p>
            <a:r>
              <a:rPr lang="en-US" sz="2800">
                <a:solidFill>
                  <a:schemeClr val="tx1"/>
                </a:solidFill>
                <a:cs typeface="Arial-Rounded" panose="020B0500000000000000" pitchFamily="34" charset="0"/>
              </a:rPr>
              <a:t>Tiếng nó trong ngần</a:t>
            </a:r>
            <a:endParaRPr lang="en-US" sz="2800">
              <a:solidFill>
                <a:schemeClr val="tx1"/>
              </a:solidFill>
              <a:cs typeface="Arial-Rounded" panose="020B0500000000000000" pitchFamily="34" charset="0"/>
            </a:endParaRPr>
          </a:p>
          <a:p>
            <a:r>
              <a:rPr lang="en-US" sz="2800">
                <a:solidFill>
                  <a:schemeClr val="tx1"/>
                </a:solidFill>
                <a:cs typeface="Arial-Rounded" panose="020B0500000000000000" pitchFamily="34" charset="0"/>
              </a:rPr>
              <a:t>Diều hay chiếc thuyền</a:t>
            </a:r>
            <a:endParaRPr lang="en-US" sz="2800">
              <a:solidFill>
                <a:schemeClr val="tx1"/>
              </a:solidFill>
              <a:cs typeface="Arial-Rounded" panose="020B0500000000000000" pitchFamily="34" charset="0"/>
            </a:endParaRPr>
          </a:p>
          <a:p>
            <a:r>
              <a:rPr lang="en-US" sz="2800">
                <a:solidFill>
                  <a:schemeClr val="tx1"/>
                </a:solidFill>
                <a:cs typeface="Arial-Rounded" panose="020B0500000000000000" pitchFamily="34" charset="0"/>
              </a:rPr>
              <a:t>Trôi trên sông Ngân</a:t>
            </a:r>
            <a:endParaRPr lang="en-US" sz="2800">
              <a:solidFill>
                <a:schemeClr val="tx1"/>
              </a:solidFill>
              <a:cs typeface="Arial-Rounded" panose="020B0500000000000000" pitchFamily="34" charset="0"/>
            </a:endParaRPr>
          </a:p>
          <a:p>
            <a:endParaRPr lang="en-US" sz="2800">
              <a:solidFill>
                <a:schemeClr val="tx1"/>
              </a:solidFill>
              <a:cs typeface="Arial-Rounded" panose="020B0500000000000000" pitchFamily="34" charset="0"/>
            </a:endParaRPr>
          </a:p>
          <a:p>
            <a:r>
              <a:rPr lang="en-US" sz="2800">
                <a:solidFill>
                  <a:schemeClr val="tx1"/>
                </a:solidFill>
                <a:cs typeface="Arial-Rounded" panose="020B0500000000000000" pitchFamily="34" charset="0"/>
              </a:rPr>
              <a:t>Cánh diều no gió</a:t>
            </a:r>
            <a:endParaRPr lang="en-US" sz="2800">
              <a:solidFill>
                <a:schemeClr val="tx1"/>
              </a:solidFill>
              <a:cs typeface="Arial-Rounded" panose="020B0500000000000000" pitchFamily="34" charset="0"/>
            </a:endParaRPr>
          </a:p>
          <a:p>
            <a:r>
              <a:rPr lang="en-US" sz="2800">
                <a:solidFill>
                  <a:schemeClr val="tx1"/>
                </a:solidFill>
                <a:cs typeface="Arial-Rounded" panose="020B0500000000000000" pitchFamily="34" charset="0"/>
              </a:rPr>
              <a:t>Tiếng nó chơi vơi</a:t>
            </a:r>
            <a:endParaRPr lang="en-US" sz="2800">
              <a:solidFill>
                <a:schemeClr val="tx1"/>
              </a:solidFill>
              <a:cs typeface="Arial-Rounded" panose="020B0500000000000000" pitchFamily="34" charset="0"/>
            </a:endParaRPr>
          </a:p>
          <a:p>
            <a:r>
              <a:rPr lang="en-US" sz="2800">
                <a:solidFill>
                  <a:schemeClr val="tx1"/>
                </a:solidFill>
                <a:cs typeface="Arial-Rounded" panose="020B0500000000000000" pitchFamily="34" charset="0"/>
              </a:rPr>
              <a:t>Diều là hạt cau</a:t>
            </a:r>
            <a:endParaRPr lang="en-US" sz="2800">
              <a:solidFill>
                <a:schemeClr val="tx1"/>
              </a:solidFill>
              <a:cs typeface="Arial-Rounded" panose="020B0500000000000000" pitchFamily="34" charset="0"/>
            </a:endParaRPr>
          </a:p>
          <a:p>
            <a:r>
              <a:rPr lang="en-US" sz="2800">
                <a:solidFill>
                  <a:schemeClr val="tx1"/>
                </a:solidFill>
                <a:cs typeface="Arial-Rounded" panose="020B0500000000000000" pitchFamily="34" charset="0"/>
              </a:rPr>
              <a:t>Phơi trên nong trời</a:t>
            </a:r>
            <a:endParaRPr lang="en-US" sz="2800">
              <a:solidFill>
                <a:schemeClr val="tx1"/>
              </a:solidFill>
              <a:cs typeface="Arial-Rounded" panose="020B0500000000000000" pitchFamily="34" charset="0"/>
            </a:endParaRPr>
          </a:p>
        </p:txBody>
      </p:sp>
      <p:sp>
        <p:nvSpPr>
          <p:cNvPr id="6" name="Text Box 5"/>
          <p:cNvSpPr txBox="1"/>
          <p:nvPr>
            <p:custDataLst>
              <p:tags r:id="rId4"/>
            </p:custDataLst>
          </p:nvPr>
        </p:nvSpPr>
        <p:spPr>
          <a:xfrm>
            <a:off x="3957320" y="4360545"/>
            <a:ext cx="4107815" cy="2676525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r>
              <a:rPr lang="en-US" sz="2800">
                <a:solidFill>
                  <a:schemeClr val="tx1"/>
                </a:solidFill>
                <a:cs typeface="Arial-Rounded" panose="020B0500000000000000" pitchFamily="34" charset="0"/>
              </a:rPr>
              <a:t>Trời như cánh đồng</a:t>
            </a:r>
            <a:endParaRPr lang="en-US" sz="2800">
              <a:solidFill>
                <a:schemeClr val="tx1"/>
              </a:solidFill>
              <a:cs typeface="Arial-Rounded" panose="020B0500000000000000" pitchFamily="34" charset="0"/>
            </a:endParaRPr>
          </a:p>
          <a:p>
            <a:r>
              <a:rPr lang="en-US" sz="2800">
                <a:solidFill>
                  <a:schemeClr val="tx1"/>
                </a:solidFill>
                <a:cs typeface="Arial-Rounded" panose="020B0500000000000000" pitchFamily="34" charset="0"/>
              </a:rPr>
              <a:t>Xong mùa gặt hái</a:t>
            </a:r>
            <a:endParaRPr lang="en-US" sz="2800">
              <a:solidFill>
                <a:schemeClr val="tx1"/>
              </a:solidFill>
              <a:cs typeface="Arial-Rounded" panose="020B0500000000000000" pitchFamily="34" charset="0"/>
            </a:endParaRPr>
          </a:p>
          <a:p>
            <a:r>
              <a:rPr lang="en-US" sz="2800">
                <a:solidFill>
                  <a:schemeClr val="tx1"/>
                </a:solidFill>
                <a:cs typeface="Arial-Rounded" panose="020B0500000000000000" pitchFamily="34" charset="0"/>
              </a:rPr>
              <a:t>Diều em - lưỡi liềm</a:t>
            </a:r>
            <a:endParaRPr lang="en-US" sz="2800">
              <a:solidFill>
                <a:schemeClr val="tx1"/>
              </a:solidFill>
              <a:cs typeface="Arial-Rounded" panose="020B0500000000000000" pitchFamily="34" charset="0"/>
            </a:endParaRPr>
          </a:p>
          <a:p>
            <a:r>
              <a:rPr lang="en-US" sz="2800">
                <a:solidFill>
                  <a:schemeClr val="tx1"/>
                </a:solidFill>
                <a:cs typeface="Arial-Rounded" panose="020B0500000000000000" pitchFamily="34" charset="0"/>
              </a:rPr>
              <a:t>Ai quên bỏ lại</a:t>
            </a:r>
            <a:endParaRPr lang="en-US" sz="2800">
              <a:solidFill>
                <a:schemeClr val="tx1"/>
              </a:solidFill>
              <a:cs typeface="Arial-Rounded" panose="020B0500000000000000" pitchFamily="34" charset="0"/>
            </a:endParaRPr>
          </a:p>
          <a:p>
            <a:endParaRPr lang="en-US" sz="2800">
              <a:solidFill>
                <a:schemeClr val="tx1"/>
              </a:solidFill>
              <a:cs typeface="Arial-Rounded" panose="020B0500000000000000" pitchFamily="34" charset="0"/>
            </a:endParaRPr>
          </a:p>
          <a:p>
            <a:endParaRPr lang="en-US" sz="2800">
              <a:solidFill>
                <a:schemeClr val="tx1"/>
              </a:solidFill>
              <a:cs typeface="Arial-Rounded" panose="020B0500000000000000" pitchFamily="34" charset="0"/>
            </a:endParaRPr>
          </a:p>
        </p:txBody>
      </p:sp>
      <p:sp>
        <p:nvSpPr>
          <p:cNvPr id="7" name="Text Box 6"/>
          <p:cNvSpPr txBox="1"/>
          <p:nvPr>
            <p:custDataLst>
              <p:tags r:id="rId5"/>
            </p:custDataLst>
          </p:nvPr>
        </p:nvSpPr>
        <p:spPr>
          <a:xfrm>
            <a:off x="7603490" y="4360545"/>
            <a:ext cx="4107815" cy="2245360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r>
              <a:rPr lang="en-US" sz="2800">
                <a:solidFill>
                  <a:schemeClr val="tx1"/>
                </a:solidFill>
                <a:cs typeface="Arial-Rounded" panose="020B0500000000000000" pitchFamily="34" charset="0"/>
                <a:sym typeface="+mn-ea"/>
              </a:rPr>
              <a:t>Cánh diều no gió</a:t>
            </a:r>
            <a:endParaRPr lang="en-US" sz="2800">
              <a:solidFill>
                <a:schemeClr val="tx1"/>
              </a:solidFill>
              <a:cs typeface="Arial-Rounded" panose="020B0500000000000000" pitchFamily="34" charset="0"/>
            </a:endParaRPr>
          </a:p>
          <a:p>
            <a:r>
              <a:rPr lang="en-US" sz="2800">
                <a:solidFill>
                  <a:schemeClr val="tx1"/>
                </a:solidFill>
                <a:cs typeface="Arial-Rounded" panose="020B0500000000000000" pitchFamily="34" charset="0"/>
                <a:sym typeface="+mn-ea"/>
              </a:rPr>
              <a:t>Nhạc trời réo vang</a:t>
            </a:r>
            <a:endParaRPr lang="en-US" sz="2800">
              <a:solidFill>
                <a:schemeClr val="tx1"/>
              </a:solidFill>
              <a:cs typeface="Arial-Rounded" panose="020B0500000000000000" pitchFamily="34" charset="0"/>
            </a:endParaRPr>
          </a:p>
          <a:p>
            <a:r>
              <a:rPr lang="en-US" sz="2800">
                <a:solidFill>
                  <a:schemeClr val="tx1"/>
                </a:solidFill>
                <a:cs typeface="Arial-Rounded" panose="020B0500000000000000" pitchFamily="34" charset="0"/>
                <a:sym typeface="+mn-ea"/>
              </a:rPr>
              <a:t>Tiếng diều xanh lúa</a:t>
            </a:r>
            <a:endParaRPr lang="en-US" sz="2800">
              <a:solidFill>
                <a:schemeClr val="tx1"/>
              </a:solidFill>
              <a:cs typeface="Arial-Rounded" panose="020B0500000000000000" pitchFamily="34" charset="0"/>
            </a:endParaRPr>
          </a:p>
          <a:p>
            <a:r>
              <a:rPr lang="en-US" sz="2800">
                <a:solidFill>
                  <a:schemeClr val="tx1"/>
                </a:solidFill>
                <a:cs typeface="Arial-Rounded" panose="020B0500000000000000" pitchFamily="34" charset="0"/>
                <a:sym typeface="+mn-ea"/>
              </a:rPr>
              <a:t>Uốn cong tre làng</a:t>
            </a:r>
            <a:endParaRPr lang="en-US" sz="2800">
              <a:solidFill>
                <a:schemeClr val="tx1"/>
              </a:solidFill>
              <a:cs typeface="Arial-Rounded" panose="020B0500000000000000" pitchFamily="34" charset="0"/>
              <a:sym typeface="+mn-ea"/>
            </a:endParaRPr>
          </a:p>
          <a:p>
            <a:pPr algn="r"/>
            <a:r>
              <a:rPr lang="en-US" sz="2800">
                <a:solidFill>
                  <a:schemeClr val="tx1"/>
                </a:solidFill>
                <a:cs typeface="Arial-Rounded" panose="020B0500000000000000" pitchFamily="34" charset="0"/>
              </a:rPr>
              <a:t>(Trần Đăng Khoa)</a:t>
            </a:r>
            <a:endParaRPr lang="en-US" sz="2800">
              <a:solidFill>
                <a:schemeClr val="tx1"/>
              </a:solidFill>
              <a:cs typeface="Arial-Rounded" panose="020B0500000000000000" pitchFamily="34" charset="0"/>
            </a:endParaRPr>
          </a:p>
        </p:txBody>
      </p:sp>
      <p:sp>
        <p:nvSpPr>
          <p:cNvPr id="8" name="Text Box 7"/>
          <p:cNvSpPr txBox="1"/>
          <p:nvPr>
            <p:custDataLst>
              <p:tags r:id="rId6"/>
            </p:custDataLst>
          </p:nvPr>
        </p:nvSpPr>
        <p:spPr>
          <a:xfrm>
            <a:off x="4288790" y="213360"/>
            <a:ext cx="387921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solidFill>
                  <a:schemeClr val="tx1"/>
                </a:solidFill>
                <a:cs typeface="Arial-Rounded" panose="020B0500000000000000" pitchFamily="34" charset="0"/>
              </a:rPr>
              <a:t>CÁNH DIỀU</a:t>
            </a:r>
            <a:endParaRPr lang="en-US" sz="2800" b="1">
              <a:solidFill>
                <a:schemeClr val="tx1"/>
              </a:solidFill>
              <a:cs typeface="Arial-Rounded" panose="020B0500000000000000" pitchFamily="34" charset="0"/>
            </a:endParaRPr>
          </a:p>
        </p:txBody>
      </p:sp>
      <p:sp>
        <p:nvSpPr>
          <p:cNvPr id="10" name="Cloud 9"/>
          <p:cNvSpPr/>
          <p:nvPr>
            <p:custDataLst>
              <p:tags r:id="rId7"/>
            </p:custDataLst>
          </p:nvPr>
        </p:nvSpPr>
        <p:spPr>
          <a:xfrm>
            <a:off x="8953508" y="213229"/>
            <a:ext cx="3048000" cy="730269"/>
          </a:xfrm>
          <a:prstGeom prst="cloud">
            <a:avLst/>
          </a:prstGeom>
          <a:solidFill>
            <a:schemeClr val="accent1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chemeClr val="lt1"/>
                </a:solidFill>
                <a:cs typeface="Arial-Rounded" panose="020B0500000000000000" pitchFamily="34" charset="0"/>
              </a:rPr>
              <a:t>Đọc mẫu</a:t>
            </a:r>
            <a:endParaRPr lang="en-US" sz="3600" b="1" dirty="0">
              <a:solidFill>
                <a:schemeClr val="lt1"/>
              </a:solidFill>
              <a:cs typeface="Arial-Rounded" panose="020B0500000000000000" pitchFamily="34" charset="0"/>
            </a:endParaRPr>
          </a:p>
        </p:txBody>
      </p:sp>
    </p:spTree>
    <p:custDataLst>
      <p:tags r:id="rId8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  <p:bldP spid="6" grpId="0"/>
      <p:bldP spid="6" grpId="1"/>
      <p:bldP spid="7" grpId="0"/>
      <p:bldP spid="7" grpId="1"/>
      <p:bldP spid="10" grpId="0" bldLvl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Content Placeholder 3" descr="Capture"/>
          <p:cNvPicPr>
            <a:picLocks noGrp="1"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294235" cy="6858635"/>
          </a:xfrm>
          <a:prstGeom prst="rect">
            <a:avLst/>
          </a:prstGeom>
        </p:spPr>
      </p:pic>
      <p:sp>
        <p:nvSpPr>
          <p:cNvPr id="5" name="Text Box 4"/>
          <p:cNvSpPr txBox="1"/>
          <p:nvPr>
            <p:custDataLst>
              <p:tags r:id="rId3"/>
            </p:custDataLst>
          </p:nvPr>
        </p:nvSpPr>
        <p:spPr>
          <a:xfrm>
            <a:off x="508000" y="426085"/>
            <a:ext cx="4107815" cy="6123940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r>
              <a:rPr lang="en-US" sz="2800">
                <a:solidFill>
                  <a:schemeClr val="tx1"/>
                </a:solidFill>
                <a:cs typeface="Arial-Rounded" panose="020B0500000000000000" pitchFamily="34" charset="0"/>
              </a:rPr>
              <a:t>Cánh diều no gió</a:t>
            </a:r>
            <a:endParaRPr lang="en-US" sz="2800">
              <a:solidFill>
                <a:schemeClr val="tx1"/>
              </a:solidFill>
              <a:cs typeface="Arial-Rounded" panose="020B0500000000000000" pitchFamily="34" charset="0"/>
            </a:endParaRPr>
          </a:p>
          <a:p>
            <a:r>
              <a:rPr lang="en-US" sz="2800">
                <a:solidFill>
                  <a:schemeClr val="tx1"/>
                </a:solidFill>
                <a:cs typeface="Arial-Rounded" panose="020B0500000000000000" pitchFamily="34" charset="0"/>
              </a:rPr>
              <a:t>Sáo nó thổi vang</a:t>
            </a:r>
            <a:endParaRPr lang="en-US" sz="2800">
              <a:solidFill>
                <a:schemeClr val="tx1"/>
              </a:solidFill>
              <a:cs typeface="Arial-Rounded" panose="020B0500000000000000" pitchFamily="34" charset="0"/>
            </a:endParaRPr>
          </a:p>
          <a:p>
            <a:r>
              <a:rPr lang="en-US" sz="2800">
                <a:solidFill>
                  <a:schemeClr val="tx1"/>
                </a:solidFill>
                <a:cs typeface="Arial-Rounded" panose="020B0500000000000000" pitchFamily="34" charset="0"/>
              </a:rPr>
              <a:t>Sao trời trôi qua</a:t>
            </a:r>
            <a:endParaRPr lang="en-US" sz="2800">
              <a:solidFill>
                <a:schemeClr val="tx1"/>
              </a:solidFill>
              <a:cs typeface="Arial-Rounded" panose="020B0500000000000000" pitchFamily="34" charset="0"/>
            </a:endParaRPr>
          </a:p>
          <a:p>
            <a:r>
              <a:rPr lang="en-US" sz="2800">
                <a:solidFill>
                  <a:schemeClr val="tx1"/>
                </a:solidFill>
                <a:cs typeface="Arial-Rounded" panose="020B0500000000000000" pitchFamily="34" charset="0"/>
              </a:rPr>
              <a:t>Diều thành trăng vàng</a:t>
            </a:r>
            <a:endParaRPr lang="en-US" sz="2800">
              <a:solidFill>
                <a:schemeClr val="tx1"/>
              </a:solidFill>
              <a:cs typeface="Arial-Rounded" panose="020B0500000000000000" pitchFamily="34" charset="0"/>
            </a:endParaRPr>
          </a:p>
          <a:p>
            <a:endParaRPr lang="en-US" sz="2800">
              <a:solidFill>
                <a:schemeClr val="tx1"/>
              </a:solidFill>
              <a:cs typeface="Arial-Rounded" panose="020B0500000000000000" pitchFamily="34" charset="0"/>
            </a:endParaRPr>
          </a:p>
          <a:p>
            <a:r>
              <a:rPr lang="en-US" sz="2800">
                <a:solidFill>
                  <a:schemeClr val="tx1"/>
                </a:solidFill>
                <a:cs typeface="Arial-Rounded" panose="020B0500000000000000" pitchFamily="34" charset="0"/>
              </a:rPr>
              <a:t>Cánh diều no gió</a:t>
            </a:r>
            <a:endParaRPr lang="en-US" sz="2800">
              <a:solidFill>
                <a:schemeClr val="tx1"/>
              </a:solidFill>
              <a:cs typeface="Arial-Rounded" panose="020B0500000000000000" pitchFamily="34" charset="0"/>
            </a:endParaRPr>
          </a:p>
          <a:p>
            <a:r>
              <a:rPr lang="en-US" sz="2800">
                <a:solidFill>
                  <a:schemeClr val="tx1"/>
                </a:solidFill>
                <a:cs typeface="Arial-Rounded" panose="020B0500000000000000" pitchFamily="34" charset="0"/>
              </a:rPr>
              <a:t>Tiếng nó trong ngần</a:t>
            </a:r>
            <a:endParaRPr lang="en-US" sz="2800">
              <a:solidFill>
                <a:schemeClr val="tx1"/>
              </a:solidFill>
              <a:cs typeface="Arial-Rounded" panose="020B0500000000000000" pitchFamily="34" charset="0"/>
            </a:endParaRPr>
          </a:p>
          <a:p>
            <a:r>
              <a:rPr lang="en-US" sz="2800">
                <a:solidFill>
                  <a:schemeClr val="tx1"/>
                </a:solidFill>
                <a:cs typeface="Arial-Rounded" panose="020B0500000000000000" pitchFamily="34" charset="0"/>
              </a:rPr>
              <a:t>Diều hay chiếc thuyền</a:t>
            </a:r>
            <a:endParaRPr lang="en-US" sz="2800">
              <a:solidFill>
                <a:schemeClr val="tx1"/>
              </a:solidFill>
              <a:cs typeface="Arial-Rounded" panose="020B0500000000000000" pitchFamily="34" charset="0"/>
            </a:endParaRPr>
          </a:p>
          <a:p>
            <a:r>
              <a:rPr lang="en-US" sz="2800">
                <a:solidFill>
                  <a:schemeClr val="tx1"/>
                </a:solidFill>
                <a:cs typeface="Arial-Rounded" panose="020B0500000000000000" pitchFamily="34" charset="0"/>
              </a:rPr>
              <a:t>Trôi trên sông Ngân</a:t>
            </a:r>
            <a:endParaRPr lang="en-US" sz="2800">
              <a:solidFill>
                <a:schemeClr val="tx1"/>
              </a:solidFill>
              <a:cs typeface="Arial-Rounded" panose="020B0500000000000000" pitchFamily="34" charset="0"/>
            </a:endParaRPr>
          </a:p>
          <a:p>
            <a:endParaRPr lang="en-US" sz="2800">
              <a:solidFill>
                <a:schemeClr val="tx1"/>
              </a:solidFill>
              <a:cs typeface="Arial-Rounded" panose="020B0500000000000000" pitchFamily="34" charset="0"/>
            </a:endParaRPr>
          </a:p>
          <a:p>
            <a:r>
              <a:rPr lang="en-US" sz="2800">
                <a:solidFill>
                  <a:schemeClr val="tx1"/>
                </a:solidFill>
                <a:cs typeface="Arial-Rounded" panose="020B0500000000000000" pitchFamily="34" charset="0"/>
              </a:rPr>
              <a:t>Cánh diều no gió</a:t>
            </a:r>
            <a:endParaRPr lang="en-US" sz="2800">
              <a:solidFill>
                <a:schemeClr val="tx1"/>
              </a:solidFill>
              <a:cs typeface="Arial-Rounded" panose="020B0500000000000000" pitchFamily="34" charset="0"/>
            </a:endParaRPr>
          </a:p>
          <a:p>
            <a:r>
              <a:rPr lang="en-US" sz="2800">
                <a:solidFill>
                  <a:schemeClr val="tx1"/>
                </a:solidFill>
                <a:cs typeface="Arial-Rounded" panose="020B0500000000000000" pitchFamily="34" charset="0"/>
              </a:rPr>
              <a:t>Tiếng nó chơi vơi</a:t>
            </a:r>
            <a:endParaRPr lang="en-US" sz="2800">
              <a:solidFill>
                <a:schemeClr val="tx1"/>
              </a:solidFill>
              <a:cs typeface="Arial-Rounded" panose="020B0500000000000000" pitchFamily="34" charset="0"/>
            </a:endParaRPr>
          </a:p>
          <a:p>
            <a:r>
              <a:rPr lang="en-US" sz="2800">
                <a:solidFill>
                  <a:schemeClr val="tx1"/>
                </a:solidFill>
                <a:cs typeface="Arial-Rounded" panose="020B0500000000000000" pitchFamily="34" charset="0"/>
              </a:rPr>
              <a:t>Diều là hạt cau</a:t>
            </a:r>
            <a:endParaRPr lang="en-US" sz="2800">
              <a:solidFill>
                <a:schemeClr val="tx1"/>
              </a:solidFill>
              <a:cs typeface="Arial-Rounded" panose="020B0500000000000000" pitchFamily="34" charset="0"/>
            </a:endParaRPr>
          </a:p>
          <a:p>
            <a:r>
              <a:rPr lang="en-US" sz="2800">
                <a:solidFill>
                  <a:schemeClr val="tx1"/>
                </a:solidFill>
                <a:cs typeface="Arial-Rounded" panose="020B0500000000000000" pitchFamily="34" charset="0"/>
              </a:rPr>
              <a:t>Phơi trên nong trời</a:t>
            </a:r>
            <a:endParaRPr lang="en-US" sz="2800">
              <a:solidFill>
                <a:schemeClr val="tx1"/>
              </a:solidFill>
              <a:cs typeface="Arial-Rounded" panose="020B0500000000000000" pitchFamily="34" charset="0"/>
            </a:endParaRPr>
          </a:p>
        </p:txBody>
      </p:sp>
      <p:sp>
        <p:nvSpPr>
          <p:cNvPr id="6" name="Text Box 5"/>
          <p:cNvSpPr txBox="1"/>
          <p:nvPr>
            <p:custDataLst>
              <p:tags r:id="rId4"/>
            </p:custDataLst>
          </p:nvPr>
        </p:nvSpPr>
        <p:spPr>
          <a:xfrm>
            <a:off x="3957320" y="4360545"/>
            <a:ext cx="4107815" cy="2676525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r>
              <a:rPr lang="en-US" sz="2800">
                <a:solidFill>
                  <a:schemeClr val="tx1"/>
                </a:solidFill>
                <a:cs typeface="Arial-Rounded" panose="020B0500000000000000" pitchFamily="34" charset="0"/>
              </a:rPr>
              <a:t>Trời như cánh đồng</a:t>
            </a:r>
            <a:endParaRPr lang="en-US" sz="2800">
              <a:solidFill>
                <a:schemeClr val="tx1"/>
              </a:solidFill>
              <a:cs typeface="Arial-Rounded" panose="020B0500000000000000" pitchFamily="34" charset="0"/>
            </a:endParaRPr>
          </a:p>
          <a:p>
            <a:r>
              <a:rPr lang="en-US" sz="2800">
                <a:solidFill>
                  <a:schemeClr val="tx1"/>
                </a:solidFill>
                <a:cs typeface="Arial-Rounded" panose="020B0500000000000000" pitchFamily="34" charset="0"/>
              </a:rPr>
              <a:t>Xong mùa gặt hái</a:t>
            </a:r>
            <a:endParaRPr lang="en-US" sz="2800">
              <a:solidFill>
                <a:schemeClr val="tx1"/>
              </a:solidFill>
              <a:cs typeface="Arial-Rounded" panose="020B0500000000000000" pitchFamily="34" charset="0"/>
            </a:endParaRPr>
          </a:p>
          <a:p>
            <a:r>
              <a:rPr lang="en-US" sz="2800">
                <a:solidFill>
                  <a:schemeClr val="tx1"/>
                </a:solidFill>
                <a:cs typeface="Arial-Rounded" panose="020B0500000000000000" pitchFamily="34" charset="0"/>
              </a:rPr>
              <a:t>Diều em - lưỡi liềm</a:t>
            </a:r>
            <a:endParaRPr lang="en-US" sz="2800">
              <a:solidFill>
                <a:schemeClr val="tx1"/>
              </a:solidFill>
              <a:cs typeface="Arial-Rounded" panose="020B0500000000000000" pitchFamily="34" charset="0"/>
            </a:endParaRPr>
          </a:p>
          <a:p>
            <a:r>
              <a:rPr lang="en-US" sz="2800">
                <a:solidFill>
                  <a:schemeClr val="tx1"/>
                </a:solidFill>
                <a:cs typeface="Arial-Rounded" panose="020B0500000000000000" pitchFamily="34" charset="0"/>
              </a:rPr>
              <a:t>Ai quên bỏ lại</a:t>
            </a:r>
            <a:endParaRPr lang="en-US" sz="2800">
              <a:solidFill>
                <a:schemeClr val="tx1"/>
              </a:solidFill>
              <a:cs typeface="Arial-Rounded" panose="020B0500000000000000" pitchFamily="34" charset="0"/>
            </a:endParaRPr>
          </a:p>
          <a:p>
            <a:endParaRPr lang="en-US" sz="2800">
              <a:solidFill>
                <a:schemeClr val="tx1"/>
              </a:solidFill>
              <a:cs typeface="Arial-Rounded" panose="020B0500000000000000" pitchFamily="34" charset="0"/>
            </a:endParaRPr>
          </a:p>
          <a:p>
            <a:endParaRPr lang="en-US" sz="2800">
              <a:solidFill>
                <a:schemeClr val="tx1"/>
              </a:solidFill>
              <a:cs typeface="Arial-Rounded" panose="020B0500000000000000" pitchFamily="34" charset="0"/>
            </a:endParaRPr>
          </a:p>
        </p:txBody>
      </p:sp>
      <p:sp>
        <p:nvSpPr>
          <p:cNvPr id="7" name="Text Box 6"/>
          <p:cNvSpPr txBox="1"/>
          <p:nvPr>
            <p:custDataLst>
              <p:tags r:id="rId5"/>
            </p:custDataLst>
          </p:nvPr>
        </p:nvSpPr>
        <p:spPr>
          <a:xfrm>
            <a:off x="7603490" y="4360545"/>
            <a:ext cx="4107815" cy="2245360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r>
              <a:rPr lang="en-US" sz="2800">
                <a:solidFill>
                  <a:schemeClr val="tx1"/>
                </a:solidFill>
                <a:cs typeface="Arial-Rounded" panose="020B0500000000000000" pitchFamily="34" charset="0"/>
                <a:sym typeface="+mn-ea"/>
              </a:rPr>
              <a:t>Cánh diều no gió</a:t>
            </a:r>
            <a:endParaRPr lang="en-US" sz="2800">
              <a:solidFill>
                <a:schemeClr val="tx1"/>
              </a:solidFill>
              <a:cs typeface="Arial-Rounded" panose="020B0500000000000000" pitchFamily="34" charset="0"/>
            </a:endParaRPr>
          </a:p>
          <a:p>
            <a:r>
              <a:rPr lang="en-US" sz="2800">
                <a:solidFill>
                  <a:schemeClr val="tx1"/>
                </a:solidFill>
                <a:cs typeface="Arial-Rounded" panose="020B0500000000000000" pitchFamily="34" charset="0"/>
                <a:sym typeface="+mn-ea"/>
              </a:rPr>
              <a:t>Nhạc trời réo vang</a:t>
            </a:r>
            <a:endParaRPr lang="en-US" sz="2800">
              <a:solidFill>
                <a:schemeClr val="tx1"/>
              </a:solidFill>
              <a:cs typeface="Arial-Rounded" panose="020B0500000000000000" pitchFamily="34" charset="0"/>
            </a:endParaRPr>
          </a:p>
          <a:p>
            <a:r>
              <a:rPr lang="en-US" sz="2800">
                <a:solidFill>
                  <a:schemeClr val="tx1"/>
                </a:solidFill>
                <a:cs typeface="Arial-Rounded" panose="020B0500000000000000" pitchFamily="34" charset="0"/>
                <a:sym typeface="+mn-ea"/>
              </a:rPr>
              <a:t>Tiếng diều xanh lúa</a:t>
            </a:r>
            <a:endParaRPr lang="en-US" sz="2800">
              <a:solidFill>
                <a:schemeClr val="tx1"/>
              </a:solidFill>
              <a:cs typeface="Arial-Rounded" panose="020B0500000000000000" pitchFamily="34" charset="0"/>
            </a:endParaRPr>
          </a:p>
          <a:p>
            <a:r>
              <a:rPr lang="en-US" sz="2800">
                <a:solidFill>
                  <a:schemeClr val="tx1"/>
                </a:solidFill>
                <a:cs typeface="Arial-Rounded" panose="020B0500000000000000" pitchFamily="34" charset="0"/>
                <a:sym typeface="+mn-ea"/>
              </a:rPr>
              <a:t>Uốn cong tre làng</a:t>
            </a:r>
            <a:endParaRPr lang="en-US" sz="2800">
              <a:solidFill>
                <a:schemeClr val="tx1"/>
              </a:solidFill>
              <a:cs typeface="Arial-Rounded" panose="020B0500000000000000" pitchFamily="34" charset="0"/>
              <a:sym typeface="+mn-ea"/>
            </a:endParaRPr>
          </a:p>
          <a:p>
            <a:pPr algn="r"/>
            <a:r>
              <a:rPr lang="en-US" sz="2800">
                <a:solidFill>
                  <a:schemeClr val="tx1"/>
                </a:solidFill>
                <a:cs typeface="Arial-Rounded" panose="020B0500000000000000" pitchFamily="34" charset="0"/>
              </a:rPr>
              <a:t>(Trần Đăng Khoa)</a:t>
            </a:r>
            <a:endParaRPr lang="en-US" sz="2800">
              <a:solidFill>
                <a:schemeClr val="tx1"/>
              </a:solidFill>
              <a:cs typeface="Arial-Rounded" panose="020B0500000000000000" pitchFamily="34" charset="0"/>
            </a:endParaRPr>
          </a:p>
        </p:txBody>
      </p:sp>
      <p:sp>
        <p:nvSpPr>
          <p:cNvPr id="8" name="Text Box 7"/>
          <p:cNvSpPr txBox="1"/>
          <p:nvPr>
            <p:custDataLst>
              <p:tags r:id="rId6"/>
            </p:custDataLst>
          </p:nvPr>
        </p:nvSpPr>
        <p:spPr>
          <a:xfrm>
            <a:off x="4288790" y="213360"/>
            <a:ext cx="387921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solidFill>
                  <a:schemeClr val="tx1"/>
                </a:solidFill>
                <a:cs typeface="Arial-Rounded" panose="020B0500000000000000" pitchFamily="34" charset="0"/>
              </a:rPr>
              <a:t>CÁNH DIỀU</a:t>
            </a:r>
            <a:endParaRPr lang="en-US" sz="2800" b="1">
              <a:solidFill>
                <a:schemeClr val="tx1"/>
              </a:solidFill>
              <a:cs typeface="Arial-Rounded" panose="020B0500000000000000" pitchFamily="34" charset="0"/>
            </a:endParaRPr>
          </a:p>
        </p:txBody>
      </p:sp>
      <p:sp>
        <p:nvSpPr>
          <p:cNvPr id="10" name="Cloud 9"/>
          <p:cNvSpPr/>
          <p:nvPr>
            <p:custDataLst>
              <p:tags r:id="rId7"/>
            </p:custDataLst>
          </p:nvPr>
        </p:nvSpPr>
        <p:spPr>
          <a:xfrm>
            <a:off x="8953508" y="213229"/>
            <a:ext cx="3048000" cy="730269"/>
          </a:xfrm>
          <a:prstGeom prst="cloud">
            <a:avLst/>
          </a:prstGeom>
          <a:solidFill>
            <a:schemeClr val="accent1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chemeClr val="lt1"/>
                </a:solidFill>
                <a:cs typeface="Arial-Rounded" panose="020B0500000000000000" pitchFamily="34" charset="0"/>
              </a:rPr>
              <a:t>Đọc mẫu</a:t>
            </a:r>
            <a:endParaRPr lang="en-US" sz="3600" b="1" dirty="0">
              <a:solidFill>
                <a:schemeClr val="lt1"/>
              </a:solidFill>
              <a:cs typeface="Arial-Rounded" panose="020B0500000000000000" pitchFamily="34" charset="0"/>
            </a:endParaRPr>
          </a:p>
        </p:txBody>
      </p:sp>
      <p:sp>
        <p:nvSpPr>
          <p:cNvPr id="3" name="Rounded Rectangle 2"/>
          <p:cNvSpPr/>
          <p:nvPr>
            <p:custDataLst>
              <p:tags r:id="rId8"/>
            </p:custDataLst>
          </p:nvPr>
        </p:nvSpPr>
        <p:spPr>
          <a:xfrm>
            <a:off x="4448810" y="6161405"/>
            <a:ext cx="4300220" cy="592455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>
                <a:solidFill>
                  <a:schemeClr val="lt1"/>
                </a:solidFill>
                <a:cs typeface="Arial-Rounded" panose="020B0500000000000000" pitchFamily="34" charset="0"/>
              </a:rPr>
              <a:t>Luyện đọc từ khó</a:t>
            </a:r>
            <a:endParaRPr lang="en-US" sz="3600">
              <a:solidFill>
                <a:schemeClr val="lt1"/>
              </a:solidFill>
              <a:cs typeface="Arial-Rounded" panose="020B0500000000000000" pitchFamily="34" charset="0"/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2219960" y="934720"/>
            <a:ext cx="959485" cy="8890"/>
          </a:xfrm>
          <a:prstGeom prst="line">
            <a:avLst/>
          </a:prstGeom>
          <a:ln w="28575" cmpd="sng">
            <a:solidFill>
              <a:srgbClr val="FF0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flipV="1">
            <a:off x="2092325" y="6452235"/>
            <a:ext cx="1087120" cy="10160"/>
          </a:xfrm>
          <a:prstGeom prst="line">
            <a:avLst/>
          </a:prstGeom>
          <a:ln w="28575" cmpd="sng">
            <a:solidFill>
              <a:srgbClr val="FF0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flipV="1">
            <a:off x="5685155" y="5693410"/>
            <a:ext cx="1087120" cy="10160"/>
          </a:xfrm>
          <a:prstGeom prst="line">
            <a:avLst/>
          </a:prstGeom>
          <a:ln w="28575" cmpd="sng">
            <a:solidFill>
              <a:srgbClr val="FF0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7774940" y="5267960"/>
            <a:ext cx="1210945" cy="0"/>
          </a:xfrm>
          <a:prstGeom prst="line">
            <a:avLst/>
          </a:prstGeom>
          <a:ln w="28575" cmpd="sng">
            <a:solidFill>
              <a:srgbClr val="FF0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9"/>
    </p:custDataLst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  <p:bldP spid="6" grpId="0"/>
      <p:bldP spid="6" grpId="1"/>
      <p:bldP spid="7" grpId="0"/>
      <p:bldP spid="7" grpId="1"/>
      <p:bldP spid="10" grpId="0" bldLvl="0" animBg="1"/>
      <p:bldP spid="3" grpId="0" animBg="1"/>
      <p:bldP spid="3" grpId="1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Content Placeholder 3" descr="Capture"/>
          <p:cNvPicPr>
            <a:picLocks noGrp="1"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294235" cy="6858635"/>
          </a:xfrm>
          <a:prstGeom prst="rect">
            <a:avLst/>
          </a:prstGeom>
        </p:spPr>
      </p:pic>
      <p:sp>
        <p:nvSpPr>
          <p:cNvPr id="5" name="Text Box 4"/>
          <p:cNvSpPr txBox="1"/>
          <p:nvPr>
            <p:custDataLst>
              <p:tags r:id="rId3"/>
            </p:custDataLst>
          </p:nvPr>
        </p:nvSpPr>
        <p:spPr>
          <a:xfrm>
            <a:off x="508000" y="426085"/>
            <a:ext cx="4107815" cy="6123940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r>
              <a:rPr lang="en-US" sz="2800">
                <a:solidFill>
                  <a:schemeClr val="tx1"/>
                </a:solidFill>
                <a:cs typeface="Arial-Rounded" panose="020B0500000000000000" pitchFamily="34" charset="0"/>
              </a:rPr>
              <a:t>Cánh diều no gió</a:t>
            </a:r>
            <a:endParaRPr lang="en-US" sz="2800">
              <a:solidFill>
                <a:schemeClr val="tx1"/>
              </a:solidFill>
              <a:cs typeface="Arial-Rounded" panose="020B0500000000000000" pitchFamily="34" charset="0"/>
            </a:endParaRPr>
          </a:p>
          <a:p>
            <a:r>
              <a:rPr lang="en-US" sz="2800">
                <a:solidFill>
                  <a:schemeClr val="tx1"/>
                </a:solidFill>
                <a:cs typeface="Arial-Rounded" panose="020B0500000000000000" pitchFamily="34" charset="0"/>
              </a:rPr>
              <a:t>Sáo nó thổi vang</a:t>
            </a:r>
            <a:endParaRPr lang="en-US" sz="2800">
              <a:solidFill>
                <a:schemeClr val="tx1"/>
              </a:solidFill>
              <a:cs typeface="Arial-Rounded" panose="020B0500000000000000" pitchFamily="34" charset="0"/>
            </a:endParaRPr>
          </a:p>
          <a:p>
            <a:r>
              <a:rPr lang="en-US" sz="2800">
                <a:solidFill>
                  <a:schemeClr val="tx1"/>
                </a:solidFill>
                <a:cs typeface="Arial-Rounded" panose="020B0500000000000000" pitchFamily="34" charset="0"/>
              </a:rPr>
              <a:t>Sao trời trôi qua</a:t>
            </a:r>
            <a:endParaRPr lang="en-US" sz="2800">
              <a:solidFill>
                <a:schemeClr val="tx1"/>
              </a:solidFill>
              <a:cs typeface="Arial-Rounded" panose="020B0500000000000000" pitchFamily="34" charset="0"/>
            </a:endParaRPr>
          </a:p>
          <a:p>
            <a:r>
              <a:rPr lang="en-US" sz="2800">
                <a:solidFill>
                  <a:schemeClr val="tx1"/>
                </a:solidFill>
                <a:cs typeface="Arial-Rounded" panose="020B0500000000000000" pitchFamily="34" charset="0"/>
              </a:rPr>
              <a:t>Diều thành trăng vàng</a:t>
            </a:r>
            <a:endParaRPr lang="en-US" sz="2800">
              <a:solidFill>
                <a:schemeClr val="tx1"/>
              </a:solidFill>
              <a:cs typeface="Arial-Rounded" panose="020B0500000000000000" pitchFamily="34" charset="0"/>
            </a:endParaRPr>
          </a:p>
          <a:p>
            <a:endParaRPr lang="en-US" sz="2800">
              <a:solidFill>
                <a:schemeClr val="tx1"/>
              </a:solidFill>
              <a:cs typeface="Arial-Rounded" panose="020B0500000000000000" pitchFamily="34" charset="0"/>
            </a:endParaRPr>
          </a:p>
          <a:p>
            <a:r>
              <a:rPr lang="en-US" sz="2800">
                <a:solidFill>
                  <a:schemeClr val="tx1"/>
                </a:solidFill>
                <a:cs typeface="Arial-Rounded" panose="020B0500000000000000" pitchFamily="34" charset="0"/>
              </a:rPr>
              <a:t>Cánh diều no gió</a:t>
            </a:r>
            <a:endParaRPr lang="en-US" sz="2800">
              <a:solidFill>
                <a:schemeClr val="tx1"/>
              </a:solidFill>
              <a:cs typeface="Arial-Rounded" panose="020B0500000000000000" pitchFamily="34" charset="0"/>
            </a:endParaRPr>
          </a:p>
          <a:p>
            <a:r>
              <a:rPr lang="en-US" sz="2800">
                <a:solidFill>
                  <a:schemeClr val="tx1"/>
                </a:solidFill>
                <a:cs typeface="Arial-Rounded" panose="020B0500000000000000" pitchFamily="34" charset="0"/>
              </a:rPr>
              <a:t>Tiếng nó trong ngần</a:t>
            </a:r>
            <a:endParaRPr lang="en-US" sz="2800">
              <a:solidFill>
                <a:schemeClr val="tx1"/>
              </a:solidFill>
              <a:cs typeface="Arial-Rounded" panose="020B0500000000000000" pitchFamily="34" charset="0"/>
            </a:endParaRPr>
          </a:p>
          <a:p>
            <a:r>
              <a:rPr lang="en-US" sz="2800">
                <a:solidFill>
                  <a:schemeClr val="tx1"/>
                </a:solidFill>
                <a:cs typeface="Arial-Rounded" panose="020B0500000000000000" pitchFamily="34" charset="0"/>
              </a:rPr>
              <a:t>Diều hay chiếc thuyền</a:t>
            </a:r>
            <a:endParaRPr lang="en-US" sz="2800">
              <a:solidFill>
                <a:schemeClr val="tx1"/>
              </a:solidFill>
              <a:cs typeface="Arial-Rounded" panose="020B0500000000000000" pitchFamily="34" charset="0"/>
            </a:endParaRPr>
          </a:p>
          <a:p>
            <a:r>
              <a:rPr lang="en-US" sz="2800">
                <a:solidFill>
                  <a:schemeClr val="tx1"/>
                </a:solidFill>
                <a:cs typeface="Arial-Rounded" panose="020B0500000000000000" pitchFamily="34" charset="0"/>
              </a:rPr>
              <a:t>Trôi trên sông Ngân</a:t>
            </a:r>
            <a:endParaRPr lang="en-US" sz="2800">
              <a:solidFill>
                <a:schemeClr val="tx1"/>
              </a:solidFill>
              <a:cs typeface="Arial-Rounded" panose="020B0500000000000000" pitchFamily="34" charset="0"/>
            </a:endParaRPr>
          </a:p>
          <a:p>
            <a:endParaRPr lang="en-US" sz="2800">
              <a:solidFill>
                <a:schemeClr val="tx1"/>
              </a:solidFill>
              <a:cs typeface="Arial-Rounded" panose="020B0500000000000000" pitchFamily="34" charset="0"/>
            </a:endParaRPr>
          </a:p>
          <a:p>
            <a:r>
              <a:rPr lang="en-US" sz="2800">
                <a:solidFill>
                  <a:schemeClr val="tx1"/>
                </a:solidFill>
                <a:cs typeface="Arial-Rounded" panose="020B0500000000000000" pitchFamily="34" charset="0"/>
              </a:rPr>
              <a:t>Cánh diều no gió</a:t>
            </a:r>
            <a:endParaRPr lang="en-US" sz="2800">
              <a:solidFill>
                <a:schemeClr val="tx1"/>
              </a:solidFill>
              <a:cs typeface="Arial-Rounded" panose="020B0500000000000000" pitchFamily="34" charset="0"/>
            </a:endParaRPr>
          </a:p>
          <a:p>
            <a:r>
              <a:rPr lang="en-US" sz="2800">
                <a:solidFill>
                  <a:schemeClr val="tx1"/>
                </a:solidFill>
                <a:cs typeface="Arial-Rounded" panose="020B0500000000000000" pitchFamily="34" charset="0"/>
              </a:rPr>
              <a:t>Tiếng nó chơi vơi</a:t>
            </a:r>
            <a:endParaRPr lang="en-US" sz="2800">
              <a:solidFill>
                <a:schemeClr val="tx1"/>
              </a:solidFill>
              <a:cs typeface="Arial-Rounded" panose="020B0500000000000000" pitchFamily="34" charset="0"/>
            </a:endParaRPr>
          </a:p>
          <a:p>
            <a:r>
              <a:rPr lang="en-US" sz="2800">
                <a:solidFill>
                  <a:schemeClr val="tx1"/>
                </a:solidFill>
                <a:cs typeface="Arial-Rounded" panose="020B0500000000000000" pitchFamily="34" charset="0"/>
              </a:rPr>
              <a:t>Diều là hạt cau</a:t>
            </a:r>
            <a:endParaRPr lang="en-US" sz="2800">
              <a:solidFill>
                <a:schemeClr val="tx1"/>
              </a:solidFill>
              <a:cs typeface="Arial-Rounded" panose="020B0500000000000000" pitchFamily="34" charset="0"/>
            </a:endParaRPr>
          </a:p>
          <a:p>
            <a:r>
              <a:rPr lang="en-US" sz="2800">
                <a:solidFill>
                  <a:schemeClr val="tx1"/>
                </a:solidFill>
                <a:cs typeface="Arial-Rounded" panose="020B0500000000000000" pitchFamily="34" charset="0"/>
              </a:rPr>
              <a:t>Phơi trên nong trời</a:t>
            </a:r>
            <a:endParaRPr lang="en-US" sz="2800">
              <a:solidFill>
                <a:schemeClr val="tx1"/>
              </a:solidFill>
              <a:cs typeface="Arial-Rounded" panose="020B0500000000000000" pitchFamily="34" charset="0"/>
            </a:endParaRPr>
          </a:p>
        </p:txBody>
      </p:sp>
      <p:sp>
        <p:nvSpPr>
          <p:cNvPr id="6" name="Text Box 5"/>
          <p:cNvSpPr txBox="1"/>
          <p:nvPr>
            <p:custDataLst>
              <p:tags r:id="rId4"/>
            </p:custDataLst>
          </p:nvPr>
        </p:nvSpPr>
        <p:spPr>
          <a:xfrm>
            <a:off x="3957320" y="4360545"/>
            <a:ext cx="4107815" cy="2676525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r>
              <a:rPr lang="en-US" sz="2800">
                <a:solidFill>
                  <a:schemeClr val="tx1"/>
                </a:solidFill>
                <a:cs typeface="Arial-Rounded" panose="020B0500000000000000" pitchFamily="34" charset="0"/>
              </a:rPr>
              <a:t>Trời như cánh đồng</a:t>
            </a:r>
            <a:endParaRPr lang="en-US" sz="2800">
              <a:solidFill>
                <a:schemeClr val="tx1"/>
              </a:solidFill>
              <a:cs typeface="Arial-Rounded" panose="020B0500000000000000" pitchFamily="34" charset="0"/>
            </a:endParaRPr>
          </a:p>
          <a:p>
            <a:r>
              <a:rPr lang="en-US" sz="2800">
                <a:solidFill>
                  <a:schemeClr val="tx1"/>
                </a:solidFill>
                <a:cs typeface="Arial-Rounded" panose="020B0500000000000000" pitchFamily="34" charset="0"/>
              </a:rPr>
              <a:t>Xong mùa gặt hái</a:t>
            </a:r>
            <a:endParaRPr lang="en-US" sz="2800">
              <a:solidFill>
                <a:schemeClr val="tx1"/>
              </a:solidFill>
              <a:cs typeface="Arial-Rounded" panose="020B0500000000000000" pitchFamily="34" charset="0"/>
            </a:endParaRPr>
          </a:p>
          <a:p>
            <a:r>
              <a:rPr lang="en-US" sz="2800">
                <a:solidFill>
                  <a:schemeClr val="tx1"/>
                </a:solidFill>
                <a:cs typeface="Arial-Rounded" panose="020B0500000000000000" pitchFamily="34" charset="0"/>
              </a:rPr>
              <a:t>Diều em - lưỡi liềm</a:t>
            </a:r>
            <a:endParaRPr lang="en-US" sz="2800">
              <a:solidFill>
                <a:schemeClr val="tx1"/>
              </a:solidFill>
              <a:cs typeface="Arial-Rounded" panose="020B0500000000000000" pitchFamily="34" charset="0"/>
            </a:endParaRPr>
          </a:p>
          <a:p>
            <a:r>
              <a:rPr lang="en-US" sz="2800">
                <a:solidFill>
                  <a:schemeClr val="tx1"/>
                </a:solidFill>
                <a:cs typeface="Arial-Rounded" panose="020B0500000000000000" pitchFamily="34" charset="0"/>
              </a:rPr>
              <a:t>Ai quên bỏ lại</a:t>
            </a:r>
            <a:endParaRPr lang="en-US" sz="2800">
              <a:solidFill>
                <a:schemeClr val="tx1"/>
              </a:solidFill>
              <a:cs typeface="Arial-Rounded" panose="020B0500000000000000" pitchFamily="34" charset="0"/>
            </a:endParaRPr>
          </a:p>
          <a:p>
            <a:endParaRPr lang="en-US" sz="2800">
              <a:solidFill>
                <a:schemeClr val="tx1"/>
              </a:solidFill>
              <a:cs typeface="Arial-Rounded" panose="020B0500000000000000" pitchFamily="34" charset="0"/>
            </a:endParaRPr>
          </a:p>
          <a:p>
            <a:endParaRPr lang="en-US" sz="2800">
              <a:solidFill>
                <a:schemeClr val="tx1"/>
              </a:solidFill>
              <a:cs typeface="Arial-Rounded" panose="020B0500000000000000" pitchFamily="34" charset="0"/>
            </a:endParaRPr>
          </a:p>
        </p:txBody>
      </p:sp>
      <p:sp>
        <p:nvSpPr>
          <p:cNvPr id="7" name="Text Box 6"/>
          <p:cNvSpPr txBox="1"/>
          <p:nvPr>
            <p:custDataLst>
              <p:tags r:id="rId5"/>
            </p:custDataLst>
          </p:nvPr>
        </p:nvSpPr>
        <p:spPr>
          <a:xfrm>
            <a:off x="7603490" y="4360545"/>
            <a:ext cx="4107815" cy="2245360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r>
              <a:rPr lang="en-US" sz="2800">
                <a:solidFill>
                  <a:schemeClr val="tx1"/>
                </a:solidFill>
                <a:cs typeface="Arial-Rounded" panose="020B0500000000000000" pitchFamily="34" charset="0"/>
                <a:sym typeface="+mn-ea"/>
              </a:rPr>
              <a:t>Cánh diều no gió</a:t>
            </a:r>
            <a:endParaRPr lang="en-US" sz="2800">
              <a:solidFill>
                <a:schemeClr val="tx1"/>
              </a:solidFill>
              <a:cs typeface="Arial-Rounded" panose="020B0500000000000000" pitchFamily="34" charset="0"/>
            </a:endParaRPr>
          </a:p>
          <a:p>
            <a:r>
              <a:rPr lang="en-US" sz="2800">
                <a:solidFill>
                  <a:schemeClr val="tx1"/>
                </a:solidFill>
                <a:cs typeface="Arial-Rounded" panose="020B0500000000000000" pitchFamily="34" charset="0"/>
                <a:sym typeface="+mn-ea"/>
              </a:rPr>
              <a:t>Nhạc trời réo vang</a:t>
            </a:r>
            <a:endParaRPr lang="en-US" sz="2800">
              <a:solidFill>
                <a:schemeClr val="tx1"/>
              </a:solidFill>
              <a:cs typeface="Arial-Rounded" panose="020B0500000000000000" pitchFamily="34" charset="0"/>
            </a:endParaRPr>
          </a:p>
          <a:p>
            <a:r>
              <a:rPr lang="en-US" sz="2800">
                <a:solidFill>
                  <a:schemeClr val="tx1"/>
                </a:solidFill>
                <a:cs typeface="Arial-Rounded" panose="020B0500000000000000" pitchFamily="34" charset="0"/>
                <a:sym typeface="+mn-ea"/>
              </a:rPr>
              <a:t>Tiếng diều xanh lúa</a:t>
            </a:r>
            <a:endParaRPr lang="en-US" sz="2800">
              <a:solidFill>
                <a:schemeClr val="tx1"/>
              </a:solidFill>
              <a:cs typeface="Arial-Rounded" panose="020B0500000000000000" pitchFamily="34" charset="0"/>
            </a:endParaRPr>
          </a:p>
          <a:p>
            <a:r>
              <a:rPr lang="en-US" sz="2800">
                <a:solidFill>
                  <a:schemeClr val="tx1"/>
                </a:solidFill>
                <a:cs typeface="Arial-Rounded" panose="020B0500000000000000" pitchFamily="34" charset="0"/>
                <a:sym typeface="+mn-ea"/>
              </a:rPr>
              <a:t>Uốn cong tre làng</a:t>
            </a:r>
            <a:endParaRPr lang="en-US" sz="2800">
              <a:solidFill>
                <a:schemeClr val="tx1"/>
              </a:solidFill>
              <a:cs typeface="Arial-Rounded" panose="020B0500000000000000" pitchFamily="34" charset="0"/>
              <a:sym typeface="+mn-ea"/>
            </a:endParaRPr>
          </a:p>
          <a:p>
            <a:pPr algn="r"/>
            <a:r>
              <a:rPr lang="en-US" sz="2800">
                <a:solidFill>
                  <a:schemeClr val="tx1"/>
                </a:solidFill>
                <a:cs typeface="Arial-Rounded" panose="020B0500000000000000" pitchFamily="34" charset="0"/>
              </a:rPr>
              <a:t>(Trần Đăng Khoa)</a:t>
            </a:r>
            <a:endParaRPr lang="en-US" sz="2800">
              <a:solidFill>
                <a:schemeClr val="tx1"/>
              </a:solidFill>
              <a:cs typeface="Arial-Rounded" panose="020B0500000000000000" pitchFamily="34" charset="0"/>
            </a:endParaRPr>
          </a:p>
        </p:txBody>
      </p:sp>
      <p:sp>
        <p:nvSpPr>
          <p:cNvPr id="8" name="Text Box 7"/>
          <p:cNvSpPr txBox="1"/>
          <p:nvPr>
            <p:custDataLst>
              <p:tags r:id="rId6"/>
            </p:custDataLst>
          </p:nvPr>
        </p:nvSpPr>
        <p:spPr>
          <a:xfrm>
            <a:off x="4288790" y="213360"/>
            <a:ext cx="387921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solidFill>
                  <a:schemeClr val="tx1"/>
                </a:solidFill>
                <a:cs typeface="Arial-Rounded" panose="020B0500000000000000" pitchFamily="34" charset="0"/>
              </a:rPr>
              <a:t>CÁNH DIỀU</a:t>
            </a:r>
            <a:endParaRPr lang="en-US" sz="2800" b="1">
              <a:solidFill>
                <a:schemeClr val="tx1"/>
              </a:solidFill>
              <a:cs typeface="Arial-Rounded" panose="020B0500000000000000" pitchFamily="34" charset="0"/>
            </a:endParaRPr>
          </a:p>
        </p:txBody>
      </p:sp>
      <p:sp>
        <p:nvSpPr>
          <p:cNvPr id="10" name="Cloud 9"/>
          <p:cNvSpPr/>
          <p:nvPr>
            <p:custDataLst>
              <p:tags r:id="rId7"/>
            </p:custDataLst>
          </p:nvPr>
        </p:nvSpPr>
        <p:spPr>
          <a:xfrm>
            <a:off x="8953508" y="213229"/>
            <a:ext cx="3048000" cy="730269"/>
          </a:xfrm>
          <a:prstGeom prst="cloud">
            <a:avLst/>
          </a:prstGeom>
          <a:solidFill>
            <a:schemeClr val="accent1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chemeClr val="lt1"/>
                </a:solidFill>
                <a:cs typeface="Arial-Rounded" panose="020B0500000000000000" pitchFamily="34" charset="0"/>
              </a:rPr>
              <a:t>Đọc mẫu</a:t>
            </a:r>
            <a:endParaRPr lang="en-US" sz="3600" b="1" dirty="0">
              <a:solidFill>
                <a:schemeClr val="lt1"/>
              </a:solidFill>
              <a:cs typeface="Arial-Rounded" panose="020B0500000000000000" pitchFamily="34" charset="0"/>
            </a:endParaRPr>
          </a:p>
        </p:txBody>
      </p:sp>
      <p:cxnSp>
        <p:nvCxnSpPr>
          <p:cNvPr id="9" name="Straight Connector 8"/>
          <p:cNvCxnSpPr/>
          <p:nvPr/>
        </p:nvCxnSpPr>
        <p:spPr>
          <a:xfrm flipH="1">
            <a:off x="3154045" y="530860"/>
            <a:ext cx="111125" cy="41275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3" name="Straight Connector 2"/>
          <p:cNvCxnSpPr/>
          <p:nvPr/>
        </p:nvCxnSpPr>
        <p:spPr>
          <a:xfrm flipH="1">
            <a:off x="3103245" y="943610"/>
            <a:ext cx="111125" cy="41275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flipH="1">
            <a:off x="2930525" y="1348740"/>
            <a:ext cx="111125" cy="41275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flipH="1">
            <a:off x="3957320" y="1744345"/>
            <a:ext cx="111125" cy="41275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 flipH="1">
            <a:off x="3154045" y="2566035"/>
            <a:ext cx="111125" cy="41275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 flipH="1">
            <a:off x="3599815" y="3002280"/>
            <a:ext cx="111125" cy="41275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 flipH="1">
            <a:off x="3846195" y="3479165"/>
            <a:ext cx="111125" cy="41275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 flipH="1">
            <a:off x="3488690" y="3947795"/>
            <a:ext cx="111125" cy="41275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3154045" y="4698365"/>
            <a:ext cx="111125" cy="41275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 flipH="1">
            <a:off x="3042920" y="5133975"/>
            <a:ext cx="111125" cy="41275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2819400" y="5610860"/>
            <a:ext cx="111125" cy="41275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 flipH="1">
            <a:off x="3265170" y="6006465"/>
            <a:ext cx="111125" cy="41275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6947535" y="4360545"/>
            <a:ext cx="111125" cy="41275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 flipH="1">
            <a:off x="6774815" y="4857115"/>
            <a:ext cx="111125" cy="41275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6836410" y="5198110"/>
            <a:ext cx="111125" cy="41275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 flipH="1">
            <a:off x="6091555" y="5725795"/>
            <a:ext cx="111125" cy="41275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 flipH="1">
            <a:off x="10240010" y="4444365"/>
            <a:ext cx="111125" cy="41275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 flipH="1">
            <a:off x="10422255" y="4785360"/>
            <a:ext cx="111125" cy="41275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 flipH="1">
            <a:off x="10645775" y="5198110"/>
            <a:ext cx="111125" cy="41275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 flipH="1">
            <a:off x="10351135" y="5610860"/>
            <a:ext cx="111125" cy="41275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29" name="TextBox 21"/>
          <p:cNvSpPr txBox="1"/>
          <p:nvPr>
            <p:custDataLst>
              <p:tags r:id="rId8"/>
            </p:custDataLst>
          </p:nvPr>
        </p:nvSpPr>
        <p:spPr>
          <a:xfrm>
            <a:off x="4502785" y="6085205"/>
            <a:ext cx="4178300" cy="520700"/>
          </a:xfrm>
          <a:prstGeom prst="rect">
            <a:avLst/>
          </a:prstGeom>
          <a:solidFill>
            <a:schemeClr val="accent1"/>
          </a:solidFill>
        </p:spPr>
        <p:txBody>
          <a:bodyPr wrap="square" lIns="91403" tIns="45702" rIns="91403" bIns="45702" rtlCol="0">
            <a:spAutoFit/>
          </a:bodyPr>
          <a:lstStyle/>
          <a:p>
            <a:pPr algn="ctr"/>
            <a:r>
              <a:rPr lang="en-US" sz="2800" dirty="0">
                <a:solidFill>
                  <a:schemeClr val="lt1"/>
                </a:solidFill>
                <a:cs typeface="Arial-Rounded" panose="020B0500000000000000" pitchFamily="34" charset="0"/>
              </a:rPr>
              <a:t>Đọc nối tiếp câu</a:t>
            </a:r>
            <a:endParaRPr lang="en-US" sz="2800" dirty="0">
              <a:solidFill>
                <a:schemeClr val="lt1"/>
              </a:solidFill>
              <a:cs typeface="Arial-Rounded" panose="020B0500000000000000" pitchFamily="34" charset="0"/>
            </a:endParaRPr>
          </a:p>
        </p:txBody>
      </p:sp>
    </p:spTree>
    <p:custDataLst>
      <p:tags r:id="rId9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  <p:bldP spid="6" grpId="0"/>
      <p:bldP spid="6" grpId="1"/>
      <p:bldP spid="7" grpId="0"/>
      <p:bldP spid="7" grpId="1"/>
      <p:bldP spid="10" grpId="0" bldLvl="0" animBg="1"/>
      <p:bldP spid="29" grpId="0" bldLvl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>
            <a:spLocks noGrp="1"/>
          </p:cNvSpPr>
          <p:nvPr>
            <p:custDataLst>
              <p:tags r:id="rId1"/>
            </p:custDataLst>
          </p:nvPr>
        </p:nvSpPr>
        <p:spPr>
          <a:xfrm>
            <a:off x="768350" y="3253105"/>
            <a:ext cx="9826625" cy="4526280"/>
          </a:xfrm>
          <a:prstGeom prst="rect">
            <a:avLst/>
          </a:prstGeom>
        </p:spPr>
        <p:txBody>
          <a:bodyPr vert="horz" wrap="square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3200">
                <a:solidFill>
                  <a:schemeClr val="tx1"/>
                </a:solidFill>
                <a:cs typeface="Arial-Rounded" panose="020B0500000000000000" pitchFamily="34" charset="0"/>
              </a:rPr>
              <a:t>- </a:t>
            </a:r>
            <a:r>
              <a:rPr lang="en-US" sz="3200" i="1">
                <a:solidFill>
                  <a:schemeClr val="tx1"/>
                </a:solidFill>
                <a:cs typeface="Arial-Rounded" panose="020B0500000000000000" pitchFamily="34" charset="0"/>
              </a:rPr>
              <a:t>Sông Ngân (dải Ngân Hà):</a:t>
            </a:r>
            <a:r>
              <a:rPr lang="en-US" sz="3200">
                <a:solidFill>
                  <a:schemeClr val="tx1"/>
                </a:solidFill>
                <a:cs typeface="Arial-Rounded" panose="020B0500000000000000" pitchFamily="34" charset="0"/>
              </a:rPr>
              <a:t> dải trắng bạc, vắt ngang bầu trời, được tạo nên từ nhiều ngôi sao, trông giống một con sông.</a:t>
            </a:r>
            <a:endParaRPr lang="en-US" sz="3200">
              <a:solidFill>
                <a:schemeClr val="tx1"/>
              </a:solidFill>
              <a:cs typeface="Arial-Rounded" panose="020B0500000000000000" pitchFamily="34" charset="0"/>
            </a:endParaRPr>
          </a:p>
          <a:p>
            <a:pPr marL="0" indent="0">
              <a:buNone/>
            </a:pPr>
            <a:r>
              <a:rPr lang="en-US" sz="3200">
                <a:solidFill>
                  <a:schemeClr val="tx1"/>
                </a:solidFill>
                <a:cs typeface="Arial-Rounded" panose="020B0500000000000000" pitchFamily="34" charset="0"/>
              </a:rPr>
              <a:t>- </a:t>
            </a:r>
            <a:r>
              <a:rPr lang="en-US" sz="3200" i="1">
                <a:solidFill>
                  <a:schemeClr val="tx1"/>
                </a:solidFill>
                <a:cs typeface="Arial-Rounded" panose="020B0500000000000000" pitchFamily="34" charset="0"/>
              </a:rPr>
              <a:t>Nong:</a:t>
            </a:r>
            <a:r>
              <a:rPr lang="en-US" sz="3200">
                <a:solidFill>
                  <a:schemeClr val="tx1"/>
                </a:solidFill>
                <a:cs typeface="Arial-Rounded" panose="020B0500000000000000" pitchFamily="34" charset="0"/>
              </a:rPr>
              <a:t> Vật dụng làm từ tre nứa, có hình tròn, dùng để phơi thóc</a:t>
            </a:r>
            <a:endParaRPr lang="en-US" sz="3200">
              <a:solidFill>
                <a:schemeClr val="tx1"/>
              </a:solidFill>
              <a:cs typeface="Arial-Rounded" panose="020B0500000000000000" pitchFamily="34" charset="0"/>
            </a:endParaRPr>
          </a:p>
        </p:txBody>
      </p:sp>
      <p:sp>
        <p:nvSpPr>
          <p:cNvPr id="5" name="TextBox 4"/>
          <p:cNvSpPr txBox="1"/>
          <p:nvPr>
            <p:custDataLst>
              <p:tags r:id="rId2"/>
            </p:custDataLst>
          </p:nvPr>
        </p:nvSpPr>
        <p:spPr>
          <a:xfrm>
            <a:off x="450850" y="351155"/>
            <a:ext cx="5702270" cy="582295"/>
          </a:xfrm>
          <a:prstGeom prst="rect">
            <a:avLst/>
          </a:prstGeom>
          <a:solidFill>
            <a:schemeClr val="accent1"/>
          </a:solidFill>
        </p:spPr>
        <p:txBody>
          <a:bodyPr wrap="square" lIns="91403" tIns="45702" rIns="91403" bIns="45702" rtlCol="0">
            <a:spAutoFit/>
          </a:bodyPr>
          <a:lstStyle/>
          <a:p>
            <a:pPr algn="ctr"/>
            <a:r>
              <a:rPr lang="en-US" sz="3200" dirty="0">
                <a:solidFill>
                  <a:schemeClr val="lt1"/>
                </a:solidFill>
                <a:cs typeface="Arial-Rounded" panose="020B0500000000000000" pitchFamily="34" charset="0"/>
              </a:rPr>
              <a:t>Giải nghĩa của từ</a:t>
            </a:r>
            <a:endParaRPr lang="en-US" sz="3200" dirty="0">
              <a:solidFill>
                <a:schemeClr val="lt1"/>
              </a:solidFill>
              <a:cs typeface="Arial-Rounded" panose="020B0500000000000000" pitchFamily="34" charset="0"/>
            </a:endParaRPr>
          </a:p>
        </p:txBody>
      </p:sp>
      <p:pic>
        <p:nvPicPr>
          <p:cNvPr id="2" name="Content Placeholder 3"/>
          <p:cNvPicPr>
            <a:picLocks noGrp="1" noChangeAspect="1"/>
          </p:cNvPicPr>
          <p:nvPr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6807200" y="148590"/>
            <a:ext cx="5303520" cy="3006725"/>
          </a:xfrm>
          <a:prstGeom prst="rect">
            <a:avLst/>
          </a:prstGeom>
        </p:spPr>
      </p:pic>
    </p:spTree>
    <p:custDataLst>
      <p:tags r:id="rId5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ldLvl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Content Placeholder 3" descr="Capture"/>
          <p:cNvPicPr>
            <a:picLocks noGrp="1"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294235" cy="6858635"/>
          </a:xfrm>
          <a:prstGeom prst="rect">
            <a:avLst/>
          </a:prstGeom>
        </p:spPr>
      </p:pic>
      <p:sp>
        <p:nvSpPr>
          <p:cNvPr id="5" name="Text Box 4"/>
          <p:cNvSpPr txBox="1"/>
          <p:nvPr>
            <p:custDataLst>
              <p:tags r:id="rId3"/>
            </p:custDataLst>
          </p:nvPr>
        </p:nvSpPr>
        <p:spPr>
          <a:xfrm>
            <a:off x="508000" y="426085"/>
            <a:ext cx="4107815" cy="6123940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r>
              <a:rPr lang="en-US" sz="2800">
                <a:solidFill>
                  <a:schemeClr val="tx1"/>
                </a:solidFill>
                <a:cs typeface="Arial-Rounded" panose="020B0500000000000000" pitchFamily="34" charset="0"/>
              </a:rPr>
              <a:t>Cánh diều no gió</a:t>
            </a:r>
            <a:endParaRPr lang="en-US" sz="2800">
              <a:solidFill>
                <a:schemeClr val="tx1"/>
              </a:solidFill>
              <a:cs typeface="Arial-Rounded" panose="020B0500000000000000" pitchFamily="34" charset="0"/>
            </a:endParaRPr>
          </a:p>
          <a:p>
            <a:r>
              <a:rPr lang="en-US" sz="2800">
                <a:solidFill>
                  <a:schemeClr val="tx1"/>
                </a:solidFill>
                <a:cs typeface="Arial-Rounded" panose="020B0500000000000000" pitchFamily="34" charset="0"/>
              </a:rPr>
              <a:t>Sáo nó thổi vang</a:t>
            </a:r>
            <a:endParaRPr lang="en-US" sz="2800">
              <a:solidFill>
                <a:schemeClr val="tx1"/>
              </a:solidFill>
              <a:cs typeface="Arial-Rounded" panose="020B0500000000000000" pitchFamily="34" charset="0"/>
            </a:endParaRPr>
          </a:p>
          <a:p>
            <a:r>
              <a:rPr lang="en-US" sz="2800">
                <a:solidFill>
                  <a:schemeClr val="tx1"/>
                </a:solidFill>
                <a:cs typeface="Arial-Rounded" panose="020B0500000000000000" pitchFamily="34" charset="0"/>
              </a:rPr>
              <a:t>Sao trời trôi qua</a:t>
            </a:r>
            <a:endParaRPr lang="en-US" sz="2800">
              <a:solidFill>
                <a:schemeClr val="tx1"/>
              </a:solidFill>
              <a:cs typeface="Arial-Rounded" panose="020B0500000000000000" pitchFamily="34" charset="0"/>
            </a:endParaRPr>
          </a:p>
          <a:p>
            <a:r>
              <a:rPr lang="en-US" sz="2800">
                <a:solidFill>
                  <a:schemeClr val="tx1"/>
                </a:solidFill>
                <a:cs typeface="Arial-Rounded" panose="020B0500000000000000" pitchFamily="34" charset="0"/>
              </a:rPr>
              <a:t>Diều thành trăng vàng</a:t>
            </a:r>
            <a:endParaRPr lang="en-US" sz="2800">
              <a:solidFill>
                <a:schemeClr val="tx1"/>
              </a:solidFill>
              <a:cs typeface="Arial-Rounded" panose="020B0500000000000000" pitchFamily="34" charset="0"/>
            </a:endParaRPr>
          </a:p>
          <a:p>
            <a:endParaRPr lang="en-US" sz="2800">
              <a:solidFill>
                <a:schemeClr val="tx1"/>
              </a:solidFill>
              <a:cs typeface="Arial-Rounded" panose="020B0500000000000000" pitchFamily="34" charset="0"/>
            </a:endParaRPr>
          </a:p>
          <a:p>
            <a:r>
              <a:rPr lang="en-US" sz="2800">
                <a:solidFill>
                  <a:schemeClr val="tx1"/>
                </a:solidFill>
                <a:cs typeface="Arial-Rounded" panose="020B0500000000000000" pitchFamily="34" charset="0"/>
              </a:rPr>
              <a:t>Cánh diều no gió</a:t>
            </a:r>
            <a:endParaRPr lang="en-US" sz="2800">
              <a:solidFill>
                <a:schemeClr val="tx1"/>
              </a:solidFill>
              <a:cs typeface="Arial-Rounded" panose="020B0500000000000000" pitchFamily="34" charset="0"/>
            </a:endParaRPr>
          </a:p>
          <a:p>
            <a:r>
              <a:rPr lang="en-US" sz="2800">
                <a:solidFill>
                  <a:schemeClr val="tx1"/>
                </a:solidFill>
                <a:cs typeface="Arial-Rounded" panose="020B0500000000000000" pitchFamily="34" charset="0"/>
              </a:rPr>
              <a:t>Tiếng nó trong ngần</a:t>
            </a:r>
            <a:endParaRPr lang="en-US" sz="2800">
              <a:solidFill>
                <a:schemeClr val="tx1"/>
              </a:solidFill>
              <a:cs typeface="Arial-Rounded" panose="020B0500000000000000" pitchFamily="34" charset="0"/>
            </a:endParaRPr>
          </a:p>
          <a:p>
            <a:r>
              <a:rPr lang="en-US" sz="2800">
                <a:solidFill>
                  <a:schemeClr val="tx1"/>
                </a:solidFill>
                <a:cs typeface="Arial-Rounded" panose="020B0500000000000000" pitchFamily="34" charset="0"/>
              </a:rPr>
              <a:t>Diều hay chiếc thuyền</a:t>
            </a:r>
            <a:endParaRPr lang="en-US" sz="2800">
              <a:solidFill>
                <a:schemeClr val="tx1"/>
              </a:solidFill>
              <a:cs typeface="Arial-Rounded" panose="020B0500000000000000" pitchFamily="34" charset="0"/>
            </a:endParaRPr>
          </a:p>
          <a:p>
            <a:r>
              <a:rPr lang="en-US" sz="2800">
                <a:solidFill>
                  <a:schemeClr val="tx1"/>
                </a:solidFill>
                <a:cs typeface="Arial-Rounded" panose="020B0500000000000000" pitchFamily="34" charset="0"/>
              </a:rPr>
              <a:t>Trôi trên sông Ngân</a:t>
            </a:r>
            <a:endParaRPr lang="en-US" sz="2800">
              <a:solidFill>
                <a:schemeClr val="tx1"/>
              </a:solidFill>
              <a:cs typeface="Arial-Rounded" panose="020B0500000000000000" pitchFamily="34" charset="0"/>
            </a:endParaRPr>
          </a:p>
          <a:p>
            <a:endParaRPr lang="en-US" sz="2800">
              <a:solidFill>
                <a:schemeClr val="tx1"/>
              </a:solidFill>
              <a:cs typeface="Arial-Rounded" panose="020B0500000000000000" pitchFamily="34" charset="0"/>
            </a:endParaRPr>
          </a:p>
          <a:p>
            <a:r>
              <a:rPr lang="en-US" sz="2800">
                <a:solidFill>
                  <a:schemeClr val="tx1"/>
                </a:solidFill>
                <a:cs typeface="Arial-Rounded" panose="020B0500000000000000" pitchFamily="34" charset="0"/>
              </a:rPr>
              <a:t>Cánh diều no gió</a:t>
            </a:r>
            <a:endParaRPr lang="en-US" sz="2800">
              <a:solidFill>
                <a:schemeClr val="tx1"/>
              </a:solidFill>
              <a:cs typeface="Arial-Rounded" panose="020B0500000000000000" pitchFamily="34" charset="0"/>
            </a:endParaRPr>
          </a:p>
          <a:p>
            <a:r>
              <a:rPr lang="en-US" sz="2800">
                <a:solidFill>
                  <a:schemeClr val="tx1"/>
                </a:solidFill>
                <a:cs typeface="Arial-Rounded" panose="020B0500000000000000" pitchFamily="34" charset="0"/>
              </a:rPr>
              <a:t>Tiếng nó chơi vơi</a:t>
            </a:r>
            <a:endParaRPr lang="en-US" sz="2800">
              <a:solidFill>
                <a:schemeClr val="tx1"/>
              </a:solidFill>
              <a:cs typeface="Arial-Rounded" panose="020B0500000000000000" pitchFamily="34" charset="0"/>
            </a:endParaRPr>
          </a:p>
          <a:p>
            <a:r>
              <a:rPr lang="en-US" sz="2800">
                <a:solidFill>
                  <a:schemeClr val="tx1"/>
                </a:solidFill>
                <a:cs typeface="Arial-Rounded" panose="020B0500000000000000" pitchFamily="34" charset="0"/>
              </a:rPr>
              <a:t>Diều là hạt cau</a:t>
            </a:r>
            <a:endParaRPr lang="en-US" sz="2800">
              <a:solidFill>
                <a:schemeClr val="tx1"/>
              </a:solidFill>
              <a:cs typeface="Arial-Rounded" panose="020B0500000000000000" pitchFamily="34" charset="0"/>
            </a:endParaRPr>
          </a:p>
          <a:p>
            <a:r>
              <a:rPr lang="en-US" sz="2800">
                <a:solidFill>
                  <a:schemeClr val="tx1"/>
                </a:solidFill>
                <a:cs typeface="Arial-Rounded" panose="020B0500000000000000" pitchFamily="34" charset="0"/>
              </a:rPr>
              <a:t>Phơi trên nong trời</a:t>
            </a:r>
            <a:endParaRPr lang="en-US" sz="2800">
              <a:solidFill>
                <a:schemeClr val="tx1"/>
              </a:solidFill>
              <a:cs typeface="Arial-Rounded" panose="020B0500000000000000" pitchFamily="34" charset="0"/>
            </a:endParaRPr>
          </a:p>
        </p:txBody>
      </p:sp>
      <p:sp>
        <p:nvSpPr>
          <p:cNvPr id="6" name="Text Box 5"/>
          <p:cNvSpPr txBox="1"/>
          <p:nvPr>
            <p:custDataLst>
              <p:tags r:id="rId4"/>
            </p:custDataLst>
          </p:nvPr>
        </p:nvSpPr>
        <p:spPr>
          <a:xfrm>
            <a:off x="3957320" y="4360545"/>
            <a:ext cx="4107815" cy="2676525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r>
              <a:rPr lang="en-US" sz="2800">
                <a:solidFill>
                  <a:schemeClr val="tx1"/>
                </a:solidFill>
                <a:cs typeface="Arial-Rounded" panose="020B0500000000000000" pitchFamily="34" charset="0"/>
              </a:rPr>
              <a:t>Trời như cánh đồng</a:t>
            </a:r>
            <a:endParaRPr lang="en-US" sz="2800">
              <a:solidFill>
                <a:schemeClr val="tx1"/>
              </a:solidFill>
              <a:cs typeface="Arial-Rounded" panose="020B0500000000000000" pitchFamily="34" charset="0"/>
            </a:endParaRPr>
          </a:p>
          <a:p>
            <a:r>
              <a:rPr lang="en-US" sz="2800">
                <a:solidFill>
                  <a:schemeClr val="tx1"/>
                </a:solidFill>
                <a:cs typeface="Arial-Rounded" panose="020B0500000000000000" pitchFamily="34" charset="0"/>
              </a:rPr>
              <a:t>Xong mùa gặt hái</a:t>
            </a:r>
            <a:endParaRPr lang="en-US" sz="2800">
              <a:solidFill>
                <a:schemeClr val="tx1"/>
              </a:solidFill>
              <a:cs typeface="Arial-Rounded" panose="020B0500000000000000" pitchFamily="34" charset="0"/>
            </a:endParaRPr>
          </a:p>
          <a:p>
            <a:r>
              <a:rPr lang="en-US" sz="2800">
                <a:solidFill>
                  <a:schemeClr val="tx1"/>
                </a:solidFill>
                <a:cs typeface="Arial-Rounded" panose="020B0500000000000000" pitchFamily="34" charset="0"/>
              </a:rPr>
              <a:t>Diều em - lưỡi liềm</a:t>
            </a:r>
            <a:endParaRPr lang="en-US" sz="2800">
              <a:solidFill>
                <a:schemeClr val="tx1"/>
              </a:solidFill>
              <a:cs typeface="Arial-Rounded" panose="020B0500000000000000" pitchFamily="34" charset="0"/>
            </a:endParaRPr>
          </a:p>
          <a:p>
            <a:r>
              <a:rPr lang="en-US" sz="2800">
                <a:solidFill>
                  <a:schemeClr val="tx1"/>
                </a:solidFill>
                <a:cs typeface="Arial-Rounded" panose="020B0500000000000000" pitchFamily="34" charset="0"/>
              </a:rPr>
              <a:t>Ai quên bỏ lại</a:t>
            </a:r>
            <a:endParaRPr lang="en-US" sz="2800">
              <a:solidFill>
                <a:schemeClr val="tx1"/>
              </a:solidFill>
              <a:cs typeface="Arial-Rounded" panose="020B0500000000000000" pitchFamily="34" charset="0"/>
            </a:endParaRPr>
          </a:p>
          <a:p>
            <a:endParaRPr lang="en-US" sz="2800">
              <a:solidFill>
                <a:schemeClr val="tx1"/>
              </a:solidFill>
              <a:cs typeface="Arial-Rounded" panose="020B0500000000000000" pitchFamily="34" charset="0"/>
            </a:endParaRPr>
          </a:p>
          <a:p>
            <a:endParaRPr lang="en-US" sz="2800">
              <a:solidFill>
                <a:schemeClr val="tx1"/>
              </a:solidFill>
              <a:cs typeface="Arial-Rounded" panose="020B0500000000000000" pitchFamily="34" charset="0"/>
            </a:endParaRPr>
          </a:p>
        </p:txBody>
      </p:sp>
      <p:sp>
        <p:nvSpPr>
          <p:cNvPr id="7" name="Text Box 6"/>
          <p:cNvSpPr txBox="1"/>
          <p:nvPr>
            <p:custDataLst>
              <p:tags r:id="rId5"/>
            </p:custDataLst>
          </p:nvPr>
        </p:nvSpPr>
        <p:spPr>
          <a:xfrm>
            <a:off x="7603490" y="4360545"/>
            <a:ext cx="4107815" cy="2245360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r>
              <a:rPr lang="en-US" sz="2800">
                <a:solidFill>
                  <a:schemeClr val="tx1"/>
                </a:solidFill>
                <a:cs typeface="Arial-Rounded" panose="020B0500000000000000" pitchFamily="34" charset="0"/>
                <a:sym typeface="+mn-ea"/>
              </a:rPr>
              <a:t>Cánh diều no gió</a:t>
            </a:r>
            <a:endParaRPr lang="en-US" sz="2800">
              <a:solidFill>
                <a:schemeClr val="tx1"/>
              </a:solidFill>
              <a:cs typeface="Arial-Rounded" panose="020B0500000000000000" pitchFamily="34" charset="0"/>
            </a:endParaRPr>
          </a:p>
          <a:p>
            <a:r>
              <a:rPr lang="en-US" sz="2800">
                <a:solidFill>
                  <a:schemeClr val="tx1"/>
                </a:solidFill>
                <a:cs typeface="Arial-Rounded" panose="020B0500000000000000" pitchFamily="34" charset="0"/>
                <a:sym typeface="+mn-ea"/>
              </a:rPr>
              <a:t>Nhạc trời réo vang</a:t>
            </a:r>
            <a:endParaRPr lang="en-US" sz="2800">
              <a:solidFill>
                <a:schemeClr val="tx1"/>
              </a:solidFill>
              <a:cs typeface="Arial-Rounded" panose="020B0500000000000000" pitchFamily="34" charset="0"/>
            </a:endParaRPr>
          </a:p>
          <a:p>
            <a:r>
              <a:rPr lang="en-US" sz="2800">
                <a:solidFill>
                  <a:schemeClr val="tx1"/>
                </a:solidFill>
                <a:cs typeface="Arial-Rounded" panose="020B0500000000000000" pitchFamily="34" charset="0"/>
                <a:sym typeface="+mn-ea"/>
              </a:rPr>
              <a:t>Tiếng diều xanh lúa</a:t>
            </a:r>
            <a:endParaRPr lang="en-US" sz="2800">
              <a:solidFill>
                <a:schemeClr val="tx1"/>
              </a:solidFill>
              <a:cs typeface="Arial-Rounded" panose="020B0500000000000000" pitchFamily="34" charset="0"/>
            </a:endParaRPr>
          </a:p>
          <a:p>
            <a:r>
              <a:rPr lang="en-US" sz="2800">
                <a:solidFill>
                  <a:schemeClr val="tx1"/>
                </a:solidFill>
                <a:cs typeface="Arial-Rounded" panose="020B0500000000000000" pitchFamily="34" charset="0"/>
                <a:sym typeface="+mn-ea"/>
              </a:rPr>
              <a:t>Uốn cong tre làng</a:t>
            </a:r>
            <a:endParaRPr lang="en-US" sz="2800">
              <a:solidFill>
                <a:schemeClr val="tx1"/>
              </a:solidFill>
              <a:cs typeface="Arial-Rounded" panose="020B0500000000000000" pitchFamily="34" charset="0"/>
              <a:sym typeface="+mn-ea"/>
            </a:endParaRPr>
          </a:p>
          <a:p>
            <a:pPr algn="r"/>
            <a:r>
              <a:rPr lang="en-US" sz="2800">
                <a:solidFill>
                  <a:schemeClr val="tx1"/>
                </a:solidFill>
                <a:cs typeface="Arial-Rounded" panose="020B0500000000000000" pitchFamily="34" charset="0"/>
              </a:rPr>
              <a:t>(Trần Đăng Khoa)</a:t>
            </a:r>
            <a:endParaRPr lang="en-US" sz="2800">
              <a:solidFill>
                <a:schemeClr val="tx1"/>
              </a:solidFill>
              <a:cs typeface="Arial-Rounded" panose="020B0500000000000000" pitchFamily="34" charset="0"/>
            </a:endParaRPr>
          </a:p>
        </p:txBody>
      </p:sp>
      <p:sp>
        <p:nvSpPr>
          <p:cNvPr id="8" name="Text Box 7"/>
          <p:cNvSpPr txBox="1"/>
          <p:nvPr>
            <p:custDataLst>
              <p:tags r:id="rId6"/>
            </p:custDataLst>
          </p:nvPr>
        </p:nvSpPr>
        <p:spPr>
          <a:xfrm>
            <a:off x="4288790" y="213360"/>
            <a:ext cx="387921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solidFill>
                  <a:schemeClr val="tx1"/>
                </a:solidFill>
                <a:cs typeface="Arial-Rounded" panose="020B0500000000000000" pitchFamily="34" charset="0"/>
              </a:rPr>
              <a:t>CÁNH DIỀU</a:t>
            </a:r>
            <a:endParaRPr lang="en-US" sz="2800" b="1">
              <a:solidFill>
                <a:schemeClr val="tx1"/>
              </a:solidFill>
              <a:cs typeface="Arial-Rounded" panose="020B0500000000000000" pitchFamily="34" charset="0"/>
            </a:endParaRPr>
          </a:p>
        </p:txBody>
      </p:sp>
      <p:sp>
        <p:nvSpPr>
          <p:cNvPr id="17" name="TextBox 16"/>
          <p:cNvSpPr txBox="1"/>
          <p:nvPr>
            <p:custDataLst>
              <p:tags r:id="rId7"/>
            </p:custDataLst>
          </p:nvPr>
        </p:nvSpPr>
        <p:spPr>
          <a:xfrm>
            <a:off x="5466715" y="3704658"/>
            <a:ext cx="6096000" cy="582295"/>
          </a:xfrm>
          <a:prstGeom prst="rect">
            <a:avLst/>
          </a:prstGeom>
          <a:solidFill>
            <a:schemeClr val="accent2"/>
          </a:solidFill>
        </p:spPr>
        <p:txBody>
          <a:bodyPr wrap="square" lIns="91403" tIns="45702" rIns="91403" bIns="45702" rtlCol="0">
            <a:spAutoFit/>
          </a:bodyPr>
          <a:lstStyle/>
          <a:p>
            <a:pPr algn="ctr"/>
            <a:r>
              <a:rPr lang="en-US" sz="3200" dirty="0">
                <a:solidFill>
                  <a:schemeClr val="tx1"/>
                </a:solidFill>
                <a:cs typeface="Arial-Rounded" panose="020B0500000000000000" pitchFamily="34" charset="0"/>
              </a:rPr>
              <a:t>Đọc nối tiếp đoạn</a:t>
            </a:r>
            <a:endParaRPr lang="en-US" sz="3200" dirty="0">
              <a:solidFill>
                <a:schemeClr val="tx1"/>
              </a:solidFill>
              <a:cs typeface="Arial-Rounded" panose="020B0500000000000000" pitchFamily="34" charset="0"/>
            </a:endParaRPr>
          </a:p>
        </p:txBody>
      </p:sp>
      <p:pic>
        <p:nvPicPr>
          <p:cNvPr id="9" name="Picture 3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800" y="-185"/>
            <a:ext cx="527050" cy="21490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3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395" y="2140400"/>
            <a:ext cx="527050" cy="21490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3"/>
          <p:cNvPicPr>
            <a:picLocks noChangeAspect="1" noChangeArrowheads="1"/>
          </p:cNvPicPr>
          <p:nvPr>
            <p:custDataLst>
              <p:tags r:id="rId11"/>
            </p:custDataLst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8830" y="4289240"/>
            <a:ext cx="527050" cy="21490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Picture 3"/>
          <p:cNvPicPr>
            <a:picLocks noChangeAspect="1" noChangeArrowheads="1"/>
          </p:cNvPicPr>
          <p:nvPr>
            <p:custDataLst>
              <p:tags r:id="rId12"/>
            </p:custDataLst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6550" y="3934275"/>
            <a:ext cx="527050" cy="21490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" name="Picture 3"/>
          <p:cNvPicPr>
            <a:picLocks noChangeAspect="1" noChangeArrowheads="1"/>
          </p:cNvPicPr>
          <p:nvPr>
            <p:custDataLst>
              <p:tags r:id="rId13"/>
            </p:custDataLst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28755" y="3934275"/>
            <a:ext cx="527050" cy="21490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Flowchart: Connector 2"/>
          <p:cNvSpPr/>
          <p:nvPr>
            <p:custDataLst>
              <p:tags r:id="rId14"/>
            </p:custDataLst>
          </p:nvPr>
        </p:nvSpPr>
        <p:spPr>
          <a:xfrm>
            <a:off x="71120" y="504190"/>
            <a:ext cx="414020" cy="231140"/>
          </a:xfrm>
          <a:prstGeom prst="flowChartConnector">
            <a:avLst/>
          </a:prstGeom>
          <a:solidFill>
            <a:schemeClr val="accent1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lt1"/>
                </a:solidFill>
                <a:cs typeface="Times New Roman" panose="02020603050405020304" pitchFamily="18" charset="0"/>
              </a:rPr>
              <a:t>1</a:t>
            </a:r>
            <a:endParaRPr lang="en-US" b="1" dirty="0">
              <a:solidFill>
                <a:schemeClr val="lt1"/>
              </a:solidFill>
              <a:cs typeface="Times New Roman" panose="02020603050405020304" pitchFamily="18" charset="0"/>
            </a:endParaRPr>
          </a:p>
        </p:txBody>
      </p:sp>
      <p:sp>
        <p:nvSpPr>
          <p:cNvPr id="10" name="Flowchart: Connector 9"/>
          <p:cNvSpPr/>
          <p:nvPr>
            <p:custDataLst>
              <p:tags r:id="rId15"/>
            </p:custDataLst>
          </p:nvPr>
        </p:nvSpPr>
        <p:spPr>
          <a:xfrm>
            <a:off x="93980" y="2684780"/>
            <a:ext cx="414020" cy="231140"/>
          </a:xfrm>
          <a:prstGeom prst="flowChartConnector">
            <a:avLst/>
          </a:prstGeom>
          <a:solidFill>
            <a:schemeClr val="accent1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lt1"/>
                </a:solidFill>
                <a:cs typeface="Times New Roman" panose="02020603050405020304" pitchFamily="18" charset="0"/>
              </a:rPr>
              <a:t>2</a:t>
            </a:r>
            <a:endParaRPr lang="en-US" b="1" dirty="0">
              <a:solidFill>
                <a:schemeClr val="lt1"/>
              </a:solidFill>
              <a:cs typeface="Times New Roman" panose="02020603050405020304" pitchFamily="18" charset="0"/>
            </a:endParaRPr>
          </a:p>
        </p:txBody>
      </p:sp>
      <p:sp>
        <p:nvSpPr>
          <p:cNvPr id="15" name="Flowchart: Connector 14"/>
          <p:cNvSpPr/>
          <p:nvPr>
            <p:custDataLst>
              <p:tags r:id="rId16"/>
            </p:custDataLst>
          </p:nvPr>
        </p:nvSpPr>
        <p:spPr>
          <a:xfrm>
            <a:off x="93980" y="4774565"/>
            <a:ext cx="414020" cy="231140"/>
          </a:xfrm>
          <a:prstGeom prst="flowChartConnector">
            <a:avLst/>
          </a:prstGeom>
          <a:solidFill>
            <a:schemeClr val="accent1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lt1"/>
                </a:solidFill>
                <a:cs typeface="Times New Roman" panose="02020603050405020304" pitchFamily="18" charset="0"/>
              </a:rPr>
              <a:t>3</a:t>
            </a:r>
            <a:endParaRPr lang="en-US" b="1" dirty="0">
              <a:solidFill>
                <a:schemeClr val="lt1"/>
              </a:solidFill>
              <a:cs typeface="Times New Roman" panose="02020603050405020304" pitchFamily="18" charset="0"/>
            </a:endParaRPr>
          </a:p>
        </p:txBody>
      </p:sp>
      <p:sp>
        <p:nvSpPr>
          <p:cNvPr id="16" name="Flowchart: Connector 15"/>
          <p:cNvSpPr/>
          <p:nvPr>
            <p:custDataLst>
              <p:tags r:id="rId17"/>
            </p:custDataLst>
          </p:nvPr>
        </p:nvSpPr>
        <p:spPr>
          <a:xfrm>
            <a:off x="3380740" y="4449445"/>
            <a:ext cx="414020" cy="231140"/>
          </a:xfrm>
          <a:prstGeom prst="flowChartConnector">
            <a:avLst/>
          </a:prstGeom>
          <a:solidFill>
            <a:schemeClr val="accent1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lt1"/>
                </a:solidFill>
                <a:cs typeface="Times New Roman" panose="02020603050405020304" pitchFamily="18" charset="0"/>
              </a:rPr>
              <a:t>4</a:t>
            </a:r>
            <a:endParaRPr lang="en-US" b="1" dirty="0">
              <a:solidFill>
                <a:schemeClr val="lt1"/>
              </a:solidFill>
              <a:cs typeface="Times New Roman" panose="02020603050405020304" pitchFamily="18" charset="0"/>
            </a:endParaRPr>
          </a:p>
        </p:txBody>
      </p:sp>
      <p:sp>
        <p:nvSpPr>
          <p:cNvPr id="18" name="Flowchart: Connector 17"/>
          <p:cNvSpPr/>
          <p:nvPr>
            <p:custDataLst>
              <p:tags r:id="rId18"/>
            </p:custDataLst>
          </p:nvPr>
        </p:nvSpPr>
        <p:spPr>
          <a:xfrm>
            <a:off x="7123430" y="4543425"/>
            <a:ext cx="414020" cy="231140"/>
          </a:xfrm>
          <a:prstGeom prst="flowChartConnector">
            <a:avLst/>
          </a:prstGeom>
          <a:solidFill>
            <a:schemeClr val="accent1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lt1"/>
                </a:solidFill>
                <a:cs typeface="Times New Roman" panose="02020603050405020304" pitchFamily="18" charset="0"/>
              </a:rPr>
              <a:t>5</a:t>
            </a:r>
            <a:endParaRPr lang="en-US" b="1" dirty="0">
              <a:solidFill>
                <a:schemeClr val="lt1"/>
              </a:solidFill>
              <a:cs typeface="Times New Roman" panose="02020603050405020304" pitchFamily="18" charset="0"/>
            </a:endParaRPr>
          </a:p>
        </p:txBody>
      </p:sp>
    </p:spTree>
    <p:custDataLst>
      <p:tags r:id="rId19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  <p:bldP spid="6" grpId="0"/>
      <p:bldP spid="6" grpId="1"/>
      <p:bldP spid="7" grpId="0"/>
      <p:bldP spid="7" grpId="1"/>
      <p:bldP spid="17" grpId="0" bldLvl="0" animBg="1"/>
      <p:bldP spid="3" grpId="0" bldLvl="0" animBg="1"/>
      <p:bldP spid="10" grpId="0" bldLvl="0" animBg="1"/>
      <p:bldP spid="15" grpId="0" bldLvl="0" animBg="1"/>
      <p:bldP spid="16" grpId="0" bldLvl="0" animBg="1"/>
      <p:bldP spid="18" grpId="0" bldLvl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Content Placeholder 3" descr="Capture"/>
          <p:cNvPicPr>
            <a:picLocks noGrp="1"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294235" cy="6858635"/>
          </a:xfrm>
          <a:prstGeom prst="rect">
            <a:avLst/>
          </a:prstGeom>
        </p:spPr>
      </p:pic>
      <p:sp>
        <p:nvSpPr>
          <p:cNvPr id="5" name="Text Box 4"/>
          <p:cNvSpPr txBox="1"/>
          <p:nvPr>
            <p:custDataLst>
              <p:tags r:id="rId3"/>
            </p:custDataLst>
          </p:nvPr>
        </p:nvSpPr>
        <p:spPr>
          <a:xfrm>
            <a:off x="508000" y="426085"/>
            <a:ext cx="4107815" cy="6123940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r>
              <a:rPr lang="en-US" sz="2800">
                <a:solidFill>
                  <a:schemeClr val="tx1"/>
                </a:solidFill>
                <a:cs typeface="Arial-Rounded" panose="020B0500000000000000" pitchFamily="34" charset="0"/>
              </a:rPr>
              <a:t>Cánh diều no gió</a:t>
            </a:r>
            <a:endParaRPr lang="en-US" sz="2800">
              <a:solidFill>
                <a:schemeClr val="tx1"/>
              </a:solidFill>
              <a:cs typeface="Arial-Rounded" panose="020B0500000000000000" pitchFamily="34" charset="0"/>
            </a:endParaRPr>
          </a:p>
          <a:p>
            <a:r>
              <a:rPr lang="en-US" sz="2800">
                <a:solidFill>
                  <a:schemeClr val="tx1"/>
                </a:solidFill>
                <a:cs typeface="Arial-Rounded" panose="020B0500000000000000" pitchFamily="34" charset="0"/>
              </a:rPr>
              <a:t>Sáo nó thổi vang</a:t>
            </a:r>
            <a:endParaRPr lang="en-US" sz="2800">
              <a:solidFill>
                <a:schemeClr val="tx1"/>
              </a:solidFill>
              <a:cs typeface="Arial-Rounded" panose="020B0500000000000000" pitchFamily="34" charset="0"/>
            </a:endParaRPr>
          </a:p>
          <a:p>
            <a:r>
              <a:rPr lang="en-US" sz="2800">
                <a:solidFill>
                  <a:schemeClr val="tx1"/>
                </a:solidFill>
                <a:cs typeface="Arial-Rounded" panose="020B0500000000000000" pitchFamily="34" charset="0"/>
              </a:rPr>
              <a:t>Sao trời trôi qua</a:t>
            </a:r>
            <a:endParaRPr lang="en-US" sz="2800">
              <a:solidFill>
                <a:schemeClr val="tx1"/>
              </a:solidFill>
              <a:cs typeface="Arial-Rounded" panose="020B0500000000000000" pitchFamily="34" charset="0"/>
            </a:endParaRPr>
          </a:p>
          <a:p>
            <a:r>
              <a:rPr lang="en-US" sz="2800">
                <a:solidFill>
                  <a:schemeClr val="tx1"/>
                </a:solidFill>
                <a:cs typeface="Arial-Rounded" panose="020B0500000000000000" pitchFamily="34" charset="0"/>
              </a:rPr>
              <a:t>Diều thành trăng vàng</a:t>
            </a:r>
            <a:endParaRPr lang="en-US" sz="2800">
              <a:solidFill>
                <a:schemeClr val="tx1"/>
              </a:solidFill>
              <a:cs typeface="Arial-Rounded" panose="020B0500000000000000" pitchFamily="34" charset="0"/>
            </a:endParaRPr>
          </a:p>
          <a:p>
            <a:endParaRPr lang="en-US" sz="2800">
              <a:solidFill>
                <a:schemeClr val="tx1"/>
              </a:solidFill>
              <a:cs typeface="Arial-Rounded" panose="020B0500000000000000" pitchFamily="34" charset="0"/>
            </a:endParaRPr>
          </a:p>
          <a:p>
            <a:r>
              <a:rPr lang="en-US" sz="2800">
                <a:solidFill>
                  <a:schemeClr val="tx1"/>
                </a:solidFill>
                <a:cs typeface="Arial-Rounded" panose="020B0500000000000000" pitchFamily="34" charset="0"/>
              </a:rPr>
              <a:t>Cánh diều no gió</a:t>
            </a:r>
            <a:endParaRPr lang="en-US" sz="2800">
              <a:solidFill>
                <a:schemeClr val="tx1"/>
              </a:solidFill>
              <a:cs typeface="Arial-Rounded" panose="020B0500000000000000" pitchFamily="34" charset="0"/>
            </a:endParaRPr>
          </a:p>
          <a:p>
            <a:r>
              <a:rPr lang="en-US" sz="2800">
                <a:solidFill>
                  <a:schemeClr val="tx1"/>
                </a:solidFill>
                <a:cs typeface="Arial-Rounded" panose="020B0500000000000000" pitchFamily="34" charset="0"/>
              </a:rPr>
              <a:t>Tiếng nó trong ngần</a:t>
            </a:r>
            <a:endParaRPr lang="en-US" sz="2800">
              <a:solidFill>
                <a:schemeClr val="tx1"/>
              </a:solidFill>
              <a:cs typeface="Arial-Rounded" panose="020B0500000000000000" pitchFamily="34" charset="0"/>
            </a:endParaRPr>
          </a:p>
          <a:p>
            <a:r>
              <a:rPr lang="en-US" sz="2800">
                <a:solidFill>
                  <a:schemeClr val="tx1"/>
                </a:solidFill>
                <a:cs typeface="Arial-Rounded" panose="020B0500000000000000" pitchFamily="34" charset="0"/>
              </a:rPr>
              <a:t>Diều hay chiếc thuyền</a:t>
            </a:r>
            <a:endParaRPr lang="en-US" sz="2800">
              <a:solidFill>
                <a:schemeClr val="tx1"/>
              </a:solidFill>
              <a:cs typeface="Arial-Rounded" panose="020B0500000000000000" pitchFamily="34" charset="0"/>
            </a:endParaRPr>
          </a:p>
          <a:p>
            <a:r>
              <a:rPr lang="en-US" sz="2800">
                <a:solidFill>
                  <a:schemeClr val="tx1"/>
                </a:solidFill>
                <a:cs typeface="Arial-Rounded" panose="020B0500000000000000" pitchFamily="34" charset="0"/>
              </a:rPr>
              <a:t>Trôi trên sông Ngân</a:t>
            </a:r>
            <a:endParaRPr lang="en-US" sz="2800">
              <a:solidFill>
                <a:schemeClr val="tx1"/>
              </a:solidFill>
              <a:cs typeface="Arial-Rounded" panose="020B0500000000000000" pitchFamily="34" charset="0"/>
            </a:endParaRPr>
          </a:p>
          <a:p>
            <a:endParaRPr lang="en-US" sz="2800">
              <a:solidFill>
                <a:schemeClr val="tx1"/>
              </a:solidFill>
              <a:cs typeface="Arial-Rounded" panose="020B0500000000000000" pitchFamily="34" charset="0"/>
            </a:endParaRPr>
          </a:p>
          <a:p>
            <a:r>
              <a:rPr lang="en-US" sz="2800">
                <a:solidFill>
                  <a:schemeClr val="tx1"/>
                </a:solidFill>
                <a:cs typeface="Arial-Rounded" panose="020B0500000000000000" pitchFamily="34" charset="0"/>
              </a:rPr>
              <a:t>Cánh diều no gió</a:t>
            </a:r>
            <a:endParaRPr lang="en-US" sz="2800">
              <a:solidFill>
                <a:schemeClr val="tx1"/>
              </a:solidFill>
              <a:cs typeface="Arial-Rounded" panose="020B0500000000000000" pitchFamily="34" charset="0"/>
            </a:endParaRPr>
          </a:p>
          <a:p>
            <a:r>
              <a:rPr lang="en-US" sz="2800">
                <a:solidFill>
                  <a:schemeClr val="tx1"/>
                </a:solidFill>
                <a:cs typeface="Arial-Rounded" panose="020B0500000000000000" pitchFamily="34" charset="0"/>
              </a:rPr>
              <a:t>Tiếng nó chơi vơi</a:t>
            </a:r>
            <a:endParaRPr lang="en-US" sz="2800">
              <a:solidFill>
                <a:schemeClr val="tx1"/>
              </a:solidFill>
              <a:cs typeface="Arial-Rounded" panose="020B0500000000000000" pitchFamily="34" charset="0"/>
            </a:endParaRPr>
          </a:p>
          <a:p>
            <a:r>
              <a:rPr lang="en-US" sz="2800">
                <a:solidFill>
                  <a:schemeClr val="tx1"/>
                </a:solidFill>
                <a:cs typeface="Arial-Rounded" panose="020B0500000000000000" pitchFamily="34" charset="0"/>
              </a:rPr>
              <a:t>Diều là hạt cau</a:t>
            </a:r>
            <a:endParaRPr lang="en-US" sz="2800">
              <a:solidFill>
                <a:schemeClr val="tx1"/>
              </a:solidFill>
              <a:cs typeface="Arial-Rounded" panose="020B0500000000000000" pitchFamily="34" charset="0"/>
            </a:endParaRPr>
          </a:p>
          <a:p>
            <a:r>
              <a:rPr lang="en-US" sz="2800">
                <a:solidFill>
                  <a:schemeClr val="tx1"/>
                </a:solidFill>
                <a:cs typeface="Arial-Rounded" panose="020B0500000000000000" pitchFamily="34" charset="0"/>
              </a:rPr>
              <a:t>Phơi trên nong trời</a:t>
            </a:r>
            <a:endParaRPr lang="en-US" sz="2800">
              <a:solidFill>
                <a:schemeClr val="tx1"/>
              </a:solidFill>
              <a:cs typeface="Arial-Rounded" panose="020B0500000000000000" pitchFamily="34" charset="0"/>
            </a:endParaRPr>
          </a:p>
        </p:txBody>
      </p:sp>
      <p:sp>
        <p:nvSpPr>
          <p:cNvPr id="6" name="Text Box 5"/>
          <p:cNvSpPr txBox="1"/>
          <p:nvPr>
            <p:custDataLst>
              <p:tags r:id="rId4"/>
            </p:custDataLst>
          </p:nvPr>
        </p:nvSpPr>
        <p:spPr>
          <a:xfrm>
            <a:off x="3957320" y="4360545"/>
            <a:ext cx="4107815" cy="2676525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r>
              <a:rPr lang="en-US" sz="2800">
                <a:solidFill>
                  <a:schemeClr val="tx1"/>
                </a:solidFill>
                <a:cs typeface="Arial-Rounded" panose="020B0500000000000000" pitchFamily="34" charset="0"/>
              </a:rPr>
              <a:t>Trời như cánh đồng</a:t>
            </a:r>
            <a:endParaRPr lang="en-US" sz="2800">
              <a:solidFill>
                <a:schemeClr val="tx1"/>
              </a:solidFill>
              <a:cs typeface="Arial-Rounded" panose="020B0500000000000000" pitchFamily="34" charset="0"/>
            </a:endParaRPr>
          </a:p>
          <a:p>
            <a:r>
              <a:rPr lang="en-US" sz="2800">
                <a:solidFill>
                  <a:schemeClr val="tx1"/>
                </a:solidFill>
                <a:cs typeface="Arial-Rounded" panose="020B0500000000000000" pitchFamily="34" charset="0"/>
              </a:rPr>
              <a:t>Xong mùa gặt hái</a:t>
            </a:r>
            <a:endParaRPr lang="en-US" sz="2800">
              <a:solidFill>
                <a:schemeClr val="tx1"/>
              </a:solidFill>
              <a:cs typeface="Arial-Rounded" panose="020B0500000000000000" pitchFamily="34" charset="0"/>
            </a:endParaRPr>
          </a:p>
          <a:p>
            <a:r>
              <a:rPr lang="en-US" sz="2800">
                <a:solidFill>
                  <a:schemeClr val="tx1"/>
                </a:solidFill>
                <a:cs typeface="Arial-Rounded" panose="020B0500000000000000" pitchFamily="34" charset="0"/>
              </a:rPr>
              <a:t>Diều em - lưỡi liềm</a:t>
            </a:r>
            <a:endParaRPr lang="en-US" sz="2800">
              <a:solidFill>
                <a:schemeClr val="tx1"/>
              </a:solidFill>
              <a:cs typeface="Arial-Rounded" panose="020B0500000000000000" pitchFamily="34" charset="0"/>
            </a:endParaRPr>
          </a:p>
          <a:p>
            <a:r>
              <a:rPr lang="en-US" sz="2800">
                <a:solidFill>
                  <a:schemeClr val="tx1"/>
                </a:solidFill>
                <a:cs typeface="Arial-Rounded" panose="020B0500000000000000" pitchFamily="34" charset="0"/>
              </a:rPr>
              <a:t>Ai quên bỏ lại</a:t>
            </a:r>
            <a:endParaRPr lang="en-US" sz="2800">
              <a:solidFill>
                <a:schemeClr val="tx1"/>
              </a:solidFill>
              <a:cs typeface="Arial-Rounded" panose="020B0500000000000000" pitchFamily="34" charset="0"/>
            </a:endParaRPr>
          </a:p>
          <a:p>
            <a:endParaRPr lang="en-US" sz="2800">
              <a:solidFill>
                <a:schemeClr val="tx1"/>
              </a:solidFill>
              <a:cs typeface="Arial-Rounded" panose="020B0500000000000000" pitchFamily="34" charset="0"/>
            </a:endParaRPr>
          </a:p>
          <a:p>
            <a:endParaRPr lang="en-US" sz="2800">
              <a:solidFill>
                <a:schemeClr val="tx1"/>
              </a:solidFill>
              <a:cs typeface="Arial-Rounded" panose="020B0500000000000000" pitchFamily="34" charset="0"/>
            </a:endParaRPr>
          </a:p>
        </p:txBody>
      </p:sp>
      <p:sp>
        <p:nvSpPr>
          <p:cNvPr id="7" name="Text Box 6"/>
          <p:cNvSpPr txBox="1"/>
          <p:nvPr>
            <p:custDataLst>
              <p:tags r:id="rId5"/>
            </p:custDataLst>
          </p:nvPr>
        </p:nvSpPr>
        <p:spPr>
          <a:xfrm>
            <a:off x="7603490" y="4360545"/>
            <a:ext cx="4107815" cy="2245360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r>
              <a:rPr lang="en-US" sz="2800">
                <a:solidFill>
                  <a:schemeClr val="tx1"/>
                </a:solidFill>
                <a:cs typeface="Arial-Rounded" panose="020B0500000000000000" pitchFamily="34" charset="0"/>
                <a:sym typeface="+mn-ea"/>
              </a:rPr>
              <a:t>Cánh diều no gió</a:t>
            </a:r>
            <a:endParaRPr lang="en-US" sz="2800">
              <a:solidFill>
                <a:schemeClr val="tx1"/>
              </a:solidFill>
              <a:cs typeface="Arial-Rounded" panose="020B0500000000000000" pitchFamily="34" charset="0"/>
            </a:endParaRPr>
          </a:p>
          <a:p>
            <a:r>
              <a:rPr lang="en-US" sz="2800">
                <a:solidFill>
                  <a:schemeClr val="tx1"/>
                </a:solidFill>
                <a:cs typeface="Arial-Rounded" panose="020B0500000000000000" pitchFamily="34" charset="0"/>
                <a:sym typeface="+mn-ea"/>
              </a:rPr>
              <a:t>Nhạc trời réo vang</a:t>
            </a:r>
            <a:endParaRPr lang="en-US" sz="2800">
              <a:solidFill>
                <a:schemeClr val="tx1"/>
              </a:solidFill>
              <a:cs typeface="Arial-Rounded" panose="020B0500000000000000" pitchFamily="34" charset="0"/>
            </a:endParaRPr>
          </a:p>
          <a:p>
            <a:r>
              <a:rPr lang="en-US" sz="2800">
                <a:solidFill>
                  <a:schemeClr val="tx1"/>
                </a:solidFill>
                <a:cs typeface="Arial-Rounded" panose="020B0500000000000000" pitchFamily="34" charset="0"/>
                <a:sym typeface="+mn-ea"/>
              </a:rPr>
              <a:t>Tiếng diều xanh lúa</a:t>
            </a:r>
            <a:endParaRPr lang="en-US" sz="2800">
              <a:solidFill>
                <a:schemeClr val="tx1"/>
              </a:solidFill>
              <a:cs typeface="Arial-Rounded" panose="020B0500000000000000" pitchFamily="34" charset="0"/>
            </a:endParaRPr>
          </a:p>
          <a:p>
            <a:r>
              <a:rPr lang="en-US" sz="2800">
                <a:solidFill>
                  <a:schemeClr val="tx1"/>
                </a:solidFill>
                <a:cs typeface="Arial-Rounded" panose="020B0500000000000000" pitchFamily="34" charset="0"/>
                <a:sym typeface="+mn-ea"/>
              </a:rPr>
              <a:t>Uốn cong tre làng</a:t>
            </a:r>
            <a:endParaRPr lang="en-US" sz="2800">
              <a:solidFill>
                <a:schemeClr val="tx1"/>
              </a:solidFill>
              <a:cs typeface="Arial-Rounded" panose="020B0500000000000000" pitchFamily="34" charset="0"/>
              <a:sym typeface="+mn-ea"/>
            </a:endParaRPr>
          </a:p>
          <a:p>
            <a:pPr algn="r"/>
            <a:r>
              <a:rPr lang="en-US" sz="2800">
                <a:solidFill>
                  <a:schemeClr val="tx1"/>
                </a:solidFill>
                <a:cs typeface="Arial-Rounded" panose="020B0500000000000000" pitchFamily="34" charset="0"/>
              </a:rPr>
              <a:t>(Trần Đăng Khoa)</a:t>
            </a:r>
            <a:endParaRPr lang="en-US" sz="2800">
              <a:solidFill>
                <a:schemeClr val="tx1"/>
              </a:solidFill>
              <a:cs typeface="Arial-Rounded" panose="020B0500000000000000" pitchFamily="34" charset="0"/>
            </a:endParaRPr>
          </a:p>
        </p:txBody>
      </p:sp>
      <p:sp>
        <p:nvSpPr>
          <p:cNvPr id="8" name="Text Box 7"/>
          <p:cNvSpPr txBox="1"/>
          <p:nvPr>
            <p:custDataLst>
              <p:tags r:id="rId6"/>
            </p:custDataLst>
          </p:nvPr>
        </p:nvSpPr>
        <p:spPr>
          <a:xfrm>
            <a:off x="4288790" y="213360"/>
            <a:ext cx="387921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solidFill>
                  <a:schemeClr val="tx1"/>
                </a:solidFill>
                <a:cs typeface="Arial-Rounded" panose="020B0500000000000000" pitchFamily="34" charset="0"/>
              </a:rPr>
              <a:t>CÁNH DIỀU</a:t>
            </a:r>
            <a:endParaRPr lang="en-US" sz="2800" b="1">
              <a:solidFill>
                <a:schemeClr val="tx1"/>
              </a:solidFill>
              <a:cs typeface="Arial-Rounded" panose="020B0500000000000000" pitchFamily="34" charset="0"/>
            </a:endParaRPr>
          </a:p>
        </p:txBody>
      </p:sp>
      <p:sp>
        <p:nvSpPr>
          <p:cNvPr id="17" name="TextBox 16"/>
          <p:cNvSpPr txBox="1"/>
          <p:nvPr>
            <p:custDataLst>
              <p:tags r:id="rId7"/>
            </p:custDataLst>
          </p:nvPr>
        </p:nvSpPr>
        <p:spPr>
          <a:xfrm>
            <a:off x="5466715" y="3704658"/>
            <a:ext cx="6096000" cy="582295"/>
          </a:xfrm>
          <a:prstGeom prst="rect">
            <a:avLst/>
          </a:prstGeom>
          <a:solidFill>
            <a:schemeClr val="accent1"/>
          </a:solidFill>
        </p:spPr>
        <p:txBody>
          <a:bodyPr wrap="square" lIns="91403" tIns="45702" rIns="91403" bIns="45702" rtlCol="0">
            <a:spAutoFit/>
          </a:bodyPr>
          <a:lstStyle/>
          <a:p>
            <a:pPr algn="ctr"/>
            <a:r>
              <a:rPr lang="en-US" sz="3200" dirty="0">
                <a:solidFill>
                  <a:schemeClr val="lt1"/>
                </a:solidFill>
                <a:cs typeface="Arial-Rounded" panose="020B0500000000000000" pitchFamily="34" charset="0"/>
              </a:rPr>
              <a:t>Học sinh đọc toàn bài</a:t>
            </a:r>
            <a:endParaRPr lang="en-US" sz="3200" dirty="0">
              <a:solidFill>
                <a:schemeClr val="lt1"/>
              </a:solidFill>
              <a:cs typeface="Arial-Rounded" panose="020B0500000000000000" pitchFamily="34" charset="0"/>
            </a:endParaRPr>
          </a:p>
        </p:txBody>
      </p:sp>
      <p:pic>
        <p:nvPicPr>
          <p:cNvPr id="9" name="Picture 3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800" y="-185"/>
            <a:ext cx="527050" cy="21490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3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395" y="2140400"/>
            <a:ext cx="527050" cy="21490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3"/>
          <p:cNvPicPr>
            <a:picLocks noChangeAspect="1" noChangeArrowheads="1"/>
          </p:cNvPicPr>
          <p:nvPr>
            <p:custDataLst>
              <p:tags r:id="rId11"/>
            </p:custDataLst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8830" y="4289240"/>
            <a:ext cx="527050" cy="21490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Picture 3"/>
          <p:cNvPicPr>
            <a:picLocks noChangeAspect="1" noChangeArrowheads="1"/>
          </p:cNvPicPr>
          <p:nvPr>
            <p:custDataLst>
              <p:tags r:id="rId12"/>
            </p:custDataLst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6550" y="3934275"/>
            <a:ext cx="527050" cy="21490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" name="Picture 3"/>
          <p:cNvPicPr>
            <a:picLocks noChangeAspect="1" noChangeArrowheads="1"/>
          </p:cNvPicPr>
          <p:nvPr>
            <p:custDataLst>
              <p:tags r:id="rId13"/>
            </p:custDataLst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28755" y="3934275"/>
            <a:ext cx="527050" cy="21490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custDataLst>
      <p:tags r:id="rId14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  <p:bldP spid="6" grpId="0"/>
      <p:bldP spid="6" grpId="1"/>
      <p:bldP spid="7" grpId="0"/>
      <p:bldP spid="7" grpId="1"/>
      <p:bldP spid="17" grpId="0" bldLvl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Content Placeholder 10" descr="logo"/>
          <p:cNvPicPr>
            <a:picLocks noGrp="1"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10654665" y="-182880"/>
            <a:ext cx="1656080" cy="1691640"/>
          </a:xfrm>
          <a:prstGeom prst="rect">
            <a:avLst/>
          </a:prstGeom>
        </p:spPr>
      </p:pic>
      <p:sp>
        <p:nvSpPr>
          <p:cNvPr id="8" name="Text Box 7"/>
          <p:cNvSpPr txBox="1"/>
          <p:nvPr>
            <p:custDataLst>
              <p:tags r:id="rId3"/>
            </p:custDataLst>
          </p:nvPr>
        </p:nvSpPr>
        <p:spPr>
          <a:xfrm>
            <a:off x="577215" y="410845"/>
            <a:ext cx="10078085" cy="1076325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r>
              <a:rPr lang="en-US" sz="3200">
                <a:solidFill>
                  <a:schemeClr val="tx1"/>
                </a:solidFill>
                <a:cs typeface="Arial-Rounded" panose="020B0500000000000000" pitchFamily="34" charset="0"/>
              </a:rPr>
              <a:t>1. Kể tên những vật giống cánh diều được nhắc đến trong bài thơ:</a:t>
            </a:r>
            <a:endParaRPr lang="en-US" sz="3200">
              <a:solidFill>
                <a:schemeClr val="tx1"/>
              </a:solidFill>
              <a:cs typeface="Arial-Rounded" panose="020B0500000000000000" pitchFamily="34" charset="0"/>
            </a:endParaRPr>
          </a:p>
        </p:txBody>
      </p:sp>
      <p:pic>
        <p:nvPicPr>
          <p:cNvPr id="2" name="Content Placeholder 8"/>
          <p:cNvPicPr>
            <a:picLocks noGrp="1" noChangeAspect="1"/>
          </p:cNvPicPr>
          <p:nvPr>
            <p:custDataLst>
              <p:tags r:id="rId4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1296035" y="2012315"/>
            <a:ext cx="9740900" cy="1574165"/>
          </a:xfrm>
          <a:prstGeom prst="rect">
            <a:avLst/>
          </a:prstGeom>
        </p:spPr>
      </p:pic>
      <p:sp>
        <p:nvSpPr>
          <p:cNvPr id="12" name="Rounded Rectangle 11"/>
          <p:cNvSpPr/>
          <p:nvPr>
            <p:custDataLst>
              <p:tags r:id="rId6"/>
            </p:custDataLst>
          </p:nvPr>
        </p:nvSpPr>
        <p:spPr>
          <a:xfrm>
            <a:off x="1287780" y="3737610"/>
            <a:ext cx="1774825" cy="63881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/>
            <a:r>
              <a:rPr lang="en-US">
                <a:solidFill>
                  <a:schemeClr val="lt1"/>
                </a:solidFill>
                <a:cs typeface="Arial-Rounded" panose="020B0500000000000000" pitchFamily="34" charset="0"/>
              </a:rPr>
              <a:t>Chiếc thuyền</a:t>
            </a:r>
            <a:endParaRPr lang="en-US">
              <a:solidFill>
                <a:schemeClr val="lt1"/>
              </a:solidFill>
              <a:cs typeface="Arial-Rounded" panose="020B0500000000000000" pitchFamily="34" charset="0"/>
            </a:endParaRPr>
          </a:p>
        </p:txBody>
      </p:sp>
      <p:sp>
        <p:nvSpPr>
          <p:cNvPr id="13" name="Rounded Rectangle 12"/>
          <p:cNvSpPr/>
          <p:nvPr>
            <p:custDataLst>
              <p:tags r:id="rId7"/>
            </p:custDataLst>
          </p:nvPr>
        </p:nvSpPr>
        <p:spPr>
          <a:xfrm>
            <a:off x="3509010" y="3798570"/>
            <a:ext cx="1774825" cy="63881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/>
            <a:r>
              <a:rPr lang="en-US">
                <a:solidFill>
                  <a:schemeClr val="lt1"/>
                </a:solidFill>
                <a:cs typeface="Arial-Rounded" panose="020B0500000000000000" pitchFamily="34" charset="0"/>
              </a:rPr>
              <a:t>mặt trăng</a:t>
            </a:r>
            <a:endParaRPr lang="en-US">
              <a:solidFill>
                <a:schemeClr val="lt1"/>
              </a:solidFill>
              <a:cs typeface="Arial-Rounded" panose="020B0500000000000000" pitchFamily="34" charset="0"/>
            </a:endParaRPr>
          </a:p>
        </p:txBody>
      </p:sp>
      <p:sp>
        <p:nvSpPr>
          <p:cNvPr id="14" name="Rounded Rectangle 13"/>
          <p:cNvSpPr/>
          <p:nvPr>
            <p:custDataLst>
              <p:tags r:id="rId8"/>
            </p:custDataLst>
          </p:nvPr>
        </p:nvSpPr>
        <p:spPr>
          <a:xfrm>
            <a:off x="5578475" y="3737610"/>
            <a:ext cx="1774825" cy="63881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/>
            <a:r>
              <a:rPr lang="en-US">
                <a:solidFill>
                  <a:schemeClr val="lt1"/>
                </a:solidFill>
                <a:cs typeface="Arial-Rounded" panose="020B0500000000000000" pitchFamily="34" charset="0"/>
              </a:rPr>
              <a:t>hạt cau</a:t>
            </a:r>
            <a:endParaRPr lang="en-US">
              <a:solidFill>
                <a:schemeClr val="lt1"/>
              </a:solidFill>
              <a:cs typeface="Arial-Rounded" panose="020B0500000000000000" pitchFamily="34" charset="0"/>
            </a:endParaRPr>
          </a:p>
        </p:txBody>
      </p:sp>
      <p:sp>
        <p:nvSpPr>
          <p:cNvPr id="15" name="Rounded Rectangle 14"/>
          <p:cNvSpPr/>
          <p:nvPr>
            <p:custDataLst>
              <p:tags r:id="rId9"/>
            </p:custDataLst>
          </p:nvPr>
        </p:nvSpPr>
        <p:spPr>
          <a:xfrm>
            <a:off x="7556500" y="3798570"/>
            <a:ext cx="1572260" cy="63881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/>
            <a:r>
              <a:rPr lang="en-US">
                <a:solidFill>
                  <a:schemeClr val="lt1"/>
                </a:solidFill>
                <a:cs typeface="Arial-Rounded" panose="020B0500000000000000" pitchFamily="34" charset="0"/>
              </a:rPr>
              <a:t>lưỡi liềm</a:t>
            </a:r>
            <a:endParaRPr lang="en-US">
              <a:solidFill>
                <a:schemeClr val="lt1"/>
              </a:solidFill>
              <a:cs typeface="Arial-Rounded" panose="020B0500000000000000" pitchFamily="34" charset="0"/>
            </a:endParaRPr>
          </a:p>
        </p:txBody>
      </p:sp>
      <p:sp>
        <p:nvSpPr>
          <p:cNvPr id="16" name="Rounded Rectangle 15"/>
          <p:cNvSpPr/>
          <p:nvPr>
            <p:custDataLst>
              <p:tags r:id="rId10"/>
            </p:custDataLst>
          </p:nvPr>
        </p:nvSpPr>
        <p:spPr>
          <a:xfrm>
            <a:off x="9342120" y="3798570"/>
            <a:ext cx="1572260" cy="63881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/>
            <a:r>
              <a:rPr lang="en-US">
                <a:solidFill>
                  <a:schemeClr val="lt1"/>
                </a:solidFill>
                <a:cs typeface="Arial-Rounded" panose="020B0500000000000000" pitchFamily="34" charset="0"/>
              </a:rPr>
              <a:t>tiếng sáo</a:t>
            </a:r>
            <a:endParaRPr lang="en-US">
              <a:solidFill>
                <a:schemeClr val="lt1"/>
              </a:solidFill>
              <a:cs typeface="Arial-Rounded" panose="020B0500000000000000" pitchFamily="34" charset="0"/>
            </a:endParaRPr>
          </a:p>
        </p:txBody>
      </p:sp>
    </p:spTree>
    <p:custDataLst>
      <p:tags r:id="rId1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2" grpId="1" animBg="1"/>
      <p:bldP spid="13" grpId="0" bldLvl="0" animBg="1"/>
      <p:bldP spid="13" grpId="1" animBg="1"/>
      <p:bldP spid="14" grpId="0" bldLvl="0" animBg="1"/>
      <p:bldP spid="14" grpId="1" animBg="1"/>
      <p:bldP spid="15" grpId="0" bldLvl="0" animBg="1"/>
      <p:bldP spid="15" grpId="1" animBg="1"/>
      <p:bldP spid="16" grpId="0" bldLvl="0" animBg="1"/>
      <p:bldP spid="16" grpId="1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custDataLst>
              <p:tags r:id="rId1"/>
            </p:custDataLst>
          </p:nvPr>
        </p:nvSpPr>
        <p:spPr>
          <a:xfrm>
            <a:off x="351790" y="953770"/>
            <a:ext cx="10515600" cy="1325563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sz="3555">
                <a:solidFill>
                  <a:schemeClr val="tx1"/>
                </a:solidFill>
                <a:latin typeface="+mn-lt"/>
                <a:cs typeface="Arial-Rounded" panose="020B0500000000000000" pitchFamily="34" charset="0"/>
              </a:rPr>
              <a:t>2. 2 câu thơ “Sao trời trôi qua/Thuyền thành trăng vàng” tả cánh diều vào lúc nào?</a:t>
            </a:r>
            <a:endParaRPr lang="en-US" sz="3555">
              <a:solidFill>
                <a:schemeClr val="tx1"/>
              </a:solidFill>
              <a:latin typeface="+mn-lt"/>
              <a:cs typeface="Arial-Rounded" panose="020B0500000000000000" pitchFamily="34" charset="0"/>
            </a:endParaRPr>
          </a:p>
        </p:txBody>
      </p:sp>
      <p:sp>
        <p:nvSpPr>
          <p:cNvPr id="6" name="Content Placeholder 2"/>
          <p:cNvSpPr>
            <a:spLocks noGrp="1"/>
          </p:cNvSpPr>
          <p:nvPr>
            <p:custDataLst>
              <p:tags r:id="rId2"/>
            </p:custDataLst>
          </p:nvPr>
        </p:nvSpPr>
        <p:spPr>
          <a:xfrm>
            <a:off x="739775" y="2698115"/>
            <a:ext cx="10515600" cy="4351338"/>
          </a:xfrm>
          <a:prstGeom prst="rect">
            <a:avLst/>
          </a:prstGeom>
        </p:spPr>
        <p:txBody>
          <a:bodyPr vert="horz" wrap="square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3600">
                <a:solidFill>
                  <a:schemeClr val="tx1"/>
                </a:solidFill>
                <a:latin typeface="+mn-lt"/>
                <a:cs typeface="Arial-Rounded" panose="020B0500000000000000" pitchFamily="34" charset="0"/>
              </a:rPr>
              <a:t>a. Vào buổi sáng</a:t>
            </a:r>
            <a:endParaRPr lang="en-US" sz="3600">
              <a:solidFill>
                <a:schemeClr val="tx1"/>
              </a:solidFill>
              <a:latin typeface="+mn-lt"/>
              <a:cs typeface="Arial-Rounded" panose="020B0500000000000000" pitchFamily="34" charset="0"/>
            </a:endParaRPr>
          </a:p>
          <a:p>
            <a:pPr marL="0" indent="0">
              <a:buNone/>
            </a:pPr>
            <a:r>
              <a:rPr lang="en-US" sz="3600">
                <a:solidFill>
                  <a:schemeClr val="tx1"/>
                </a:solidFill>
                <a:latin typeface="+mn-lt"/>
                <a:cs typeface="Arial-Rounded" panose="020B0500000000000000" pitchFamily="34" charset="0"/>
              </a:rPr>
              <a:t>b. Vào buổi chiều</a:t>
            </a:r>
            <a:endParaRPr lang="en-US" sz="3600">
              <a:solidFill>
                <a:schemeClr val="tx1"/>
              </a:solidFill>
              <a:latin typeface="+mn-lt"/>
              <a:cs typeface="Arial-Rounded" panose="020B0500000000000000" pitchFamily="34" charset="0"/>
            </a:endParaRPr>
          </a:p>
          <a:p>
            <a:pPr marL="0" indent="0">
              <a:buNone/>
            </a:pPr>
            <a:r>
              <a:rPr lang="en-US" sz="3600">
                <a:solidFill>
                  <a:schemeClr val="tx1"/>
                </a:solidFill>
                <a:latin typeface="+mn-lt"/>
                <a:cs typeface="Arial-Rounded" panose="020B0500000000000000" pitchFamily="34" charset="0"/>
              </a:rPr>
              <a:t>c. Vào ban đêm</a:t>
            </a:r>
            <a:endParaRPr lang="en-US" sz="3600">
              <a:solidFill>
                <a:schemeClr val="tx1"/>
              </a:solidFill>
              <a:latin typeface="+mn-lt"/>
              <a:cs typeface="Arial-Rounded" panose="020B0500000000000000" pitchFamily="34" charset="0"/>
            </a:endParaRPr>
          </a:p>
        </p:txBody>
      </p:sp>
      <p:sp>
        <p:nvSpPr>
          <p:cNvPr id="4" name="Oval 3"/>
          <p:cNvSpPr/>
          <p:nvPr/>
        </p:nvSpPr>
        <p:spPr>
          <a:xfrm>
            <a:off x="567055" y="4067810"/>
            <a:ext cx="648970" cy="476250"/>
          </a:xfrm>
          <a:prstGeom prst="ellipse">
            <a:avLst/>
          </a:prstGeom>
          <a:noFill/>
          <a:ln w="31750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Content Placeholder 10" descr="logo"/>
          <p:cNvPicPr>
            <a:picLocks noGrp="1" noChangeAspect="1"/>
          </p:cNvPicPr>
          <p:nvPr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10654665" y="-182880"/>
            <a:ext cx="1656080" cy="1691640"/>
          </a:xfrm>
          <a:prstGeom prst="rect">
            <a:avLst/>
          </a:prstGeom>
        </p:spPr>
      </p:pic>
    </p:spTree>
    <p:custDataLst>
      <p:tags r:id="rId5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4" grpId="1" animBg="1"/>
      <p:bldP spid="7" grpId="0"/>
      <p:bldP spid="7" grpId="1"/>
    </p:bldLst>
  </p:timing>
</p:sld>
</file>

<file path=ppt/tags/tag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1"/>
  <p:tag name="KSO_WM_UNIT_ID" val="_1*i*1"/>
  <p:tag name="KSO_WM_UNIT_LAYERLEVEL" val="1"/>
  <p:tag name="KSO_WM_TAG_VERSION" val="3.0"/>
  <p:tag name="KSO_WM_BEAUTIFY_FLAG" val="#wm#"/>
</p:tagLst>
</file>

<file path=ppt/tags/tag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7"/>
  <p:tag name="KSO_WM_UNIT_ID" val="_1*i*7"/>
  <p:tag name="KSO_WM_UNIT_LAYERLEVEL" val="1"/>
  <p:tag name="KSO_WM_TAG_VERSION" val="3.0"/>
  <p:tag name="KSO_WM_BEAUTIFY_FLAG" val="#wm#"/>
</p:tagLst>
</file>

<file path=ppt/tags/tag100.xml><?xml version="1.0" encoding="utf-8"?>
<p:tagLst xmlns:p="http://schemas.openxmlformats.org/presentationml/2006/main">
  <p:tag name="KSO_WM_UNIT_INDEX" val="6"/>
  <p:tag name="KSO_WM_UNIT_TYPE" val="b"/>
  <p:tag name="KSO_WM_BEAUTIFY_FLAG" val="#wm#"/>
</p:tagLst>
</file>

<file path=ppt/tags/tag101.xml><?xml version="1.0" encoding="utf-8"?>
<p:tagLst xmlns:p="http://schemas.openxmlformats.org/presentationml/2006/main">
  <p:tag name="KSO_WM_UNIT_INDEX" val="7"/>
  <p:tag name="KSO_WM_UNIT_TEXT_SUBTYPE" val="a"/>
  <p:tag name="KSO_WM_UNIT_SUBTYPE" val="a"/>
  <p:tag name="KSO_WM_UNIT_TYPE" val="f"/>
  <p:tag name="KSO_WM_BEAUTIFY_FLAG" val="#wm#"/>
</p:tagLst>
</file>

<file path=ppt/tags/tag102.xml><?xml version="1.0" encoding="utf-8"?>
<p:tagLst xmlns:p="http://schemas.openxmlformats.org/presentationml/2006/main">
  <p:tag name="KSO_WM_SLIDE_TYPE" val="text"/>
  <p:tag name="KSO_WM_BEAUTIFY_FLAG" val="#wm#"/>
</p:tagLst>
</file>

<file path=ppt/tags/tag103.xml><?xml version="1.0" encoding="utf-8"?>
<p:tagLst xmlns:p="http://schemas.openxmlformats.org/presentationml/2006/main">
  <p:tag name="KSO_WM_UNIT_INDEX" val="2"/>
  <p:tag name="KSO_WM_UNIT_TYPE" val="d"/>
  <p:tag name="KSO_WM_BEAUTIFY_FLAG" val="#wm#"/>
</p:tagLst>
</file>

<file path=ppt/tags/tag104.xml><?xml version="1.0" encoding="utf-8"?>
<p:tagLst xmlns:p="http://schemas.openxmlformats.org/presentationml/2006/main">
  <p:tag name="KSO_WM_UNIT_INDEX" val="3"/>
  <p:tag name="KSO_WM_UNIT_TEXT_SUBTYPE" val="a"/>
  <p:tag name="KSO_WM_UNIT_SUBTYPE" val="a"/>
  <p:tag name="KSO_WM_UNIT_TYPE" val="f"/>
  <p:tag name="KSO_WM_BEAUTIFY_FLAG" val="#wm#"/>
</p:tagLst>
</file>

<file path=ppt/tags/tag105.xml><?xml version="1.0" encoding="utf-8"?>
<p:tagLst xmlns:p="http://schemas.openxmlformats.org/presentationml/2006/main">
  <p:tag name="KSO_WM_UNIT_INDEX" val="4"/>
  <p:tag name="KSO_WM_UNIT_TEXT_SUBTYPE" val="a"/>
  <p:tag name="KSO_WM_UNIT_SUBTYPE" val="a"/>
  <p:tag name="KSO_WM_UNIT_TYPE" val="f"/>
  <p:tag name="KSO_WM_BEAUTIFY_FLAG" val="#wm#"/>
</p:tagLst>
</file>

<file path=ppt/tags/tag106.xml><?xml version="1.0" encoding="utf-8"?>
<p:tagLst xmlns:p="http://schemas.openxmlformats.org/presentationml/2006/main">
  <p:tag name="KSO_WM_UNIT_INDEX" val="5"/>
  <p:tag name="KSO_WM_UNIT_TEXT_SUBTYPE" val="a"/>
  <p:tag name="KSO_WM_UNIT_SUBTYPE" val="a"/>
  <p:tag name="KSO_WM_UNIT_TYPE" val="f"/>
  <p:tag name="KSO_WM_BEAUTIFY_FLAG" val="#wm#"/>
</p:tagLst>
</file>

<file path=ppt/tags/tag107.xml><?xml version="1.0" encoding="utf-8"?>
<p:tagLst xmlns:p="http://schemas.openxmlformats.org/presentationml/2006/main">
  <p:tag name="KSO_WM_UNIT_INDEX" val="6"/>
  <p:tag name="KSO_WM_UNIT_TYPE" val="b"/>
  <p:tag name="KSO_WM_BEAUTIFY_FLAG" val="#wm#"/>
</p:tagLst>
</file>

<file path=ppt/tags/tag108.xml><?xml version="1.0" encoding="utf-8"?>
<p:tagLst xmlns:p="http://schemas.openxmlformats.org/presentationml/2006/main">
  <p:tag name="KSO_WM_UNIT_INDEX" val="7"/>
  <p:tag name="KSO_WM_UNIT_TEXT_SUBTYPE" val="a"/>
  <p:tag name="KSO_WM_UNIT_SUBTYPE" val="a"/>
  <p:tag name="KSO_WM_UNIT_TYPE" val="f"/>
  <p:tag name="KSO_WM_BEAUTIFY_FLAG" val="#wm#"/>
</p:tagLst>
</file>

<file path=ppt/tags/tag109.xml><?xml version="1.0" encoding="utf-8"?>
<p:tagLst xmlns:p="http://schemas.openxmlformats.org/presentationml/2006/main">
  <p:tag name="KSO_WM_UNIT_INDEX" val="8"/>
  <p:tag name="KSO_WM_UNIT_TEXT_SUBTYPE" val="a"/>
  <p:tag name="KSO_WM_UNIT_SUBTYPE" val="a"/>
  <p:tag name="KSO_WM_UNIT_TYPE" val="f"/>
  <p:tag name="KSO_WM_BEAUTIFY_FLAG" val="#wm#"/>
</p:tagLst>
</file>

<file path=ppt/tags/tag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8"/>
  <p:tag name="KSO_WM_UNIT_ID" val="_1*i*8"/>
  <p:tag name="KSO_WM_UNIT_LAYERLEVEL" val="1"/>
  <p:tag name="KSO_WM_TAG_VERSION" val="3.0"/>
  <p:tag name="KSO_WM_BEAUTIFY_FLAG" val="#wm#"/>
</p:tagLst>
</file>

<file path=ppt/tags/tag110.xml><?xml version="1.0" encoding="utf-8"?>
<p:tagLst xmlns:p="http://schemas.openxmlformats.org/presentationml/2006/main">
  <p:tag name="KSO_WM_SLIDE_TYPE" val="text"/>
  <p:tag name="KSO_WM_BEAUTIFY_FLAG" val="#wm#"/>
</p:tagLst>
</file>

<file path=ppt/tags/tag111.xml><?xml version="1.0" encoding="utf-8"?>
<p:tagLst xmlns:p="http://schemas.openxmlformats.org/presentationml/2006/main">
  <p:tag name="KSO_WM_UNIT_INDEX" val="2"/>
  <p:tag name="KSO_WM_UNIT_TYPE" val="d"/>
  <p:tag name="KSO_WM_BEAUTIFY_FLAG" val="#wm#"/>
</p:tagLst>
</file>

<file path=ppt/tags/tag112.xml><?xml version="1.0" encoding="utf-8"?>
<p:tagLst xmlns:p="http://schemas.openxmlformats.org/presentationml/2006/main">
  <p:tag name="KSO_WM_UNIT_INDEX" val="3"/>
  <p:tag name="KSO_WM_UNIT_TEXT_SUBTYPE" val="a"/>
  <p:tag name="KSO_WM_UNIT_SUBTYPE" val="a"/>
  <p:tag name="KSO_WM_UNIT_TYPE" val="f"/>
  <p:tag name="KSO_WM_BEAUTIFY_FLAG" val="#wm#"/>
</p:tagLst>
</file>

<file path=ppt/tags/tag113.xml><?xml version="1.0" encoding="utf-8"?>
<p:tagLst xmlns:p="http://schemas.openxmlformats.org/presentationml/2006/main">
  <p:tag name="KSO_WM_UNIT_INDEX" val="4"/>
  <p:tag name="KSO_WM_UNIT_TEXT_SUBTYPE" val="a"/>
  <p:tag name="KSO_WM_UNIT_SUBTYPE" val="a"/>
  <p:tag name="KSO_WM_UNIT_TYPE" val="f"/>
  <p:tag name="KSO_WM_BEAUTIFY_FLAG" val="#wm#"/>
</p:tagLst>
</file>

<file path=ppt/tags/tag114.xml><?xml version="1.0" encoding="utf-8"?>
<p:tagLst xmlns:p="http://schemas.openxmlformats.org/presentationml/2006/main">
  <p:tag name="KSO_WM_UNIT_INDEX" val="5"/>
  <p:tag name="KSO_WM_UNIT_TEXT_SUBTYPE" val="a"/>
  <p:tag name="KSO_WM_UNIT_SUBTYPE" val="a"/>
  <p:tag name="KSO_WM_UNIT_TYPE" val="f"/>
  <p:tag name="KSO_WM_BEAUTIFY_FLAG" val="#wm#"/>
</p:tagLst>
</file>

<file path=ppt/tags/tag115.xml><?xml version="1.0" encoding="utf-8"?>
<p:tagLst xmlns:p="http://schemas.openxmlformats.org/presentationml/2006/main">
  <p:tag name="KSO_WM_UNIT_INDEX" val="6"/>
  <p:tag name="KSO_WM_UNIT_TEXT_SUBTYPE" val="a"/>
  <p:tag name="KSO_WM_UNIT_SUBTYPE" val="a"/>
  <p:tag name="KSO_WM_UNIT_TYPE" val="f"/>
  <p:tag name="KSO_WM_BEAUTIFY_FLAG" val="#wm#"/>
</p:tagLst>
</file>

<file path=ppt/tags/tag116.xml><?xml version="1.0" encoding="utf-8"?>
<p:tagLst xmlns:p="http://schemas.openxmlformats.org/presentationml/2006/main">
  <p:tag name="KSO_WM_UNIT_INDEX" val="7"/>
  <p:tag name="KSO_WM_UNIT_TEXT_SUBTYPE" val="a"/>
  <p:tag name="KSO_WM_UNIT_SUBTYPE" val="a"/>
  <p:tag name="KSO_WM_UNIT_TYPE" val="f"/>
  <p:tag name="KSO_WM_BEAUTIFY_FLAG" val="#wm#"/>
</p:tagLst>
</file>

<file path=ppt/tags/tag117.xml><?xml version="1.0" encoding="utf-8"?>
<p:tagLst xmlns:p="http://schemas.openxmlformats.org/presentationml/2006/main">
  <p:tag name="KSO_WM_UNIT_INDEX" val="8"/>
  <p:tag name="KSO_WM_UNIT_TEXT_SUBTYPE" val="a"/>
  <p:tag name="KSO_WM_UNIT_SUBTYPE" val="a"/>
  <p:tag name="KSO_WM_UNIT_TYPE" val="f"/>
  <p:tag name="KSO_WM_BEAUTIFY_FLAG" val="#wm#"/>
</p:tagLst>
</file>

<file path=ppt/tags/tag118.xml><?xml version="1.0" encoding="utf-8"?>
<p:tagLst xmlns:p="http://schemas.openxmlformats.org/presentationml/2006/main">
  <p:tag name="KSO_WM_SLIDE_TYPE" val="text"/>
  <p:tag name="KSO_WM_BEAUTIFY_FLAG" val="#wm#"/>
</p:tagLst>
</file>

<file path=ppt/tags/tag119.xml><?xml version="1.0" encoding="utf-8"?>
<p:tagLst xmlns:p="http://schemas.openxmlformats.org/presentationml/2006/main">
  <p:tag name="KSO_WM_UNIT_INDEX" val="2"/>
  <p:tag name="KSO_WM_UNIT_TEXT_SUBTYPE" val="a"/>
  <p:tag name="KSO_WM_UNIT_SUBTYPE" val="a"/>
  <p:tag name="KSO_WM_UNIT_TYPE" val="f"/>
  <p:tag name="KSO_WM_BEAUTIFY_FLAG" val="#wm#"/>
</p:tagLst>
</file>

<file path=ppt/tags/tag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9"/>
  <p:tag name="KSO_WM_UNIT_ID" val="_1*i*9"/>
  <p:tag name="KSO_WM_UNIT_LAYERLEVEL" val="1"/>
  <p:tag name="KSO_WM_TAG_VERSION" val="3.0"/>
  <p:tag name="KSO_WM_BEAUTIFY_FLAG" val="#wm#"/>
</p:tagLst>
</file>

<file path=ppt/tags/tag120.xml><?xml version="1.0" encoding="utf-8"?>
<p:tagLst xmlns:p="http://schemas.openxmlformats.org/presentationml/2006/main">
  <p:tag name="KSO_WM_UNIT_INDEX" val="3"/>
  <p:tag name="KSO_WM_UNIT_TEXT_SUBTYPE" val="a"/>
  <p:tag name="KSO_WM_UNIT_SUBTYPE" val="a"/>
  <p:tag name="KSO_WM_UNIT_TYPE" val="f"/>
  <p:tag name="KSO_WM_BEAUTIFY_FLAG" val="#wm#"/>
</p:tagLst>
</file>

<file path=ppt/tags/tag121.xml><?xml version="1.0" encoding="utf-8"?>
<p:tagLst xmlns:p="http://schemas.openxmlformats.org/presentationml/2006/main">
  <p:tag name="KSO_WM_UNIT_INDEX" val="4"/>
  <p:tag name="KSO_WM_UNIT_TYPE" val="d"/>
  <p:tag name="KSO_WM_BEAUTIFY_FLAG" val="#wm#"/>
</p:tagLst>
</file>

<file path=ppt/tags/tag122.xml><?xml version="1.0" encoding="utf-8"?>
<p:tagLst xmlns:p="http://schemas.openxmlformats.org/presentationml/2006/main">
  <p:tag name="KSO_WM_SLIDE_TYPE" val="text"/>
  <p:tag name="KSO_WM_BEAUTIFY_FLAG" val="#wm#"/>
</p:tagLst>
</file>

<file path=ppt/tags/tag123.xml><?xml version="1.0" encoding="utf-8"?>
<p:tagLst xmlns:p="http://schemas.openxmlformats.org/presentationml/2006/main">
  <p:tag name="KSO_WM_UNIT_INDEX" val="2"/>
  <p:tag name="KSO_WM_UNIT_TYPE" val="d"/>
  <p:tag name="KSO_WM_BEAUTIFY_FLAG" val="#wm#"/>
</p:tagLst>
</file>

<file path=ppt/tags/tag124.xml><?xml version="1.0" encoding="utf-8"?>
<p:tagLst xmlns:p="http://schemas.openxmlformats.org/presentationml/2006/main">
  <p:tag name="KSO_WM_UNIT_INDEX" val="3"/>
  <p:tag name="KSO_WM_UNIT_TEXT_SUBTYPE" val="a"/>
  <p:tag name="KSO_WM_UNIT_SUBTYPE" val="a"/>
  <p:tag name="KSO_WM_UNIT_TYPE" val="f"/>
  <p:tag name="KSO_WM_BEAUTIFY_FLAG" val="#wm#"/>
</p:tagLst>
</file>

<file path=ppt/tags/tag125.xml><?xml version="1.0" encoding="utf-8"?>
<p:tagLst xmlns:p="http://schemas.openxmlformats.org/presentationml/2006/main">
  <p:tag name="KSO_WM_UNIT_INDEX" val="4"/>
  <p:tag name="KSO_WM_UNIT_TEXT_SUBTYPE" val="a"/>
  <p:tag name="KSO_WM_UNIT_SUBTYPE" val="a"/>
  <p:tag name="KSO_WM_UNIT_TYPE" val="f"/>
  <p:tag name="KSO_WM_BEAUTIFY_FLAG" val="#wm#"/>
</p:tagLst>
</file>

<file path=ppt/tags/tag126.xml><?xml version="1.0" encoding="utf-8"?>
<p:tagLst xmlns:p="http://schemas.openxmlformats.org/presentationml/2006/main">
  <p:tag name="KSO_WM_UNIT_INDEX" val="5"/>
  <p:tag name="KSO_WM_UNIT_TEXT_SUBTYPE" val="a"/>
  <p:tag name="KSO_WM_UNIT_SUBTYPE" val="a"/>
  <p:tag name="KSO_WM_UNIT_TYPE" val="f"/>
  <p:tag name="KSO_WM_BEAUTIFY_FLAG" val="#wm#"/>
</p:tagLst>
</file>

<file path=ppt/tags/tag127.xml><?xml version="1.0" encoding="utf-8"?>
<p:tagLst xmlns:p="http://schemas.openxmlformats.org/presentationml/2006/main">
  <p:tag name="KSO_WM_UNIT_INDEX" val="6"/>
  <p:tag name="KSO_WM_UNIT_TEXT_SUBTYPE" val="a"/>
  <p:tag name="KSO_WM_UNIT_SUBTYPE" val="a"/>
  <p:tag name="KSO_WM_UNIT_TYPE" val="f"/>
  <p:tag name="KSO_WM_BEAUTIFY_FLAG" val="#wm#"/>
</p:tagLst>
</file>

<file path=ppt/tags/tag128.xml><?xml version="1.0" encoding="utf-8"?>
<p:tagLst xmlns:p="http://schemas.openxmlformats.org/presentationml/2006/main">
  <p:tag name="KSO_WM_UNIT_INDEX" val="7"/>
  <p:tag name="KSO_WM_UNIT_TEXT_SUBTYPE" val="a"/>
  <p:tag name="KSO_WM_UNIT_SUBTYPE" val="a"/>
  <p:tag name="KSO_WM_UNIT_TYPE" val="f"/>
  <p:tag name="KSO_WM_BEAUTIFY_FLAG" val="#wm#"/>
</p:tagLst>
</file>

<file path=ppt/tags/tag129.xml><?xml version="1.0" encoding="utf-8"?>
<p:tagLst xmlns:p="http://schemas.openxmlformats.org/presentationml/2006/main">
  <p:tag name="KSO_WM_UNIT_INDEX" val="8"/>
  <p:tag name="KSO_WM_UNIT_TYPE" val="d"/>
  <p:tag name="KSO_WM_BEAUTIFY_FLAG" val="#wm#"/>
</p:tagLst>
</file>

<file path=ppt/tags/tag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</p:tagLst>
</file>

<file path=ppt/tags/tag130.xml><?xml version="1.0" encoding="utf-8"?>
<p:tagLst xmlns:p="http://schemas.openxmlformats.org/presentationml/2006/main">
  <p:tag name="KSO_WM_UNIT_INDEX" val="9"/>
  <p:tag name="KSO_WM_UNIT_TYPE" val="d"/>
  <p:tag name="KSO_WM_BEAUTIFY_FLAG" val="#wm#"/>
</p:tagLst>
</file>

<file path=ppt/tags/tag131.xml><?xml version="1.0" encoding="utf-8"?>
<p:tagLst xmlns:p="http://schemas.openxmlformats.org/presentationml/2006/main">
  <p:tag name="KSO_WM_UNIT_INDEX" val="10"/>
  <p:tag name="KSO_WM_UNIT_TYPE" val="d"/>
  <p:tag name="KSO_WM_BEAUTIFY_FLAG" val="#wm#"/>
</p:tagLst>
</file>

<file path=ppt/tags/tag132.xml><?xml version="1.0" encoding="utf-8"?>
<p:tagLst xmlns:p="http://schemas.openxmlformats.org/presentationml/2006/main">
  <p:tag name="KSO_WM_UNIT_INDEX" val="11"/>
  <p:tag name="KSO_WM_UNIT_TYPE" val="d"/>
  <p:tag name="KSO_WM_BEAUTIFY_FLAG" val="#wm#"/>
</p:tagLst>
</file>

<file path=ppt/tags/tag133.xml><?xml version="1.0" encoding="utf-8"?>
<p:tagLst xmlns:p="http://schemas.openxmlformats.org/presentationml/2006/main">
  <p:tag name="KSO_WM_UNIT_INDEX" val="12"/>
  <p:tag name="KSO_WM_UNIT_TYPE" val="d"/>
  <p:tag name="KSO_WM_BEAUTIFY_FLAG" val="#wm#"/>
</p:tagLst>
</file>

<file path=ppt/tags/tag134.xml><?xml version="1.0" encoding="utf-8"?>
<p:tagLst xmlns:p="http://schemas.openxmlformats.org/presentationml/2006/main">
  <p:tag name="KSO_WM_UNIT_INDEX" val="13"/>
  <p:tag name="KSO_WM_UNIT_TEXT_SUBTYPE" val="a"/>
  <p:tag name="KSO_WM_UNIT_SUBTYPE" val="a"/>
  <p:tag name="KSO_WM_UNIT_TYPE" val="f"/>
  <p:tag name="KSO_WM_BEAUTIFY_FLAG" val="#wm#"/>
</p:tagLst>
</file>

<file path=ppt/tags/tag135.xml><?xml version="1.0" encoding="utf-8"?>
<p:tagLst xmlns:p="http://schemas.openxmlformats.org/presentationml/2006/main">
  <p:tag name="KSO_WM_UNIT_INDEX" val="14"/>
  <p:tag name="KSO_WM_UNIT_TEXT_SUBTYPE" val="a"/>
  <p:tag name="KSO_WM_UNIT_SUBTYPE" val="a"/>
  <p:tag name="KSO_WM_UNIT_TYPE" val="f"/>
  <p:tag name="KSO_WM_BEAUTIFY_FLAG" val="#wm#"/>
</p:tagLst>
</file>

<file path=ppt/tags/tag136.xml><?xml version="1.0" encoding="utf-8"?>
<p:tagLst xmlns:p="http://schemas.openxmlformats.org/presentationml/2006/main">
  <p:tag name="KSO_WM_UNIT_INDEX" val="15"/>
  <p:tag name="KSO_WM_UNIT_TEXT_SUBTYPE" val="a"/>
  <p:tag name="KSO_WM_UNIT_SUBTYPE" val="a"/>
  <p:tag name="KSO_WM_UNIT_TYPE" val="f"/>
  <p:tag name="KSO_WM_BEAUTIFY_FLAG" val="#wm#"/>
</p:tagLst>
</file>

<file path=ppt/tags/tag137.xml><?xml version="1.0" encoding="utf-8"?>
<p:tagLst xmlns:p="http://schemas.openxmlformats.org/presentationml/2006/main">
  <p:tag name="KSO_WM_UNIT_INDEX" val="16"/>
  <p:tag name="KSO_WM_UNIT_TEXT_SUBTYPE" val="a"/>
  <p:tag name="KSO_WM_UNIT_SUBTYPE" val="a"/>
  <p:tag name="KSO_WM_UNIT_TYPE" val="f"/>
  <p:tag name="KSO_WM_BEAUTIFY_FLAG" val="#wm#"/>
</p:tagLst>
</file>

<file path=ppt/tags/tag138.xml><?xml version="1.0" encoding="utf-8"?>
<p:tagLst xmlns:p="http://schemas.openxmlformats.org/presentationml/2006/main">
  <p:tag name="KSO_WM_UNIT_INDEX" val="17"/>
  <p:tag name="KSO_WM_UNIT_TEXT_SUBTYPE" val="a"/>
  <p:tag name="KSO_WM_UNIT_SUBTYPE" val="a"/>
  <p:tag name="KSO_WM_UNIT_TYPE" val="f"/>
  <p:tag name="KSO_WM_BEAUTIFY_FLAG" val="#wm#"/>
</p:tagLst>
</file>

<file path=ppt/tags/tag139.xml><?xml version="1.0" encoding="utf-8"?>
<p:tagLst xmlns:p="http://schemas.openxmlformats.org/presentationml/2006/main">
  <p:tag name="KSO_WM_SLIDE_TYPE" val="text"/>
  <p:tag name="KSO_WM_BEAUTIFY_FLAG" val="#wm#"/>
</p:tagLst>
</file>

<file path=ppt/tags/tag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</p:tagLst>
</file>

<file path=ppt/tags/tag140.xml><?xml version="1.0" encoding="utf-8"?>
<p:tagLst xmlns:p="http://schemas.openxmlformats.org/presentationml/2006/main">
  <p:tag name="KSO_WM_UNIT_INDEX" val="2"/>
  <p:tag name="KSO_WM_UNIT_TYPE" val="d"/>
  <p:tag name="KSO_WM_BEAUTIFY_FLAG" val="#wm#"/>
</p:tagLst>
</file>

<file path=ppt/tags/tag141.xml><?xml version="1.0" encoding="utf-8"?>
<p:tagLst xmlns:p="http://schemas.openxmlformats.org/presentationml/2006/main">
  <p:tag name="KSO_WM_UNIT_INDEX" val="3"/>
  <p:tag name="KSO_WM_UNIT_TEXT_SUBTYPE" val="a"/>
  <p:tag name="KSO_WM_UNIT_SUBTYPE" val="a"/>
  <p:tag name="KSO_WM_UNIT_TYPE" val="f"/>
  <p:tag name="KSO_WM_BEAUTIFY_FLAG" val="#wm#"/>
</p:tagLst>
</file>

<file path=ppt/tags/tag142.xml><?xml version="1.0" encoding="utf-8"?>
<p:tagLst xmlns:p="http://schemas.openxmlformats.org/presentationml/2006/main">
  <p:tag name="KSO_WM_UNIT_INDEX" val="4"/>
  <p:tag name="KSO_WM_UNIT_TEXT_SUBTYPE" val="a"/>
  <p:tag name="KSO_WM_UNIT_SUBTYPE" val="a"/>
  <p:tag name="KSO_WM_UNIT_TYPE" val="f"/>
  <p:tag name="KSO_WM_BEAUTIFY_FLAG" val="#wm#"/>
</p:tagLst>
</file>

<file path=ppt/tags/tag143.xml><?xml version="1.0" encoding="utf-8"?>
<p:tagLst xmlns:p="http://schemas.openxmlformats.org/presentationml/2006/main">
  <p:tag name="KSO_WM_UNIT_INDEX" val="5"/>
  <p:tag name="KSO_WM_UNIT_TEXT_SUBTYPE" val="a"/>
  <p:tag name="KSO_WM_UNIT_SUBTYPE" val="a"/>
  <p:tag name="KSO_WM_UNIT_TYPE" val="f"/>
  <p:tag name="KSO_WM_BEAUTIFY_FLAG" val="#wm#"/>
</p:tagLst>
</file>

<file path=ppt/tags/tag144.xml><?xml version="1.0" encoding="utf-8"?>
<p:tagLst xmlns:p="http://schemas.openxmlformats.org/presentationml/2006/main">
  <p:tag name="KSO_WM_UNIT_INDEX" val="6"/>
  <p:tag name="KSO_WM_UNIT_TEXT_SUBTYPE" val="a"/>
  <p:tag name="KSO_WM_UNIT_SUBTYPE" val="a"/>
  <p:tag name="KSO_WM_UNIT_TYPE" val="f"/>
  <p:tag name="KSO_WM_BEAUTIFY_FLAG" val="#wm#"/>
</p:tagLst>
</file>

<file path=ppt/tags/tag145.xml><?xml version="1.0" encoding="utf-8"?>
<p:tagLst xmlns:p="http://schemas.openxmlformats.org/presentationml/2006/main">
  <p:tag name="KSO_WM_UNIT_INDEX" val="7"/>
  <p:tag name="KSO_WM_UNIT_TEXT_SUBTYPE" val="a"/>
  <p:tag name="KSO_WM_UNIT_SUBTYPE" val="a"/>
  <p:tag name="KSO_WM_UNIT_TYPE" val="f"/>
  <p:tag name="KSO_WM_BEAUTIFY_FLAG" val="#wm#"/>
</p:tagLst>
</file>

<file path=ppt/tags/tag146.xml><?xml version="1.0" encoding="utf-8"?>
<p:tagLst xmlns:p="http://schemas.openxmlformats.org/presentationml/2006/main">
  <p:tag name="KSO_WM_UNIT_INDEX" val="8"/>
  <p:tag name="KSO_WM_UNIT_TYPE" val="d"/>
  <p:tag name="KSO_WM_BEAUTIFY_FLAG" val="#wm#"/>
</p:tagLst>
</file>

<file path=ppt/tags/tag147.xml><?xml version="1.0" encoding="utf-8"?>
<p:tagLst xmlns:p="http://schemas.openxmlformats.org/presentationml/2006/main">
  <p:tag name="KSO_WM_UNIT_INDEX" val="9"/>
  <p:tag name="KSO_WM_UNIT_TYPE" val="d"/>
  <p:tag name="KSO_WM_BEAUTIFY_FLAG" val="#wm#"/>
</p:tagLst>
</file>

<file path=ppt/tags/tag148.xml><?xml version="1.0" encoding="utf-8"?>
<p:tagLst xmlns:p="http://schemas.openxmlformats.org/presentationml/2006/main">
  <p:tag name="KSO_WM_UNIT_INDEX" val="10"/>
  <p:tag name="KSO_WM_UNIT_TYPE" val="d"/>
  <p:tag name="KSO_WM_BEAUTIFY_FLAG" val="#wm#"/>
</p:tagLst>
</file>

<file path=ppt/tags/tag149.xml><?xml version="1.0" encoding="utf-8"?>
<p:tagLst xmlns:p="http://schemas.openxmlformats.org/presentationml/2006/main">
  <p:tag name="KSO_WM_UNIT_INDEX" val="11"/>
  <p:tag name="KSO_WM_UNIT_TYPE" val="d"/>
  <p:tag name="KSO_WM_BEAUTIFY_FLAG" val="#wm#"/>
</p:tagLst>
</file>

<file path=ppt/tags/tag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</p:tagLst>
</file>

<file path=ppt/tags/tag150.xml><?xml version="1.0" encoding="utf-8"?>
<p:tagLst xmlns:p="http://schemas.openxmlformats.org/presentationml/2006/main">
  <p:tag name="KSO_WM_UNIT_INDEX" val="12"/>
  <p:tag name="KSO_WM_UNIT_TYPE" val="d"/>
  <p:tag name="KSO_WM_BEAUTIFY_FLAG" val="#wm#"/>
</p:tagLst>
</file>

<file path=ppt/tags/tag151.xml><?xml version="1.0" encoding="utf-8"?>
<p:tagLst xmlns:p="http://schemas.openxmlformats.org/presentationml/2006/main">
  <p:tag name="KSO_WM_SLIDE_TYPE" val="text"/>
  <p:tag name="KSO_WM_BEAUTIFY_FLAG" val="#wm#"/>
</p:tagLst>
</file>

<file path=ppt/tags/tag152.xml><?xml version="1.0" encoding="utf-8"?>
<p:tagLst xmlns:p="http://schemas.openxmlformats.org/presentationml/2006/main">
  <p:tag name="KSO_WM_UNIT_INDEX" val="1"/>
  <p:tag name="KSO_WM_UNIT_TYPE" val="d"/>
  <p:tag name="KSO_WM_BEAUTIFY_FLAG" val="#wm#"/>
</p:tagLst>
</file>

<file path=ppt/tags/tag153.xml><?xml version="1.0" encoding="utf-8"?>
<p:tagLst xmlns:p="http://schemas.openxmlformats.org/presentationml/2006/main">
  <p:tag name="KSO_WM_UNIT_INDEX" val="2"/>
  <p:tag name="KSO_WM_UNIT_TEXT_SUBTYPE" val="a"/>
  <p:tag name="KSO_WM_UNIT_SUBTYPE" val="a"/>
  <p:tag name="KSO_WM_UNIT_TYPE" val="f"/>
  <p:tag name="KSO_WM_BEAUTIFY_FLAG" val="#wm#"/>
</p:tagLst>
</file>

<file path=ppt/tags/tag154.xml><?xml version="1.0" encoding="utf-8"?>
<p:tagLst xmlns:p="http://schemas.openxmlformats.org/presentationml/2006/main">
  <p:tag name="KSO_WM_UNIT_INDEX" val="3"/>
  <p:tag name="KSO_WM_UNIT_TYPE" val="d"/>
  <p:tag name="KSO_WM_BEAUTIFY_FLAG" val="#wm#"/>
</p:tagLst>
</file>

<file path=ppt/tags/tag155.xml><?xml version="1.0" encoding="utf-8"?>
<p:tagLst xmlns:p="http://schemas.openxmlformats.org/presentationml/2006/main">
  <p:tag name="KSO_WM_UNIT_INDEX" val="4"/>
  <p:tag name="KSO_WM_UNIT_TEXT_SUBTYPE" val="a"/>
  <p:tag name="KSO_WM_UNIT_SUBTYPE" val="a"/>
  <p:tag name="KSO_WM_UNIT_TYPE" val="f"/>
  <p:tag name="KSO_WM_BEAUTIFY_FLAG" val="#wm#"/>
</p:tagLst>
</file>

<file path=ppt/tags/tag156.xml><?xml version="1.0" encoding="utf-8"?>
<p:tagLst xmlns:p="http://schemas.openxmlformats.org/presentationml/2006/main">
  <p:tag name="KSO_WM_UNIT_INDEX" val="5"/>
  <p:tag name="KSO_WM_UNIT_TEXT_SUBTYPE" val="a"/>
  <p:tag name="KSO_WM_UNIT_SUBTYPE" val="a"/>
  <p:tag name="KSO_WM_UNIT_TYPE" val="f"/>
  <p:tag name="KSO_WM_BEAUTIFY_FLAG" val="#wm#"/>
</p:tagLst>
</file>

<file path=ppt/tags/tag157.xml><?xml version="1.0" encoding="utf-8"?>
<p:tagLst xmlns:p="http://schemas.openxmlformats.org/presentationml/2006/main">
  <p:tag name="KSO_WM_UNIT_INDEX" val="6"/>
  <p:tag name="KSO_WM_UNIT_TEXT_SUBTYPE" val="a"/>
  <p:tag name="KSO_WM_UNIT_SUBTYPE" val="a"/>
  <p:tag name="KSO_WM_UNIT_TYPE" val="f"/>
  <p:tag name="KSO_WM_BEAUTIFY_FLAG" val="#wm#"/>
</p:tagLst>
</file>

<file path=ppt/tags/tag158.xml><?xml version="1.0" encoding="utf-8"?>
<p:tagLst xmlns:p="http://schemas.openxmlformats.org/presentationml/2006/main">
  <p:tag name="KSO_WM_UNIT_INDEX" val="7"/>
  <p:tag name="KSO_WM_UNIT_TEXT_SUBTYPE" val="a"/>
  <p:tag name="KSO_WM_UNIT_SUBTYPE" val="a"/>
  <p:tag name="KSO_WM_UNIT_TYPE" val="f"/>
  <p:tag name="KSO_WM_BEAUTIFY_FLAG" val="#wm#"/>
</p:tagLst>
</file>

<file path=ppt/tags/tag159.xml><?xml version="1.0" encoding="utf-8"?>
<p:tagLst xmlns:p="http://schemas.openxmlformats.org/presentationml/2006/main">
  <p:tag name="KSO_WM_UNIT_INDEX" val="8"/>
  <p:tag name="KSO_WM_UNIT_TEXT_SUBTYPE" val="a"/>
  <p:tag name="KSO_WM_UNIT_SUBTYPE" val="a"/>
  <p:tag name="KSO_WM_UNIT_TYPE" val="f"/>
  <p:tag name="KSO_WM_BEAUTIFY_FLAG" val="#wm#"/>
</p:tagLst>
</file>

<file path=ppt/tags/tag16.xml><?xml version="1.0" encoding="utf-8"?>
<p:tagLst xmlns:p="http://schemas.openxmlformats.org/presentationml/2006/main">
  <p:tag name="KSO_WM_UNIT_ISCONTENTSTITLE" val="0"/>
  <p:tag name="KSO_WM_UNIT_ISNUMDGMTITLE" val="0"/>
  <p:tag name="KSO_WM_UNIT_PRESET_TEXT" val="单击此处编辑母版标题样式"/>
  <p:tag name="KSO_WM_UNIT_NOCLEAR" val="0"/>
  <p:tag name="KSO_WM_UNIT_VALUE" val="20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_2*a*1"/>
  <p:tag name="KSO_WM_UNIT_LAYERLEVEL" val="1"/>
  <p:tag name="KSO_WM_TAG_VERSION" val="3.0"/>
  <p:tag name="KSO_WM_BEAUTIFY_FLAG" val="#wm#"/>
</p:tagLst>
</file>

<file path=ppt/tags/tag160.xml><?xml version="1.0" encoding="utf-8"?>
<p:tagLst xmlns:p="http://schemas.openxmlformats.org/presentationml/2006/main">
  <p:tag name="KSO_WM_SLIDE_TYPE" val="text"/>
  <p:tag name="KSO_WM_BEAUTIFY_FLAG" val="#wm#"/>
</p:tagLst>
</file>

<file path=ppt/tags/tag161.xml><?xml version="1.0" encoding="utf-8"?>
<p:tagLst xmlns:p="http://schemas.openxmlformats.org/presentationml/2006/main">
  <p:tag name="KSO_WM_UNIT_INDEX" val="1"/>
  <p:tag name="KSO_WM_UNIT_TEXT_SUBTYPE" val="a"/>
  <p:tag name="KSO_WM_UNIT_SUBTYPE" val="a"/>
  <p:tag name="KSO_WM_UNIT_TYPE" val="f"/>
  <p:tag name="KSO_WM_BEAUTIFY_FLAG" val="#wm#"/>
</p:tagLst>
</file>

<file path=ppt/tags/tag162.xml><?xml version="1.0" encoding="utf-8"?>
<p:tagLst xmlns:p="http://schemas.openxmlformats.org/presentationml/2006/main">
  <p:tag name="KSO_WM_UNIT_INDEX" val="2"/>
  <p:tag name="KSO_WM_UNIT_TEXT_SUBTYPE" val="a"/>
  <p:tag name="KSO_WM_UNIT_SUBTYPE" val="a"/>
  <p:tag name="KSO_WM_UNIT_TYPE" val="f"/>
  <p:tag name="KSO_WM_BEAUTIFY_FLAG" val="#wm#"/>
</p:tagLst>
</file>

<file path=ppt/tags/tag163.xml><?xml version="1.0" encoding="utf-8"?>
<p:tagLst xmlns:p="http://schemas.openxmlformats.org/presentationml/2006/main">
  <p:tag name="KSO_WM_UNIT_INDEX" val="3"/>
  <p:tag name="KSO_WM_UNIT_TYPE" val="d"/>
  <p:tag name="KSO_WM_BEAUTIFY_FLAG" val="#wm#"/>
</p:tagLst>
</file>

<file path=ppt/tags/tag164.xml><?xml version="1.0" encoding="utf-8"?>
<p:tagLst xmlns:p="http://schemas.openxmlformats.org/presentationml/2006/main">
  <p:tag name="KSO_WM_SLIDE_TYPE" val="text"/>
  <p:tag name="KSO_WM_BEAUTIFY_FLAG" val="#wm#"/>
</p:tagLst>
</file>

<file path=ppt/tags/tag165.xml><?xml version="1.0" encoding="utf-8"?>
<p:tagLst xmlns:p="http://schemas.openxmlformats.org/presentationml/2006/main">
  <p:tag name="KSO_WM_UNIT_INDEX" val="1"/>
  <p:tag name="KSO_WM_UNIT_TEXT_SUBTYPE" val="a"/>
  <p:tag name="KSO_WM_UNIT_SUBTYPE" val="a"/>
  <p:tag name="KSO_WM_UNIT_TYPE" val="f"/>
  <p:tag name="KSO_WM_BEAUTIFY_FLAG" val="#wm#"/>
</p:tagLst>
</file>

<file path=ppt/tags/tag166.xml><?xml version="1.0" encoding="utf-8"?>
<p:tagLst xmlns:p="http://schemas.openxmlformats.org/presentationml/2006/main">
  <p:tag name="KSO_WM_UNIT_INDEX" val="2"/>
  <p:tag name="KSO_WM_UNIT_TEXT_SUBTYPE" val="a"/>
  <p:tag name="KSO_WM_UNIT_SUBTYPE" val="a"/>
  <p:tag name="KSO_WM_UNIT_TYPE" val="f"/>
  <p:tag name="KSO_WM_BEAUTIFY_FLAG" val="#wm#"/>
</p:tagLst>
</file>

<file path=ppt/tags/tag167.xml><?xml version="1.0" encoding="utf-8"?>
<p:tagLst xmlns:p="http://schemas.openxmlformats.org/presentationml/2006/main">
  <p:tag name="KSO_WM_UNIT_INDEX" val="3"/>
  <p:tag name="KSO_WM_UNIT_TYPE" val="d"/>
  <p:tag name="KSO_WM_BEAUTIFY_FLAG" val="#wm#"/>
</p:tagLst>
</file>

<file path=ppt/tags/tag168.xml><?xml version="1.0" encoding="utf-8"?>
<p:tagLst xmlns:p="http://schemas.openxmlformats.org/presentationml/2006/main">
  <p:tag name="KSO_WM_SLIDE_TYPE" val="text"/>
  <p:tag name="KSO_WM_BEAUTIFY_FLAG" val="#wm#"/>
</p:tagLst>
</file>

<file path=ppt/tags/tag169.xml><?xml version="1.0" encoding="utf-8"?>
<p:tagLst xmlns:p="http://schemas.openxmlformats.org/presentationml/2006/main">
  <p:tag name="KSO_WM_UNIT_INDEX" val="1"/>
  <p:tag name="KSO_WM_UNIT_TEXT_SUBTYPE" val="a"/>
  <p:tag name="KSO_WM_UNIT_SUBTYPE" val="a"/>
  <p:tag name="KSO_WM_UNIT_TYPE" val="f"/>
  <p:tag name="KSO_WM_BEAUTIFY_FLAG" val="#wm#"/>
</p:tagLst>
</file>

<file path=ppt/tags/tag17.xml><?xml version="1.0" encoding="utf-8"?>
<p:tagLst xmlns:p="http://schemas.openxmlformats.org/presentationml/2006/main">
  <p:tag name="KSO_WM_UNIT_SUBTYPE" val="a"/>
  <p:tag name="KSO_WM_UNIT_PRESET_TEXT" val="单击此处编辑母版文本样式&#10;二级&#10;三级&#10;四级&#10;五级"/>
  <p:tag name="KSO_WM_UNIT_NOCLEAR" val="0"/>
  <p:tag name="KSO_WM_UNIT_VALUE" val="330"/>
  <p:tag name="KSO_WM_UNIT_HIGHLIGHT" val="0"/>
  <p:tag name="KSO_WM_UNIT_COMPATIBLE" val="0"/>
  <p:tag name="KSO_WM_UNIT_DIAGRAM_ISNUMVISUAL" val="0"/>
  <p:tag name="KSO_WM_UNIT_DIAGRAM_ISREFERUNIT" val="0"/>
  <p:tag name="KSO_WM_UNIT_TYPE" val="f"/>
  <p:tag name="KSO_WM_UNIT_INDEX" val="1"/>
  <p:tag name="KSO_WM_UNIT_ID" val="_2*f*1"/>
  <p:tag name="KSO_WM_UNIT_LAYERLEVEL" val="1"/>
  <p:tag name="KSO_WM_TAG_VERSION" val="3.0"/>
  <p:tag name="KSO_WM_BEAUTIFY_FLAG" val="#wm#"/>
</p:tagLst>
</file>

<file path=ppt/tags/tag170.xml><?xml version="1.0" encoding="utf-8"?>
<p:tagLst xmlns:p="http://schemas.openxmlformats.org/presentationml/2006/main">
  <p:tag name="KSO_WM_UNIT_INDEX" val="2"/>
  <p:tag name="KSO_WM_UNIT_TEXT_SUBTYPE" val="a"/>
  <p:tag name="KSO_WM_UNIT_SUBTYPE" val="a"/>
  <p:tag name="KSO_WM_UNIT_TYPE" val="f"/>
  <p:tag name="KSO_WM_BEAUTIFY_FLAG" val="#wm#"/>
</p:tagLst>
</file>

<file path=ppt/tags/tag171.xml><?xml version="1.0" encoding="utf-8"?>
<p:tagLst xmlns:p="http://schemas.openxmlformats.org/presentationml/2006/main">
  <p:tag name="KSO_WM_SLIDE_TYPE" val="text"/>
  <p:tag name="KSO_WM_BEAUTIFY_FLAG" val="#wm#"/>
</p:tagLst>
</file>

<file path=ppt/tags/tag172.xml><?xml version="1.0" encoding="utf-8"?>
<p:tagLst xmlns:p="http://schemas.openxmlformats.org/presentationml/2006/main">
  <p:tag name="KSO_WM_UNIT_INDEX" val="1"/>
  <p:tag name="KSO_WM_UNIT_TEXT_SUBTYPE" val="a"/>
  <p:tag name="KSO_WM_UNIT_SUBTYPE" val="a"/>
  <p:tag name="KSO_WM_UNIT_TYPE" val="f"/>
  <p:tag name="KSO_WM_BEAUTIFY_FLAG" val="#wm#"/>
</p:tagLst>
</file>

<file path=ppt/tags/tag173.xml><?xml version="1.0" encoding="utf-8"?>
<p:tagLst xmlns:p="http://schemas.openxmlformats.org/presentationml/2006/main">
  <p:tag name="KSO_WM_UNIT_INDEX" val="2"/>
  <p:tag name="KSO_WM_UNIT_TEXT_SUBTYPE" val="a"/>
  <p:tag name="KSO_WM_UNIT_SUBTYPE" val="a"/>
  <p:tag name="KSO_WM_UNIT_TYPE" val="f"/>
  <p:tag name="KSO_WM_BEAUTIFY_FLAG" val="#wm#"/>
</p:tagLst>
</file>

<file path=ppt/tags/tag174.xml><?xml version="1.0" encoding="utf-8"?>
<p:tagLst xmlns:p="http://schemas.openxmlformats.org/presentationml/2006/main">
  <p:tag name="KSO_WM_SLIDE_TYPE" val="text"/>
  <p:tag name="KSO_WM_BEAUTIFY_FLAG" val="#wm#"/>
</p:tagLst>
</file>

<file path=ppt/tags/tag175.xml><?xml version="1.0" encoding="utf-8"?>
<p:tagLst xmlns:p="http://schemas.openxmlformats.org/presentationml/2006/main">
  <p:tag name="KSO_WM_UNIT_INDEX" val="1"/>
  <p:tag name="KSO_WM_UNIT_TEXT_SUBTYPE" val="a"/>
  <p:tag name="KSO_WM_UNIT_SUBTYPE" val="a"/>
  <p:tag name="KSO_WM_UNIT_TYPE" val="f"/>
  <p:tag name="KSO_WM_BEAUTIFY_FLAG" val="#wm#"/>
</p:tagLst>
</file>

<file path=ppt/tags/tag176.xml><?xml version="1.0" encoding="utf-8"?>
<p:tagLst xmlns:p="http://schemas.openxmlformats.org/presentationml/2006/main">
  <p:tag name="KSO_WM_UNIT_INDEX" val="2"/>
  <p:tag name="KSO_WM_UNIT_TEXT_SUBTYPE" val="a"/>
  <p:tag name="KSO_WM_UNIT_SUBTYPE" val="a"/>
  <p:tag name="KSO_WM_UNIT_TYPE" val="f"/>
  <p:tag name="KSO_WM_BEAUTIFY_FLAG" val="#wm#"/>
</p:tagLst>
</file>

<file path=ppt/tags/tag177.xml><?xml version="1.0" encoding="utf-8"?>
<p:tagLst xmlns:p="http://schemas.openxmlformats.org/presentationml/2006/main">
  <p:tag name="KSO_WM_SLIDE_TYPE" val="text"/>
  <p:tag name="KSO_WM_BEAUTIFY_FLAG" val="#wm#"/>
</p:tagLst>
</file>

<file path=ppt/tags/tag178.xml><?xml version="1.0" encoding="utf-8"?>
<p:tagLst xmlns:p="http://schemas.openxmlformats.org/presentationml/2006/main">
  <p:tag name="KSO_WM_UNIT_INDEX" val="1"/>
  <p:tag name="KSO_WM_UNIT_TEXT_SUBTYPE" val="a"/>
  <p:tag name="KSO_WM_UNIT_SUBTYPE" val="a"/>
  <p:tag name="KSO_WM_UNIT_TYPE" val="f"/>
  <p:tag name="KSO_WM_BEAUTIFY_FLAG" val="#wm#"/>
</p:tagLst>
</file>

<file path=ppt/tags/tag179.xml><?xml version="1.0" encoding="utf-8"?>
<p:tagLst xmlns:p="http://schemas.openxmlformats.org/presentationml/2006/main">
  <p:tag name="KSO_WM_UNIT_INDEX" val="2"/>
  <p:tag name="KSO_WM_UNIT_TYPE" val="d"/>
  <p:tag name="KSO_WM_BEAUTIFY_FLAG" val="#wm#"/>
</p:tagLst>
</file>

<file path=ppt/tags/tag1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3.0"/>
  <p:tag name="KSO_WM_BEAUTIFY_FLAG" val="#wm#"/>
</p:tagLst>
</file>

<file path=ppt/tags/tag180.xml><?xml version="1.0" encoding="utf-8"?>
<p:tagLst xmlns:p="http://schemas.openxmlformats.org/presentationml/2006/main">
  <p:tag name="KSO_WM_SLIDE_TYPE" val="text"/>
  <p:tag name="KSO_WM_BEAUTIFY_FLAG" val="#wm#"/>
</p:tagLst>
</file>

<file path=ppt/tags/tag181.xml><?xml version="1.0" encoding="utf-8"?>
<p:tagLst xmlns:p="http://schemas.openxmlformats.org/presentationml/2006/main">
  <p:tag name="KSO_WM_UNIT_INDEX" val="2"/>
  <p:tag name="KSO_WM_UNIT_TYPE" val="d"/>
  <p:tag name="KSO_WM_BEAUTIFY_FLAG" val="#wm#"/>
</p:tagLst>
</file>

<file path=ppt/tags/tag182.xml><?xml version="1.0" encoding="utf-8"?>
<p:tagLst xmlns:p="http://schemas.openxmlformats.org/presentationml/2006/main">
  <p:tag name="KSO_WM_SLIDE_TYPE" val="text"/>
  <p:tag name="KSO_WM_BEAUTIFY_FLAG" val="#wm#"/>
</p:tagLst>
</file>

<file path=ppt/tags/tag183.xml><?xml version="1.0" encoding="utf-8"?>
<p:tagLst xmlns:p="http://schemas.openxmlformats.org/presentationml/2006/main">
  <p:tag name="KSO_WM_UNIT_INDEX" val="3"/>
  <p:tag name="KSO_WM_UNIT_TYPE" val="d"/>
  <p:tag name="KSO_WM_BEAUTIFY_FLAG" val="#wm#"/>
</p:tagLst>
</file>

<file path=ppt/tags/tag184.xml><?xml version="1.0" encoding="utf-8"?>
<p:tagLst xmlns:p="http://schemas.openxmlformats.org/presentationml/2006/main">
  <p:tag name="KSO_WM_UNIT_INDEX" val="4"/>
  <p:tag name="KSO_WM_UNIT_TYPE" val="d"/>
  <p:tag name="KSO_WM_BEAUTIFY_FLAG" val="#wm#"/>
</p:tagLst>
</file>

<file path=ppt/tags/tag185.xml><?xml version="1.0" encoding="utf-8"?>
<p:tagLst xmlns:p="http://schemas.openxmlformats.org/presentationml/2006/main">
  <p:tag name="KSO_WM_UNIT_ISCONTENTSTITLE" val="0"/>
  <p:tag name="KSO_WM_UNIT_ISNUMDGMTITLE" val="0"/>
  <p:tag name="KSO_WM_UNIT_NOCLEAR" val="1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custom20238005_9*a*1"/>
  <p:tag name="KSO_WM_TEMPLATE_CATEGORY" val="custom"/>
  <p:tag name="KSO_WM_TEMPLATE_INDEX" val="20238005"/>
  <p:tag name="KSO_WM_UNIT_LAYERLEVEL" val="1"/>
  <p:tag name="KSO_WM_TAG_VERSION" val="3.0"/>
  <p:tag name="KSO_WM_BEAUTIFY_FLAG" val="#wm#"/>
  <p:tag name="KSO_WM_UNIT_PRESET_TEXT" val="THANKS"/>
</p:tagLst>
</file>

<file path=ppt/tags/tag186.xml><?xml version="1.0" encoding="utf-8"?>
<p:tagLst xmlns:p="http://schemas.openxmlformats.org/presentationml/2006/main">
  <p:tag name="KSO_WM_UNIT_SUBTYPE" val="b"/>
  <p:tag name="KSO_WM_UNIT_NOCLEAR" val="0"/>
  <p:tag name="KSO_WM_UNIT_VALUE" val="8"/>
  <p:tag name="KSO_WM_UNIT_HIGHLIGHT" val="0"/>
  <p:tag name="KSO_WM_UNIT_COMPATIBLE" val="0"/>
  <p:tag name="KSO_WM_UNIT_DIAGRAM_ISNUMVISUAL" val="0"/>
  <p:tag name="KSO_WM_UNIT_DIAGRAM_ISREFERUNIT" val="0"/>
  <p:tag name="KSO_WM_UNIT_TYPE" val="f"/>
  <p:tag name="KSO_WM_UNIT_INDEX" val="4"/>
  <p:tag name="KSO_WM_UNIT_ID" val="custom20238005_9*f*4"/>
  <p:tag name="KSO_WM_TEMPLATE_CATEGORY" val="custom"/>
  <p:tag name="KSO_WM_TEMPLATE_INDEX" val="20238005"/>
  <p:tag name="KSO_WM_UNIT_LAYERLEVEL" val="1"/>
  <p:tag name="KSO_WM_TAG_VERSION" val="3.0"/>
  <p:tag name="KSO_WM_BEAUTIFY_FLAG" val="#wm#"/>
  <p:tag name="KSO_WM_UNIT_PRESET_TEXT" val="Name"/>
</p:tagLst>
</file>

<file path=ppt/tags/tag187.xml><?xml version="1.0" encoding="utf-8"?>
<p:tagLst xmlns:p="http://schemas.openxmlformats.org/presentationml/2006/main">
  <p:tag name="KSO_WM_SPECIAL_SOURCE" val="bdnull"/>
  <p:tag name="KSO_WM_SLIDE_ID" val="custom20238005_9"/>
  <p:tag name="KSO_WM_TEMPLATE_SUBCATEGORY" val="29"/>
  <p:tag name="KSO_WM_TEMPLATE_MASTER_TYPE" val="0"/>
  <p:tag name="KSO_WM_TEMPLATE_COLOR_TYPE" val="0"/>
  <p:tag name="KSO_WM_SLIDE_TYPE" val="endPage"/>
  <p:tag name="KSO_WM_SLIDE_SUBTYPE" val="pureTxt"/>
  <p:tag name="KSO_WM_SLIDE_ITEM_CNT" val="0"/>
  <p:tag name="KSO_WM_SLIDE_INDEX" val="9"/>
  <p:tag name="KSO_WM_TAG_VERSION" val="3.0"/>
  <p:tag name="KSO_WM_BEAUTIFY_FLAG" val="#wm#"/>
  <p:tag name="KSO_WM_TEMPLATE_CATEGORY" val="custom"/>
  <p:tag name="KSO_WM_TEMPLATE_INDEX" val="20238005"/>
  <p:tag name="KSO_WM_SLIDE_LAYOUT" val="a_f"/>
  <p:tag name="KSO_WM_SLIDE_LAYOUT_CNT" val="1_1"/>
  <p:tag name="KSO_WM_SLIDE_THEME_ID" val="3320826"/>
  <p:tag name="KSO_WM_SLIDE_THEME_NAME" val="Z_20238005_Blue Cartoon Business"/>
</p:tagLst>
</file>

<file path=ppt/tags/tag1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3.0"/>
  <p:tag name="KSO_WM_BEAUTIFY_FLAG" val="#wm#"/>
</p:tagLst>
</file>

<file path=ppt/tags/tag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2"/>
  <p:tag name="KSO_WM_UNIT_ID" val="_1*i*2"/>
  <p:tag name="KSO_WM_UNIT_LAYERLEVEL" val="1"/>
  <p:tag name="KSO_WM_TAG_VERSION" val="3.0"/>
  <p:tag name="KSO_WM_BEAUTIFY_FLAG" val="#wm#"/>
</p:tagLst>
</file>

<file path=ppt/tags/tag2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3.0"/>
  <p:tag name="KSO_WM_BEAUTIFY_FLAG" val="#wm#"/>
</p:tagLst>
</file>

<file path=ppt/tags/tag2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1"/>
  <p:tag name="KSO_WM_UNIT_ID" val="_3*i*1"/>
  <p:tag name="KSO_WM_UNIT_LAYERLEVEL" val="1"/>
  <p:tag name="KSO_WM_TAG_VERSION" val="3.0"/>
  <p:tag name="KSO_WM_BEAUTIFY_FLAG" val="#wm#"/>
</p:tagLst>
</file>

<file path=ppt/tags/tag2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2"/>
  <p:tag name="KSO_WM_UNIT_ID" val="_3*i*2"/>
  <p:tag name="KSO_WM_UNIT_LAYERLEVEL" val="1"/>
  <p:tag name="KSO_WM_TAG_VERSION" val="3.0"/>
  <p:tag name="KSO_WM_BEAUTIFY_FLAG" val="#wm#"/>
</p:tagLst>
</file>

<file path=ppt/tags/tag2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3"/>
  <p:tag name="KSO_WM_UNIT_ID" val="_3*i*3"/>
  <p:tag name="KSO_WM_UNIT_LAYERLEVEL" val="1"/>
  <p:tag name="KSO_WM_TAG_VERSION" val="3.0"/>
  <p:tag name="KSO_WM_BEAUTIFY_FLAG" val="#wm#"/>
</p:tagLst>
</file>

<file path=ppt/tags/tag2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4"/>
  <p:tag name="KSO_WM_UNIT_ID" val="_3*i*4"/>
  <p:tag name="KSO_WM_UNIT_LAYERLEVEL" val="1"/>
  <p:tag name="KSO_WM_TAG_VERSION" val="3.0"/>
  <p:tag name="KSO_WM_BEAUTIFY_FLAG" val="#wm#"/>
</p:tagLst>
</file>

<file path=ppt/tags/tag25.xml><?xml version="1.0" encoding="utf-8"?>
<p:tagLst xmlns:p="http://schemas.openxmlformats.org/presentationml/2006/main">
  <p:tag name="KSO_WM_UNIT_ISCONTENTSTITLE" val="1"/>
  <p:tag name="KSO_WM_UNIT_ISNUMDGMTITLE" val="0"/>
  <p:tag name="KSO_WM_UNIT_PRESET_TEXT" val="标题"/>
  <p:tag name="KSO_WM_UNIT_NOCLEAR" val="0"/>
  <p:tag name="KSO_WM_UNIT_VALUE" val="3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_3*a*1"/>
  <p:tag name="KSO_WM_UNIT_LAYERLEVEL" val="1"/>
  <p:tag name="KSO_WM_TAG_VERSION" val="3.0"/>
  <p:tag name="KSO_WM_BEAUTIFY_FLAG" val="#wm#"/>
</p:tagLst>
</file>

<file path=ppt/tags/tag2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5"/>
  <p:tag name="KSO_WM_UNIT_ID" val="_3*i*5"/>
  <p:tag name="KSO_WM_UNIT_LAYERLEVEL" val="1"/>
  <p:tag name="KSO_WM_TAG_VERSION" val="3.0"/>
  <p:tag name="KSO_WM_BEAUTIFY_FLAG" val="#wm#"/>
</p:tagLst>
</file>

<file path=ppt/tags/tag2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3.0"/>
  <p:tag name="KSO_WM_BEAUTIFY_FLAG" val="#wm#"/>
</p:tagLst>
</file>

<file path=ppt/tags/tag2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3.0"/>
  <p:tag name="KSO_WM_BEAUTIFY_FLAG" val="#wm#"/>
</p:tagLst>
</file>

<file path=ppt/tags/tag2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3.0"/>
  <p:tag name="KSO_WM_BEAUTIFY_FLAG" val="#wm#"/>
</p:tagLst>
</file>

<file path=ppt/tags/tag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3"/>
  <p:tag name="KSO_WM_UNIT_ID" val="_1*i*3"/>
  <p:tag name="KSO_WM_UNIT_LAYERLEVEL" val="1"/>
  <p:tag name="KSO_WM_TAG_VERSION" val="3.0"/>
  <p:tag name="KSO_WM_BEAUTIFY_FLAG" val="#wm#"/>
</p:tagLst>
</file>

<file path=ppt/tags/tag3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1"/>
  <p:tag name="KSO_WM_UNIT_ID" val="_4*i*1"/>
  <p:tag name="KSO_WM_UNIT_LAYERLEVEL" val="1"/>
  <p:tag name="KSO_WM_TAG_VERSION" val="3.0"/>
  <p:tag name="KSO_WM_BEAUTIFY_FLAG" val="#wm#"/>
</p:tagLst>
</file>

<file path=ppt/tags/tag3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2"/>
  <p:tag name="KSO_WM_UNIT_ID" val="_4*i*2"/>
  <p:tag name="KSO_WM_UNIT_LAYERLEVEL" val="1"/>
  <p:tag name="KSO_WM_TAG_VERSION" val="3.0"/>
  <p:tag name="KSO_WM_BEAUTIFY_FLAG" val="#wm#"/>
</p:tagLst>
</file>

<file path=ppt/tags/tag3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3"/>
  <p:tag name="KSO_WM_UNIT_ID" val="_4*i*3"/>
  <p:tag name="KSO_WM_UNIT_LAYERLEVEL" val="1"/>
  <p:tag name="KSO_WM_TAG_VERSION" val="3.0"/>
  <p:tag name="KSO_WM_BEAUTIFY_FLAG" val="#wm#"/>
</p:tagLst>
</file>

<file path=ppt/tags/tag3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4"/>
  <p:tag name="KSO_WM_UNIT_ID" val="_4*i*4"/>
  <p:tag name="KSO_WM_UNIT_LAYERLEVEL" val="1"/>
  <p:tag name="KSO_WM_TAG_VERSION" val="3.0"/>
  <p:tag name="KSO_WM_BEAUTIFY_FLAG" val="#wm#"/>
</p:tagLst>
</file>

<file path=ppt/tags/tag3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5"/>
  <p:tag name="KSO_WM_UNIT_ID" val="_4*i*5"/>
  <p:tag name="KSO_WM_UNIT_LAYERLEVEL" val="1"/>
  <p:tag name="KSO_WM_TAG_VERSION" val="3.0"/>
  <p:tag name="KSO_WM_BEAUTIFY_FLAG" val="#wm#"/>
</p:tagLst>
</file>

<file path=ppt/tags/tag35.xml><?xml version="1.0" encoding="utf-8"?>
<p:tagLst xmlns:p="http://schemas.openxmlformats.org/presentationml/2006/main">
  <p:tag name="KSO_WM_UNIT_ISCONTENTSTITLE" val="0"/>
  <p:tag name="KSO_WM_UNIT_ISNUMDGMTITLE" val="0"/>
  <p:tag name="KSO_WM_UNIT_PRESET_TEXT" val="单击此处编辑母版标题样式"/>
  <p:tag name="KSO_WM_UNIT_NOCLEAR" val="0"/>
  <p:tag name="KSO_WM_UNIT_VALUE" val="14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_4*a*1"/>
  <p:tag name="KSO_WM_UNIT_LAYERLEVEL" val="1"/>
  <p:tag name="KSO_WM_TAG_VERSION" val="3.0"/>
  <p:tag name="KSO_WM_BEAUTIFY_FLAG" val="#wm#"/>
</p:tagLst>
</file>

<file path=ppt/tags/tag36.xml><?xml version="1.0" encoding="utf-8"?>
<p:tagLst xmlns:p="http://schemas.openxmlformats.org/presentationml/2006/main">
  <p:tag name="KSO_WM_UNIT_PRESET_TEXT" val="节编号"/>
  <p:tag name="KSO_WM_UNIT_NOCLEAR" val="0"/>
  <p:tag name="KSO_WM_UNIT_VALUE" val="13"/>
  <p:tag name="KSO_WM_UNIT_HIGHLIGHT" val="0"/>
  <p:tag name="KSO_WM_UNIT_COMPATIBLE" val="1"/>
  <p:tag name="KSO_WM_UNIT_DIAGRAM_ISNUMVISUAL" val="0"/>
  <p:tag name="KSO_WM_UNIT_DIAGRAM_ISREFERUNIT" val="0"/>
  <p:tag name="KSO_WM_UNIT_TYPE" val="e"/>
  <p:tag name="KSO_WM_UNIT_INDEX" val="1"/>
  <p:tag name="KSO_WM_UNIT_ID" val="_4*e*1"/>
  <p:tag name="KSO_WM_UNIT_LAYERLEVEL" val="1"/>
  <p:tag name="KSO_WM_TAG_VERSION" val="3.0"/>
  <p:tag name="KSO_WM_BEAUTIFY_FLAG" val="#wm#"/>
</p:tagLst>
</file>

<file path=ppt/tags/tag3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3.0"/>
  <p:tag name="KSO_WM_BEAUTIFY_FLAG" val="#wm#"/>
</p:tagLst>
</file>

<file path=ppt/tags/tag3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3.0"/>
  <p:tag name="KSO_WM_BEAUTIFY_FLAG" val="#wm#"/>
</p:tagLst>
</file>

<file path=ppt/tags/tag3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3.0"/>
  <p:tag name="KSO_WM_BEAUTIFY_FLAG" val="#wm#"/>
</p:tagLst>
</file>

<file path=ppt/tags/tag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4"/>
  <p:tag name="KSO_WM_UNIT_ID" val="_1*i*4"/>
  <p:tag name="KSO_WM_UNIT_LAYERLEVEL" val="1"/>
  <p:tag name="KSO_WM_TAG_VERSION" val="3.0"/>
  <p:tag name="KSO_WM_BEAUTIFY_FLAG" val="#wm#"/>
</p:tagLst>
</file>

<file path=ppt/tags/tag40.xml><?xml version="1.0" encoding="utf-8"?>
<p:tagLst xmlns:p="http://schemas.openxmlformats.org/presentationml/2006/main">
  <p:tag name="KSO_WM_UNIT_ISCONTENTSTITLE" val="0"/>
  <p:tag name="KSO_WM_UNIT_ISNUMDGMTITLE" val="0"/>
  <p:tag name="KSO_WM_UNIT_PRESET_TEXT" val="单击此处编辑母版标题样式"/>
  <p:tag name="KSO_WM_UNIT_NOCLEAR" val="0"/>
  <p:tag name="KSO_WM_UNIT_VALUE" val="20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_5*a*1"/>
  <p:tag name="KSO_WM_UNIT_LAYERLEVEL" val="1"/>
  <p:tag name="KSO_WM_TAG_VERSION" val="3.0"/>
  <p:tag name="KSO_WM_BEAUTIFY_FLAG" val="#wm#"/>
</p:tagLst>
</file>

<file path=ppt/tags/tag41.xml><?xml version="1.0" encoding="utf-8"?>
<p:tagLst xmlns:p="http://schemas.openxmlformats.org/presentationml/2006/main">
  <p:tag name="KSO_WM_UNIT_SUBTYPE" val="a"/>
  <p:tag name="KSO_WM_UNIT_PRESET_TEXT" val="单击此处编辑母版文本样式&#10;二级&#10;三级&#10;四级&#10;五级"/>
  <p:tag name="KSO_WM_UNIT_NOCLEAR" val="0"/>
  <p:tag name="KSO_WM_UNIT_VALUE" val="322"/>
  <p:tag name="KSO_WM_UNIT_HIGHLIGHT" val="0"/>
  <p:tag name="KSO_WM_UNIT_COMPATIBLE" val="0"/>
  <p:tag name="KSO_WM_UNIT_DIAGRAM_ISNUMVISUAL" val="0"/>
  <p:tag name="KSO_WM_UNIT_DIAGRAM_ISREFERUNIT" val="0"/>
  <p:tag name="KSO_WM_UNIT_TYPE" val="f"/>
  <p:tag name="KSO_WM_UNIT_INDEX" val="1"/>
  <p:tag name="KSO_WM_UNIT_ID" val="_5*f*1"/>
  <p:tag name="KSO_WM_UNIT_LAYERLEVEL" val="1"/>
  <p:tag name="KSO_WM_TAG_VERSION" val="3.0"/>
  <p:tag name="KSO_WM_BEAUTIFY_FLAG" val="#wm#"/>
</p:tagLst>
</file>

<file path=ppt/tags/tag42.xml><?xml version="1.0" encoding="utf-8"?>
<p:tagLst xmlns:p="http://schemas.openxmlformats.org/presentationml/2006/main">
  <p:tag name="KSO_WM_UNIT_SUBTYPE" val="a"/>
  <p:tag name="KSO_WM_UNIT_PRESET_TEXT" val="单击此处编辑母版文本样式&#10;二级&#10;三级&#10;四级&#10;五级"/>
  <p:tag name="KSO_WM_UNIT_NOCLEAR" val="0"/>
  <p:tag name="KSO_WM_UNIT_VALUE" val="322"/>
  <p:tag name="KSO_WM_UNIT_HIGHLIGHT" val="0"/>
  <p:tag name="KSO_WM_UNIT_COMPATIBLE" val="0"/>
  <p:tag name="KSO_WM_UNIT_DIAGRAM_ISNUMVISUAL" val="0"/>
  <p:tag name="KSO_WM_UNIT_DIAGRAM_ISREFERUNIT" val="0"/>
  <p:tag name="KSO_WM_UNIT_TYPE" val="f"/>
  <p:tag name="KSO_WM_UNIT_INDEX" val="2"/>
  <p:tag name="KSO_WM_UNIT_ID" val="_5*f*2"/>
  <p:tag name="KSO_WM_UNIT_LAYERLEVEL" val="1"/>
  <p:tag name="KSO_WM_TAG_VERSION" val="3.0"/>
  <p:tag name="KSO_WM_BEAUTIFY_FLAG" val="#wm#"/>
</p:tagLst>
</file>

<file path=ppt/tags/tag4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3.0"/>
  <p:tag name="KSO_WM_BEAUTIFY_FLAG" val="#wm#"/>
</p:tagLst>
</file>

<file path=ppt/tags/tag4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3.0"/>
  <p:tag name="KSO_WM_BEAUTIFY_FLAG" val="#wm#"/>
</p:tagLst>
</file>

<file path=ppt/tags/tag4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3.0"/>
  <p:tag name="KSO_WM_BEAUTIFY_FLAG" val="#wm#"/>
</p:tagLst>
</file>

<file path=ppt/tags/tag46.xml><?xml version="1.0" encoding="utf-8"?>
<p:tagLst xmlns:p="http://schemas.openxmlformats.org/presentationml/2006/main">
  <p:tag name="KSO_WM_UNIT_ISCONTENTSTITLE" val="0"/>
  <p:tag name="KSO_WM_UNIT_ISNUMDGMTITLE" val="0"/>
  <p:tag name="KSO_WM_UNIT_PRESET_TEXT" val="单击此处编辑母版标题样式"/>
  <p:tag name="KSO_WM_UNIT_NOCLEAR" val="0"/>
  <p:tag name="KSO_WM_UNIT_VALUE" val="20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_6*a*1"/>
  <p:tag name="KSO_WM_UNIT_LAYERLEVEL" val="1"/>
  <p:tag name="KSO_WM_TAG_VERSION" val="3.0"/>
  <p:tag name="KSO_WM_BEAUTIFY_FLAG" val="#wm#"/>
</p:tagLst>
</file>

<file path=ppt/tags/tag47.xml><?xml version="1.0" encoding="utf-8"?>
<p:tagLst xmlns:p="http://schemas.openxmlformats.org/presentationml/2006/main">
  <p:tag name="KSO_WM_UNIT_ISCONTENTSTITLE" val="0"/>
  <p:tag name="KSO_WM_UNIT_ISNUMDGMTITLE" val="0"/>
  <p:tag name="KSO_WM_UNIT_PRESET_TEXT" val="单击此处编辑母版文本样式"/>
  <p:tag name="KSO_WM_UNIT_NOCLEAR" val="0"/>
  <p:tag name="KSO_WM_UNIT_VALUE" val="19"/>
  <p:tag name="KSO_WM_UNIT_HIGHLIGHT" val="0"/>
  <p:tag name="KSO_WM_UNIT_COMPATIBLE" val="0"/>
  <p:tag name="KSO_WM_UNIT_DIAGRAM_ISNUMVISUAL" val="0"/>
  <p:tag name="KSO_WM_UNIT_DIAGRAM_ISREFERUNIT" val="0"/>
  <p:tag name="KSO_WM_UNIT_TYPE" val="h_a"/>
  <p:tag name="KSO_WM_UNIT_INDEX" val="1_1"/>
  <p:tag name="KSO_WM_UNIT_ID" val="_6*h_a*1_1"/>
  <p:tag name="KSO_WM_UNIT_LAYERLEVEL" val="1_1"/>
  <p:tag name="KSO_WM_TAG_VERSION" val="3.0"/>
  <p:tag name="KSO_WM_BEAUTIFY_FLAG" val="#wm#"/>
</p:tagLst>
</file>

<file path=ppt/tags/tag48.xml><?xml version="1.0" encoding="utf-8"?>
<p:tagLst xmlns:p="http://schemas.openxmlformats.org/presentationml/2006/main">
  <p:tag name="KSO_WM_UNIT_SUBTYPE" val="a"/>
  <p:tag name="KSO_WM_UNIT_PRESET_TEXT" val="单击此处编辑母版文本样式&#10;二级&#10;三级&#10;四级&#10;五级"/>
  <p:tag name="KSO_WM_UNIT_NOCLEAR" val="0"/>
  <p:tag name="KSO_WM_UNIT_VALUE" val="128"/>
  <p:tag name="KSO_WM_UNIT_HIGHLIGHT" val="0"/>
  <p:tag name="KSO_WM_UNIT_COMPATIBLE" val="0"/>
  <p:tag name="KSO_WM_UNIT_DIAGRAM_ISNUMVISUAL" val="0"/>
  <p:tag name="KSO_WM_UNIT_DIAGRAM_ISREFERUNIT" val="0"/>
  <p:tag name="KSO_WM_UNIT_TYPE" val="h_f"/>
  <p:tag name="KSO_WM_UNIT_INDEX" val="1_1"/>
  <p:tag name="KSO_WM_UNIT_ID" val="_6*h_f*1_1"/>
  <p:tag name="KSO_WM_UNIT_LAYERLEVEL" val="1_1"/>
  <p:tag name="KSO_WM_TAG_VERSION" val="3.0"/>
  <p:tag name="KSO_WM_BEAUTIFY_FLAG" val="#wm#"/>
</p:tagLst>
</file>

<file path=ppt/tags/tag49.xml><?xml version="1.0" encoding="utf-8"?>
<p:tagLst xmlns:p="http://schemas.openxmlformats.org/presentationml/2006/main">
  <p:tag name="KSO_WM_UNIT_ISCONTENTSTITLE" val="0"/>
  <p:tag name="KSO_WM_UNIT_ISNUMDGMTITLE" val="0"/>
  <p:tag name="KSO_WM_UNIT_PRESET_TEXT" val="单击此处编辑母版文本样式"/>
  <p:tag name="KSO_WM_UNIT_NOCLEAR" val="0"/>
  <p:tag name="KSO_WM_UNIT_VALUE" val="19"/>
  <p:tag name="KSO_WM_UNIT_HIGHLIGHT" val="0"/>
  <p:tag name="KSO_WM_UNIT_COMPATIBLE" val="0"/>
  <p:tag name="KSO_WM_UNIT_DIAGRAM_ISNUMVISUAL" val="0"/>
  <p:tag name="KSO_WM_UNIT_DIAGRAM_ISREFERUNIT" val="0"/>
  <p:tag name="KSO_WM_UNIT_TYPE" val="h_a"/>
  <p:tag name="KSO_WM_UNIT_INDEX" val="2_1"/>
  <p:tag name="KSO_WM_UNIT_ID" val="_6*h_a*2_1"/>
  <p:tag name="KSO_WM_UNIT_LAYERLEVEL" val="1_1"/>
  <p:tag name="KSO_WM_TAG_VERSION" val="3.0"/>
  <p:tag name="KSO_WM_BEAUTIFY_FLAG" val="#wm#"/>
</p:tagLst>
</file>

<file path=ppt/tags/tag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5"/>
  <p:tag name="KSO_WM_UNIT_ID" val="_1*i*5"/>
  <p:tag name="KSO_WM_UNIT_LAYERLEVEL" val="1"/>
  <p:tag name="KSO_WM_TAG_VERSION" val="3.0"/>
  <p:tag name="KSO_WM_BEAUTIFY_FLAG" val="#wm#"/>
</p:tagLst>
</file>

<file path=ppt/tags/tag50.xml><?xml version="1.0" encoding="utf-8"?>
<p:tagLst xmlns:p="http://schemas.openxmlformats.org/presentationml/2006/main">
  <p:tag name="KSO_WM_UNIT_SUBTYPE" val="a"/>
  <p:tag name="KSO_WM_UNIT_PRESET_TEXT" val="单击此处编辑母版文本样式&#10;二级&#10;三级&#10;四级&#10;五级"/>
  <p:tag name="KSO_WM_UNIT_NOCLEAR" val="0"/>
  <p:tag name="KSO_WM_UNIT_VALUE" val="128"/>
  <p:tag name="KSO_WM_UNIT_HIGHLIGHT" val="0"/>
  <p:tag name="KSO_WM_UNIT_COMPATIBLE" val="0"/>
  <p:tag name="KSO_WM_UNIT_DIAGRAM_ISNUMVISUAL" val="0"/>
  <p:tag name="KSO_WM_UNIT_DIAGRAM_ISREFERUNIT" val="0"/>
  <p:tag name="KSO_WM_UNIT_TYPE" val="h_f"/>
  <p:tag name="KSO_WM_UNIT_INDEX" val="2_1"/>
  <p:tag name="KSO_WM_UNIT_ID" val="_6*h_f*2_1"/>
  <p:tag name="KSO_WM_UNIT_LAYERLEVEL" val="1_1"/>
  <p:tag name="KSO_WM_TAG_VERSION" val="3.0"/>
  <p:tag name="KSO_WM_BEAUTIFY_FLAG" val="#wm#"/>
</p:tagLst>
</file>

<file path=ppt/tags/tag5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3.0"/>
  <p:tag name="KSO_WM_BEAUTIFY_FLAG" val="#wm#"/>
</p:tagLst>
</file>

<file path=ppt/tags/tag5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3.0"/>
  <p:tag name="KSO_WM_BEAUTIFY_FLAG" val="#wm#"/>
</p:tagLst>
</file>

<file path=ppt/tags/tag5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3.0"/>
  <p:tag name="KSO_WM_BEAUTIFY_FLAG" val="#wm#"/>
</p:tagLst>
</file>

<file path=ppt/tags/tag54.xml><?xml version="1.0" encoding="utf-8"?>
<p:tagLst xmlns:p="http://schemas.openxmlformats.org/presentationml/2006/main">
  <p:tag name="KSO_WM_UNIT_ISCONTENTSTITLE" val="0"/>
  <p:tag name="KSO_WM_UNIT_ISNUMDGMTITLE" val="0"/>
  <p:tag name="KSO_WM_UNIT_PRESET_TEXT" val="单击此处编辑母版标题样式"/>
  <p:tag name="KSO_WM_UNIT_NOCLEAR" val="0"/>
  <p:tag name="KSO_WM_UNIT_VALUE" val="20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_7*a*1"/>
  <p:tag name="KSO_WM_UNIT_LAYERLEVEL" val="1"/>
  <p:tag name="KSO_WM_TAG_VERSION" val="3.0"/>
  <p:tag name="KSO_WM_BEAUTIFY_FLAG" val="#wm#"/>
</p:tagLst>
</file>

<file path=ppt/tags/tag5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3.0"/>
  <p:tag name="KSO_WM_BEAUTIFY_FLAG" val="#wm#"/>
</p:tagLst>
</file>

<file path=ppt/tags/tag5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3.0"/>
  <p:tag name="KSO_WM_BEAUTIFY_FLAG" val="#wm#"/>
</p:tagLst>
</file>

<file path=ppt/tags/tag5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3.0"/>
  <p:tag name="KSO_WM_BEAUTIFY_FLAG" val="#wm#"/>
</p:tagLst>
</file>

<file path=ppt/tags/tag5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3.0"/>
  <p:tag name="KSO_WM_BEAUTIFY_FLAG" val="#wm#"/>
</p:tagLst>
</file>

<file path=ppt/tags/tag5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3.0"/>
  <p:tag name="KSO_WM_BEAUTIFY_FLAG" val="#wm#"/>
</p:tagLst>
</file>

<file path=ppt/tags/tag6.xml><?xml version="1.0" encoding="utf-8"?>
<p:tagLst xmlns:p="http://schemas.openxmlformats.org/presentationml/2006/main">
  <p:tag name="KSO_WM_UNIT_ISCONTENTSTITLE" val="0"/>
  <p:tag name="KSO_WM_UNIT_ISNUMDGMTITLE" val="0"/>
  <p:tag name="KSO_WM_UNIT_PRESET_TEXT" val="单击此处编辑母版标题样式"/>
  <p:tag name="KSO_WM_UNIT_NOCLEAR" val="0"/>
  <p:tag name="KSO_WM_UNIT_VALUE" val="30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_1*a*1"/>
  <p:tag name="KSO_WM_UNIT_LAYERLEVEL" val="1"/>
  <p:tag name="KSO_WM_TAG_VERSION" val="3.0"/>
  <p:tag name="KSO_WM_BEAUTIFY_FLAG" val="#wm#"/>
</p:tagLst>
</file>

<file path=ppt/tags/tag6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3.0"/>
  <p:tag name="KSO_WM_BEAUTIFY_FLAG" val="#wm#"/>
</p:tagLst>
</file>

<file path=ppt/tags/tag61.xml><?xml version="1.0" encoding="utf-8"?>
<p:tagLst xmlns:p="http://schemas.openxmlformats.org/presentationml/2006/main">
  <p:tag name="KSO_WM_UNIT_SUBTYPE" val="a"/>
  <p:tag name="KSO_WM_UNIT_PRESET_TEXT" val="单击此处编辑母版文本样式&#10;二级&#10;三级&#10;四级&#10;五级"/>
  <p:tag name="KSO_WM_UNIT_NOCLEAR" val="0"/>
  <p:tag name="KSO_WM_UNIT_VALUE" val="396"/>
  <p:tag name="KSO_WM_UNIT_HIGHLIGHT" val="0"/>
  <p:tag name="KSO_WM_UNIT_COMPATIBLE" val="0"/>
  <p:tag name="KSO_WM_UNIT_DIAGRAM_ISNUMVISUAL" val="0"/>
  <p:tag name="KSO_WM_UNIT_DIAGRAM_ISREFERUNIT" val="0"/>
  <p:tag name="KSO_WM_UNIT_TYPE" val="f"/>
  <p:tag name="KSO_WM_UNIT_INDEX" val="1"/>
  <p:tag name="KSO_WM_UNIT_ID" val="_9*f*1"/>
  <p:tag name="KSO_WM_UNIT_LAYERLEVEL" val="1"/>
  <p:tag name="KSO_WM_TAG_VERSION" val="3.0"/>
  <p:tag name="KSO_WM_BEAUTIFY_FLAG" val="#wm#"/>
</p:tagLst>
</file>

<file path=ppt/tags/tag6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3.0"/>
  <p:tag name="KSO_WM_BEAUTIFY_FLAG" val="#wm#"/>
</p:tagLst>
</file>

<file path=ppt/tags/tag6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3.0"/>
  <p:tag name="KSO_WM_BEAUTIFY_FLAG" val="#wm#"/>
</p:tagLst>
</file>

<file path=ppt/tags/tag6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3.0"/>
  <p:tag name="KSO_WM_BEAUTIFY_FLAG" val="#wm#"/>
</p:tagLst>
</file>

<file path=ppt/tags/tag65.xml><?xml version="1.0" encoding="utf-8"?>
<p:tagLst xmlns:p="http://schemas.openxmlformats.org/presentationml/2006/main">
  <p:tag name="KSO_WM_UNIT_ISCONTENTSTITLE" val="0"/>
  <p:tag name="KSO_WM_UNIT_ISNUMDGMTITLE" val="0"/>
  <p:tag name="KSO_WM_UNIT_PRESET_TEXT" val="单击此处编辑母版标题样式"/>
  <p:tag name="KSO_WM_UNIT_NOCLEAR" val="0"/>
  <p:tag name="KSO_WM_UNIT_VALUE" val="20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_10*a*1"/>
  <p:tag name="KSO_WM_UNIT_LAYERLEVEL" val="1"/>
  <p:tag name="KSO_WM_TAG_VERSION" val="3.0"/>
  <p:tag name="KSO_WM_BEAUTIFY_FLAG" val="#wm#"/>
</p:tagLst>
</file>

<file path=ppt/tags/tag66.xml><?xml version="1.0" encoding="utf-8"?>
<p:tagLst xmlns:p="http://schemas.openxmlformats.org/presentationml/2006/main">
  <p:tag name="KSO_WM_UNIT_ISCONTENTSTITLE" val="0"/>
  <p:tag name="KSO_WM_UNIT_ISNUMDGMTITLE" val="0"/>
  <p:tag name="KSO_WM_UNIT_PRESET_TEXT" val="单击此处编辑母版副标题样式"/>
  <p:tag name="KSO_WM_UNIT_NOCLEAR" val="0"/>
  <p:tag name="KSO_WM_UNIT_VALUE" val="40"/>
  <p:tag name="KSO_WM_UNIT_HIGHLIGHT" val="0"/>
  <p:tag name="KSO_WM_UNIT_COMPATIBLE" val="0"/>
  <p:tag name="KSO_WM_UNIT_DIAGRAM_ISNUMVISUAL" val="0"/>
  <p:tag name="KSO_WM_UNIT_DIAGRAM_ISREFERUNIT" val="0"/>
  <p:tag name="KSO_WM_UNIT_TYPE" val="b"/>
  <p:tag name="KSO_WM_UNIT_INDEX" val="1"/>
  <p:tag name="KSO_WM_UNIT_ID" val="_10*b*1"/>
  <p:tag name="KSO_WM_UNIT_LAYERLEVEL" val="1"/>
  <p:tag name="KSO_WM_TAG_VERSION" val="3.0"/>
  <p:tag name="KSO_WM_BEAUTIFY_FLAG" val="#wm#"/>
</p:tagLst>
</file>

<file path=ppt/tags/tag6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3.0"/>
  <p:tag name="KSO_WM_BEAUTIFY_FLAG" val="#wm#"/>
</p:tagLst>
</file>

<file path=ppt/tags/tag6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3.0"/>
  <p:tag name="KSO_WM_BEAUTIFY_FLAG" val="#wm#"/>
</p:tagLst>
</file>

<file path=ppt/tags/tag6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3.0"/>
  <p:tag name="KSO_WM_BEAUTIFY_FLAG" val="#wm#"/>
</p:tagLst>
</file>

<file path=ppt/tags/tag7.xml><?xml version="1.0" encoding="utf-8"?>
<p:tagLst xmlns:p="http://schemas.openxmlformats.org/presentationml/2006/main">
  <p:tag name="KSO_WM_UNIT_ISCONTENTSTITLE" val="0"/>
  <p:tag name="KSO_WM_UNIT_ISNUMDGMTITLE" val="0"/>
  <p:tag name="KSO_WM_UNIT_PRESET_TEXT" val="单击此处编辑母版副标题样式"/>
  <p:tag name="KSO_WM_UNIT_NOCLEAR" val="0"/>
  <p:tag name="KSO_WM_UNIT_VALUE" val="80"/>
  <p:tag name="KSO_WM_UNIT_HIGHLIGHT" val="0"/>
  <p:tag name="KSO_WM_UNIT_COMPATIBLE" val="0"/>
  <p:tag name="KSO_WM_UNIT_DIAGRAM_ISNUMVISUAL" val="0"/>
  <p:tag name="KSO_WM_UNIT_DIAGRAM_ISREFERUNIT" val="0"/>
  <p:tag name="KSO_WM_UNIT_TYPE" val="b"/>
  <p:tag name="KSO_WM_UNIT_INDEX" val="1"/>
  <p:tag name="KSO_WM_UNIT_ID" val="_1*b*1"/>
  <p:tag name="KSO_WM_UNIT_LAYERLEVEL" val="1"/>
  <p:tag name="KSO_WM_TAG_VERSION" val="3.0"/>
  <p:tag name="KSO_WM_BEAUTIFY_FLAG" val="#wm#"/>
</p:tagLst>
</file>

<file path=ppt/tags/tag7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1"/>
  <p:tag name="KSO_WM_UNIT_ID" val="_11*i*1"/>
  <p:tag name="KSO_WM_UNIT_LAYERLEVEL" val="1"/>
  <p:tag name="KSO_WM_TAG_VERSION" val="3.0"/>
  <p:tag name="KSO_WM_BEAUTIFY_FLAG" val="#wm#"/>
</p:tagLst>
</file>

<file path=ppt/tags/tag7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2"/>
  <p:tag name="KSO_WM_UNIT_ID" val="_11*i*2"/>
  <p:tag name="KSO_WM_UNIT_LAYERLEVEL" val="1"/>
  <p:tag name="KSO_WM_TAG_VERSION" val="3.0"/>
  <p:tag name="KSO_WM_BEAUTIFY_FLAG" val="#wm#"/>
</p:tagLst>
</file>

<file path=ppt/tags/tag7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3"/>
  <p:tag name="KSO_WM_UNIT_ID" val="_11*i*3"/>
  <p:tag name="KSO_WM_UNIT_LAYERLEVEL" val="1"/>
  <p:tag name="KSO_WM_TAG_VERSION" val="3.0"/>
  <p:tag name="KSO_WM_BEAUTIFY_FLAG" val="#wm#"/>
</p:tagLst>
</file>

<file path=ppt/tags/tag7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4"/>
  <p:tag name="KSO_WM_UNIT_ID" val="_11*i*4"/>
  <p:tag name="KSO_WM_UNIT_LAYERLEVEL" val="1"/>
  <p:tag name="KSO_WM_TAG_VERSION" val="3.0"/>
  <p:tag name="KSO_WM_BEAUTIFY_FLAG" val="#wm#"/>
</p:tagLst>
</file>

<file path=ppt/tags/tag74.xml><?xml version="1.0" encoding="utf-8"?>
<p:tagLst xmlns:p="http://schemas.openxmlformats.org/presentationml/2006/main">
  <p:tag name="KSO_WM_UNIT_ISCONTENTSTITLE" val="0"/>
  <p:tag name="KSO_WM_UNIT_ISNUMDGMTITLE" val="0"/>
  <p:tag name="KSO_WM_UNIT_PRESET_TEXT" val="单击此处编辑母版标题样式"/>
  <p:tag name="KSO_WM_UNIT_NOCLEAR" val="0"/>
  <p:tag name="KSO_WM_UNIT_VALUE" val="30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_11*a*1"/>
  <p:tag name="KSO_WM_UNIT_LAYERLEVEL" val="1"/>
  <p:tag name="KSO_WM_TAG_VERSION" val="3.0"/>
  <p:tag name="KSO_WM_BEAUTIFY_FLAG" val="#wm#"/>
</p:tagLst>
</file>

<file path=ppt/tags/tag75.xml><?xml version="1.0" encoding="utf-8"?>
<p:tagLst xmlns:p="http://schemas.openxmlformats.org/presentationml/2006/main">
  <p:tag name="KSO_WM_UNIT_SUBTYPE" val="b"/>
  <p:tag name="KSO_WM_UNIT_PRESET_TEXT" val="署名占位符"/>
  <p:tag name="KSO_WM_UNIT_NOCLEAR" val="0"/>
  <p:tag name="KSO_WM_UNIT_VALUE" val="8"/>
  <p:tag name="KSO_WM_UNIT_HIGHLIGHT" val="0"/>
  <p:tag name="KSO_WM_UNIT_COMPATIBLE" val="0"/>
  <p:tag name="KSO_WM_UNIT_DIAGRAM_ISNUMVISUAL" val="0"/>
  <p:tag name="KSO_WM_UNIT_DIAGRAM_ISREFERUNIT" val="0"/>
  <p:tag name="KSO_WM_UNIT_TYPE" val="f"/>
  <p:tag name="KSO_WM_UNIT_INDEX" val="5"/>
  <p:tag name="KSO_WM_UNIT_ID" val="_11*f*5"/>
  <p:tag name="KSO_WM_UNIT_LAYERLEVEL" val="1"/>
  <p:tag name="KSO_WM_TAG_VERSION" val="3.0"/>
  <p:tag name="KSO_WM_BEAUTIFY_FLAG" val="#wm#"/>
</p:tagLst>
</file>

<file path=ppt/tags/tag7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5"/>
  <p:tag name="KSO_WM_UNIT_ID" val="_11*i*5"/>
  <p:tag name="KSO_WM_UNIT_LAYERLEVEL" val="1"/>
  <p:tag name="KSO_WM_TAG_VERSION" val="3.0"/>
  <p:tag name="KSO_WM_BEAUTIFY_FLAG" val="#wm#"/>
</p:tagLst>
</file>

<file path=ppt/tags/tag7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3.0"/>
  <p:tag name="KSO_WM_BEAUTIFY_FLAG" val="#wm#"/>
</p:tagLst>
</file>

<file path=ppt/tags/tag7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3.0"/>
  <p:tag name="KSO_WM_BEAUTIFY_FLAG" val="#wm#"/>
</p:tagLst>
</file>

<file path=ppt/tags/tag7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3.0"/>
  <p:tag name="KSO_WM_BEAUTIFY_FLAG" val="#wm#"/>
</p:tagLst>
</file>

<file path=ppt/tags/tag8.xml><?xml version="1.0" encoding="utf-8"?>
<p:tagLst xmlns:p="http://schemas.openxmlformats.org/presentationml/2006/main">
  <p:tag name="KSO_WM_UNIT_SUBTYPE" val="b"/>
  <p:tag name="KSO_WM_UNIT_PRESET_TEXT" val="署名占位符"/>
  <p:tag name="KSO_WM_UNIT_NOCLEAR" val="0"/>
  <p:tag name="KSO_WM_UNIT_VALUE" val="8"/>
  <p:tag name="KSO_WM_UNIT_HIGHLIGHT" val="0"/>
  <p:tag name="KSO_WM_UNIT_COMPATIBLE" val="0"/>
  <p:tag name="KSO_WM_UNIT_DIAGRAM_ISNUMVISUAL" val="0"/>
  <p:tag name="KSO_WM_UNIT_DIAGRAM_ISREFERUNIT" val="0"/>
  <p:tag name="KSO_WM_UNIT_TYPE" val="f"/>
  <p:tag name="KSO_WM_UNIT_INDEX" val="4"/>
  <p:tag name="KSO_WM_UNIT_ID" val="_1*f*4"/>
  <p:tag name="KSO_WM_UNIT_LAYERLEVEL" val="1"/>
  <p:tag name="KSO_WM_TAG_VERSION" val="3.0"/>
  <p:tag name="KSO_WM_BEAUTIFY_FLAG" val="#wm#"/>
</p:tagLst>
</file>

<file path=ppt/tags/tag8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1"/>
  <p:tag name="KSO_WM_UNIT_ID" val="_0*i*1"/>
  <p:tag name="KSO_WM_UNIT_LAYERLEVEL" val="1"/>
  <p:tag name="KSO_WM_TAG_VERSION" val="3.0"/>
  <p:tag name="KSO_WM_BEAUTIFY_FLAG" val="#wm#"/>
</p:tagLst>
</file>

<file path=ppt/tags/tag81.xml><?xml version="1.0" encoding="utf-8"?>
<p:tagLst xmlns:p="http://schemas.openxmlformats.org/presentationml/2006/main">
  <p:tag name="KSO_WM_UNIT_ISCONTENTSTITLE" val="0"/>
  <p:tag name="KSO_WM_UNIT_ISNUMDGMTITLE" val="0"/>
  <p:tag name="KSO_WM_UNIT_PRESET_TEXT" val="单击此处编辑母版标题样式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_0*a*1"/>
  <p:tag name="KSO_WM_UNIT_LAYERLEVEL" val="1"/>
  <p:tag name="KSO_WM_TAG_VERSION" val="1.0"/>
  <p:tag name="KSO_WM_BEAUTIFY_FLAG" val="#wm#"/>
  <p:tag name="KSO_WM_TEMPLATE_CATEGORY" val="custom"/>
  <p:tag name="KSO_WM_TEMPLATE_INDEX" val="20238005"/>
</p:tagLst>
</file>

<file path=ppt/tags/tag82.xml><?xml version="1.0" encoding="utf-8"?>
<p:tagLst xmlns:p="http://schemas.openxmlformats.org/presentationml/2006/main">
  <p:tag name="KSO_WM_UNIT_SUBTYPE" val="a"/>
  <p:tag name="KSO_WM_UNIT_PRESET_TEXT" val="单击此处编辑母版文本样式&#10;二级&#10;三级&#10;四级&#10;五级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TYPE" val="f"/>
  <p:tag name="KSO_WM_UNIT_INDEX" val="1"/>
  <p:tag name="KSO_WM_UNIT_ID" val="_0*f*1"/>
  <p:tag name="KSO_WM_UNIT_LAYERLEVEL" val="1"/>
  <p:tag name="KSO_WM_TAG_VERSION" val="1.0"/>
  <p:tag name="KSO_WM_BEAUTIFY_FLAG" val="#wm#"/>
  <p:tag name="KSO_WM_TEMPLATE_CATEGORY" val="custom"/>
  <p:tag name="KSO_WM_TEMPLATE_INDEX" val="20238005"/>
</p:tagLst>
</file>

<file path=ppt/tags/tag8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3.0"/>
  <p:tag name="KSO_WM_BEAUTIFY_FLAG" val="#wm#"/>
</p:tagLst>
</file>

<file path=ppt/tags/tag8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3.0"/>
  <p:tag name="KSO_WM_BEAUTIFY_FLAG" val="#wm#"/>
</p:tagLst>
</file>

<file path=ppt/tags/tag8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3.0"/>
  <p:tag name="KSO_WM_BEAUTIFY_FLAG" val="#wm#"/>
</p:tagLst>
</file>

<file path=ppt/tags/tag8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2"/>
  <p:tag name="KSO_WM_UNIT_ID" val="_0*i*2"/>
  <p:tag name="KSO_WM_UNIT_LAYERLEVEL" val="1"/>
  <p:tag name="KSO_WM_TAG_VERSION" val="3.0"/>
  <p:tag name="KSO_WM_BEAUTIFY_FLAG" val="#wm#"/>
</p:tagLst>
</file>

<file path=ppt/tags/tag87.xml><?xml version="1.0" encoding="utf-8"?>
<p:tagLst xmlns:p="http://schemas.openxmlformats.org/presentationml/2006/main">
  <p:tag name="KSO_WM_TEMPLATE_THUMBS_INDEX" val="1、9"/>
  <p:tag name="KSO_WM_SPECIAL_SOURCE" val="bdnull"/>
  <p:tag name="KSO_WM_TEMPLATE_SUBCATEGORY" val="29"/>
  <p:tag name="KSO_WM_TEMPLATE_MASTER_TYPE" val="0"/>
  <p:tag name="KSO_WM_TEMPLATE_COLOR_TYPE" val="0"/>
  <p:tag name="KSO_WM_TAG_VERSION" val="3.0"/>
  <p:tag name="KSO_WM_BEAUTIFY_FLAG" val="#wm#"/>
  <p:tag name="KSO_WM_TEMPLATE_CATEGORY" val="custom"/>
  <p:tag name="KSO_WM_TEMPLATE_INDEX" val="20238005"/>
</p:tagLst>
</file>

<file path=ppt/tags/tag88.xml><?xml version="1.0" encoding="utf-8"?>
<p:tagLst xmlns:p="http://schemas.openxmlformats.org/presentationml/2006/main">
  <p:tag name="KSO_WM_UNIT_INDEX" val="2"/>
  <p:tag name="KSO_WM_UNIT_TYPE" val="d"/>
  <p:tag name="KSO_WM_BEAUTIFY_FLAG" val="#wm#"/>
</p:tagLst>
</file>

<file path=ppt/tags/tag89.xml><?xml version="1.0" encoding="utf-8"?>
<p:tagLst xmlns:p="http://schemas.openxmlformats.org/presentationml/2006/main">
  <p:tag name="KSO_WM_UNIT_INDEX" val="3"/>
  <p:tag name="KSO_WM_UNIT_TYPE" val="d"/>
  <p:tag name="KSO_WM_BEAUTIFY_FLAG" val="#wm#"/>
</p:tagLst>
</file>

<file path=ppt/tags/tag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6"/>
  <p:tag name="KSO_WM_UNIT_ID" val="_1*i*6"/>
  <p:tag name="KSO_WM_UNIT_LAYERLEVEL" val="1"/>
  <p:tag name="KSO_WM_TAG_VERSION" val="3.0"/>
  <p:tag name="KSO_WM_BEAUTIFY_FLAG" val="#wm#"/>
</p:tagLst>
</file>

<file path=ppt/tags/tag90.xml><?xml version="1.0" encoding="utf-8"?>
<p:tagLst xmlns:p="http://schemas.openxmlformats.org/presentationml/2006/main">
  <p:tag name="KSO_WM_UNIT_INDEX" val="4"/>
  <p:tag name="KSO_WM_UNIT_TYPE" val="d"/>
  <p:tag name="KSO_WM_BEAUTIFY_FLAG" val="#wm#"/>
</p:tagLst>
</file>

<file path=ppt/tags/tag91.xml><?xml version="1.0" encoding="utf-8"?>
<p:tagLst xmlns:p="http://schemas.openxmlformats.org/presentationml/2006/main">
  <p:tag name="KSO_WM_UNIT_INDEX" val="5"/>
  <p:tag name="KSO_WM_UNIT_TEXT_SUBTYPE" val="a"/>
  <p:tag name="KSO_WM_UNIT_SUBTYPE" val="a"/>
  <p:tag name="KSO_WM_UNIT_TYPE" val="f"/>
  <p:tag name="KSO_WM_BEAUTIFY_FLAG" val="#wm#"/>
</p:tagLst>
</file>

<file path=ppt/tags/tag92.xml><?xml version="1.0" encoding="utf-8"?>
<p:tagLst xmlns:p="http://schemas.openxmlformats.org/presentationml/2006/main">
  <p:tag name="KSO_WM_UNIT_INDEX" val="6"/>
  <p:tag name="KSO_WM_UNIT_TEXT_SUBTYPE" val="a"/>
  <p:tag name="KSO_WM_UNIT_SUBTYPE" val="a"/>
  <p:tag name="KSO_WM_UNIT_TYPE" val="f"/>
  <p:tag name="KSO_WM_BEAUTIFY_FLAG" val="#wm#"/>
</p:tagLst>
</file>

<file path=ppt/tags/tag93.xml><?xml version="1.0" encoding="utf-8"?>
<p:tagLst xmlns:p="http://schemas.openxmlformats.org/presentationml/2006/main">
  <p:tag name="KSO_WM_UNIT_INDEX" val="7"/>
  <p:tag name="KSO_WM_UNIT_TEXT_SUBTYPE" val="a"/>
  <p:tag name="KSO_WM_UNIT_SUBTYPE" val="a"/>
  <p:tag name="KSO_WM_UNIT_TYPE" val="f"/>
  <p:tag name="KSO_WM_BEAUTIFY_FLAG" val="#wm#"/>
</p:tagLst>
</file>

<file path=ppt/tags/tag94.xml><?xml version="1.0" encoding="utf-8"?>
<p:tagLst xmlns:p="http://schemas.openxmlformats.org/presentationml/2006/main">
  <p:tag name="KSO_WM_UNIT_INDEX" val="1"/>
  <p:tag name="KSO_WM_UNIT_TYPE" val="a"/>
  <p:tag name="KSO_WM_BEAUTIFY_FLAG" val="#wm#"/>
</p:tagLst>
</file>

<file path=ppt/tags/tag95.xml><?xml version="1.0" encoding="utf-8"?>
<p:tagLst xmlns:p="http://schemas.openxmlformats.org/presentationml/2006/main">
  <p:tag name="KSO_WM_SLIDE_TYPE" val="text"/>
  <p:tag name="KSO_WM_BEAUTIFY_FLAG" val="#wm#"/>
</p:tagLst>
</file>

<file path=ppt/tags/tag96.xml><?xml version="1.0" encoding="utf-8"?>
<p:tagLst xmlns:p="http://schemas.openxmlformats.org/presentationml/2006/main">
  <p:tag name="KSO_WM_UNIT_INDEX" val="2"/>
  <p:tag name="KSO_WM_UNIT_TYPE" val="d"/>
  <p:tag name="KSO_WM_BEAUTIFY_FLAG" val="#wm#"/>
</p:tagLst>
</file>

<file path=ppt/tags/tag97.xml><?xml version="1.0" encoding="utf-8"?>
<p:tagLst xmlns:p="http://schemas.openxmlformats.org/presentationml/2006/main">
  <p:tag name="KSO_WM_UNIT_INDEX" val="3"/>
  <p:tag name="KSO_WM_UNIT_TEXT_SUBTYPE" val="a"/>
  <p:tag name="KSO_WM_UNIT_SUBTYPE" val="a"/>
  <p:tag name="KSO_WM_UNIT_TYPE" val="f"/>
  <p:tag name="KSO_WM_BEAUTIFY_FLAG" val="#wm#"/>
</p:tagLst>
</file>

<file path=ppt/tags/tag98.xml><?xml version="1.0" encoding="utf-8"?>
<p:tagLst xmlns:p="http://schemas.openxmlformats.org/presentationml/2006/main">
  <p:tag name="KSO_WM_UNIT_INDEX" val="4"/>
  <p:tag name="KSO_WM_UNIT_TEXT_SUBTYPE" val="a"/>
  <p:tag name="KSO_WM_UNIT_SUBTYPE" val="a"/>
  <p:tag name="KSO_WM_UNIT_TYPE" val="f"/>
  <p:tag name="KSO_WM_BEAUTIFY_FLAG" val="#wm#"/>
</p:tagLst>
</file>

<file path=ppt/tags/tag99.xml><?xml version="1.0" encoding="utf-8"?>
<p:tagLst xmlns:p="http://schemas.openxmlformats.org/presentationml/2006/main">
  <p:tag name="KSO_WM_UNIT_INDEX" val="5"/>
  <p:tag name="KSO_WM_UNIT_TEXT_SUBTYPE" val="a"/>
  <p:tag name="KSO_WM_UNIT_SUBTYPE" val="a"/>
  <p:tag name="KSO_WM_UNIT_TYPE" val="f"/>
  <p:tag name="KSO_WM_BEAUTIFY_FLAG" val="#wm#"/>
</p:tagLst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3_Office Theme">
  <a:themeElements>
    <a:clrScheme name="自定义 2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F79646"/>
      </a:hlink>
      <a:folHlink>
        <a:srgbClr val="F79646"/>
      </a:folHlink>
    </a:clrScheme>
    <a:fontScheme name="Office 主题​​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5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6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Office Theme">
  <a:themeElements>
    <a:clrScheme name="自定义 141">
      <a:dk1>
        <a:srgbClr val="000000"/>
      </a:dk1>
      <a:lt1>
        <a:srgbClr val="FFFFFF"/>
      </a:lt1>
      <a:dk2>
        <a:srgbClr val="001548"/>
      </a:dk2>
      <a:lt2>
        <a:srgbClr val="F5F7FF"/>
      </a:lt2>
      <a:accent1>
        <a:srgbClr val="194EC5"/>
      </a:accent1>
      <a:accent2>
        <a:srgbClr val="9272C0"/>
      </a:accent2>
      <a:accent3>
        <a:srgbClr val="C95892"/>
      </a:accent3>
      <a:accent4>
        <a:srgbClr val="E84F7D"/>
      </a:accent4>
      <a:accent5>
        <a:srgbClr val="7CE260"/>
      </a:accent5>
      <a:accent6>
        <a:srgbClr val="FFC000"/>
      </a:accent6>
      <a:hlink>
        <a:srgbClr val="304FFE"/>
      </a:hlink>
      <a:folHlink>
        <a:srgbClr val="492067"/>
      </a:folHlink>
    </a:clrScheme>
    <a:fontScheme name="字体-简约">
      <a:majorFont>
        <a:latin typeface="Manrope ExtraBold"/>
        <a:ea typeface="Manrope ExtraBold"/>
        <a:cs typeface=""/>
      </a:majorFont>
      <a:minorFont>
        <a:latin typeface="Lato"/>
        <a:ea typeface="Lato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>
            <a:solidFill>
              <a:schemeClr val="tx1"/>
            </a:solidFill>
          </a:defRPr>
        </a:defPPr>
      </a:lstStyle>
      <a:style>
        <a:lnRef idx="2">
          <a:schemeClr val="accent1">
            <a:shade val="15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9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3192</Words>
  <Application>WPS Presentation</Application>
  <PresentationFormat>Widescreen</PresentationFormat>
  <Paragraphs>231</Paragraphs>
  <Slides>16</Slides>
  <Notes>18</Notes>
  <HiddenSlides>0</HiddenSlides>
  <MMClips>2</MMClips>
  <ScaleCrop>false</ScaleCrop>
  <HeadingPairs>
    <vt:vector size="6" baseType="variant">
      <vt:variant>
        <vt:lpstr>已用的字体</vt:lpstr>
      </vt:variant>
      <vt:variant>
        <vt:i4>20</vt:i4>
      </vt:variant>
      <vt:variant>
        <vt:lpstr>主题</vt:lpstr>
      </vt:variant>
      <vt:variant>
        <vt:i4>8</vt:i4>
      </vt:variant>
      <vt:variant>
        <vt:lpstr>幻灯片标题</vt:lpstr>
      </vt:variant>
      <vt:variant>
        <vt:i4>16</vt:i4>
      </vt:variant>
    </vt:vector>
  </HeadingPairs>
  <TitlesOfParts>
    <vt:vector size="44" baseType="lpstr">
      <vt:lpstr>Arial</vt:lpstr>
      <vt:lpstr>SimSun</vt:lpstr>
      <vt:lpstr>Wingdings</vt:lpstr>
      <vt:lpstr>Microsoft YaHei</vt:lpstr>
      <vt:lpstr>Calibri Light</vt:lpstr>
      <vt:lpstr>Arial-Rounded</vt:lpstr>
      <vt:lpstr>VNI 27 Bendigo</vt:lpstr>
      <vt:lpstr>Times New Roman</vt:lpstr>
      <vt:lpstr>Arial Rounded MT Bold</vt:lpstr>
      <vt:lpstr>Calibri</vt:lpstr>
      <vt:lpstr>Arial Unicode MS</vt:lpstr>
      <vt:lpstr>Calibri</vt:lpstr>
      <vt:lpstr>HP001 4 hàng</vt:lpstr>
      <vt:lpstr>Verdana</vt:lpstr>
      <vt:lpstr>Times New Roman</vt:lpstr>
      <vt:lpstr>等线 Light</vt:lpstr>
      <vt:lpstr>黑体</vt:lpstr>
      <vt:lpstr>汉仪书宋二简</vt:lpstr>
      <vt:lpstr>Manrope ExtraBold</vt:lpstr>
      <vt:lpstr>Lato</vt:lpstr>
      <vt:lpstr>1_Office Theme</vt:lpstr>
      <vt:lpstr>2_Office Theme</vt:lpstr>
      <vt:lpstr>2_Office 主题​​</vt:lpstr>
      <vt:lpstr>3_Office Theme</vt:lpstr>
      <vt:lpstr>4_Office Theme</vt:lpstr>
      <vt:lpstr>5_Office Theme</vt:lpstr>
      <vt:lpstr>6_Office Theme</vt:lpstr>
      <vt:lpstr>Office Theme</vt:lpstr>
      <vt:lpstr>1. Các bạn trong tranh đang chơi trò chơi gì?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2. 2 câu thơ “Sao trời trôi qua/Thuyền thành trăng vàng” tả cánh diều vào lúc nào?</vt:lpstr>
      <vt:lpstr>3. Khổ thơ cuối muốn nói điều gì?</vt:lpstr>
      <vt:lpstr>PowerPoint 演示文稿</vt:lpstr>
      <vt:lpstr>PowerPoint 演示文稿</vt:lpstr>
      <vt:lpstr>PowerPoint 演示文稿</vt:lpstr>
      <vt:lpstr>Chọn kể 1-2 đoạn của câu chuyện theo tranh </vt:lpstr>
      <vt:lpstr>PowerPoint 演示文稿</vt:lpstr>
      <vt:lpstr>CỦNG CỐ BÀI HỌC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WPS Presentation</dc:title>
  <dc:creator/>
  <cp:lastModifiedBy>Lý Nguyễn</cp:lastModifiedBy>
  <cp:revision>6</cp:revision>
  <dcterms:created xsi:type="dcterms:W3CDTF">2021-05-27T05:02:00Z</dcterms:created>
  <dcterms:modified xsi:type="dcterms:W3CDTF">2024-11-10T04:24:48Z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1033-12.2.0.18607</vt:lpwstr>
  </property>
  <property fmtid="{D5CDD505-2E9C-101B-9397-08002B2CF9AE}" pid="3" name="ICV">
    <vt:lpwstr>4F6C6EAF88C14257A684A5D5B8098C86_12</vt:lpwstr>
  </property>
</Properties>
</file>