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2" r:id="rId8"/>
    <p:sldMasterId id="2147483735" r:id="rId9"/>
  </p:sldMasterIdLst>
  <p:notesMasterIdLst>
    <p:notesMasterId r:id="rId22"/>
  </p:notesMasterIdLst>
  <p:sldIdLst>
    <p:sldId id="265" r:id="rId10"/>
    <p:sldId id="518" r:id="rId11"/>
    <p:sldId id="301" r:id="rId12"/>
    <p:sldId id="519" r:id="rId13"/>
    <p:sldId id="297" r:id="rId14"/>
    <p:sldId id="296" r:id="rId15"/>
    <p:sldId id="298" r:id="rId16"/>
    <p:sldId id="299" r:id="rId17"/>
    <p:sldId id="300" r:id="rId18"/>
    <p:sldId id="521" r:id="rId19"/>
    <p:sldId id="522" r:id="rId20"/>
    <p:sldId id="488" r:id="rId21"/>
    <p:sldId id="274" r:id="rId23"/>
    <p:sldId id="523" r:id="rId24"/>
    <p:sldId id="524" r:id="rId25"/>
    <p:sldId id="493" r:id="rId26"/>
    <p:sldId id="275" r:id="rId27"/>
    <p:sldId id="276" r:id="rId28"/>
    <p:sldId id="29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84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>
    <p:pull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>
    <p:pull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>
    <p:pull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>
    <p:pull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>
    <p:pull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>
    <p:pull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>
    <p:pull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>
    <p:pull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>
    <p:pull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  <p:transition spd="med" advClick="0">
    <p:pull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 advClick="0">
    <p:pull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>
    <p:pull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>
    <p:pull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4" Type="http://schemas.openxmlformats.org/officeDocument/2006/relationships/theme" Target="../theme/theme6.xml"/><Relationship Id="rId13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F0E2A-F7E6-400B-80F7-E364583CAED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14322-25B3-482C-8517-0529DD41461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  <a:p>
            <a:pPr lvl="1" eaLnBrk="1" latinLnBrk="0" hangingPunct="1"/>
            <a:r>
              <a:rPr kumimoji="0" lang="en-US"/>
              <a:t>Second level</a:t>
            </a:r>
            <a:endParaRPr kumimoji="0" lang="en-US"/>
          </a:p>
          <a:p>
            <a:pPr lvl="2" eaLnBrk="1" latinLnBrk="0" hangingPunct="1"/>
            <a:r>
              <a:rPr kumimoji="0" lang="en-US"/>
              <a:t>Third level</a:t>
            </a:r>
            <a:endParaRPr kumimoji="0" lang="en-US"/>
          </a:p>
          <a:p>
            <a:pPr lvl="3" eaLnBrk="1" latinLnBrk="0" hangingPunct="1"/>
            <a:r>
              <a:rPr kumimoji="0" lang="en-US"/>
              <a:t>Fourth level</a:t>
            </a:r>
            <a:endParaRPr kumimoji="0" lang="en-US"/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78530-F7E8-41FD-B4DC-B25094D1B52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2D6E6-494D-491F-8C36-0F4EE64B7BE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ransition spd="med" advClick="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>
                  <a:alpha val="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>
                  <a:alpha val="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</p:sldLayoutIdLst>
  <p:transition spd="med" advClick="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2.xml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383008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86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3875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11127" y="533807"/>
            <a:ext cx="10227833" cy="110553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66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66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lang="en-US" sz="66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66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endParaRPr lang="en-US" sz="66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944522" y="2639854"/>
            <a:ext cx="7638197" cy="1689636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589679" y="101573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6"/>
          <p:cNvSpPr/>
          <p:nvPr/>
        </p:nvSpPr>
        <p:spPr>
          <a:xfrm rot="269291">
            <a:off x="1575635" y="2962440"/>
            <a:ext cx="1156388" cy="1191123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C86866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489815">
            <a:off x="1347540" y="3071462"/>
            <a:ext cx="1177426" cy="947921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730319" y="2650561"/>
            <a:ext cx="1654973" cy="1554110"/>
            <a:chOff x="1149549" y="1066515"/>
            <a:chExt cx="992332" cy="992332"/>
          </a:xfrm>
          <a:solidFill>
            <a:srgbClr val="F0720A"/>
          </a:solidFill>
        </p:grpSpPr>
        <p:sp>
          <p:nvSpPr>
            <p:cNvPr id="19" name="Oval 18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188514" y="1081550"/>
              <a:ext cx="914400" cy="914400"/>
            </a:xfrm>
            <a:prstGeom prst="ellipse">
              <a:avLst/>
            </a:prstGeom>
            <a:solidFill>
              <a:srgbClr val="E20C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907692" y="2698304"/>
            <a:ext cx="1211419" cy="147727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36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18</a:t>
            </a:r>
            <a:endParaRPr lang="en-US" sz="5400" b="1" dirty="0">
              <a:solidFill>
                <a:schemeClr val="bg1"/>
              </a:solidFill>
              <a:latin typeface="Arial Rounded MT Bold" panose="020F0704030504030204" pitchFamily="3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71619" y="3033611"/>
            <a:ext cx="6605191" cy="10134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nhớ cậu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67"/>
          <p:cNvSpPr txBox="1"/>
          <p:nvPr/>
        </p:nvSpPr>
        <p:spPr>
          <a:xfrm>
            <a:off x="3251333" y="1762760"/>
            <a:ext cx="5885199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219200">
              <a:defRPr/>
            </a:pPr>
            <a:r>
              <a:rPr lang="en-US" altLang="zh-CN" sz="8000" spc="300" dirty="0">
                <a:solidFill>
                  <a:srgbClr val="FFFFFF"/>
                </a:solidFill>
                <a:latin typeface="Arial Rounded MT Bold" panose="020F0704030504030204" pitchFamily="34" charset="0"/>
                <a:ea typeface="Microsoft YaHei" panose="020B0503020204020204" pitchFamily="34" charset="-122"/>
                <a:cs typeface="Arial Rounded MT Bold" panose="020F0704030504030204" pitchFamily="34" charset="0"/>
              </a:rPr>
              <a:t>Tiết 1 + 2</a:t>
            </a:r>
            <a:endParaRPr lang="zh-CN" altLang="en-US" sz="8000" spc="300" dirty="0">
              <a:solidFill>
                <a:srgbClr val="FFFFFF"/>
              </a:solidFill>
              <a:latin typeface="Arial Rounded MT Bold" panose="020F0704030504030204" pitchFamily="34" charset="0"/>
              <a:ea typeface="Microsoft YaHei" panose="020B0503020204020204" pitchFamily="34" charset="-122"/>
              <a:cs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8167" y="4455987"/>
            <a:ext cx="4470288" cy="14956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7228" y="273377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TỚ NHỚ CẬU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864" y="838985"/>
            <a:ext cx="10492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chia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buồn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xuyên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5996" y="2790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302" y="2111603"/>
            <a:ext cx="10369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buổi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nót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bay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“A,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!”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023" y="3610465"/>
            <a:ext cx="107088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thềm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”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!”. 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định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!”. 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!”.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cặm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cụi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đ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do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gửi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!”.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5459" y="3574329"/>
            <a:ext cx="480767" cy="49019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40469" y="2077039"/>
            <a:ext cx="480767" cy="49019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84462" y="772998"/>
            <a:ext cx="480767" cy="49019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288126" y="113122"/>
            <a:ext cx="5009738" cy="810895"/>
          </a:xfrm>
          <a:prstGeom prst="cloud">
            <a:avLst/>
          </a:prstGeom>
          <a:solidFill>
            <a:srgbClr val="F79646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Đọc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theo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nhóm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3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7228" y="273377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TỚ NHỚ CẬU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864" y="838985"/>
            <a:ext cx="10492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chia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buồn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xuyên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5996" y="2790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302" y="2111603"/>
            <a:ext cx="10369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buổi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nót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bay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“A,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!”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023" y="3610465"/>
            <a:ext cx="107088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thềm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”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!”. 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định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!”. 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!”.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cặm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cụi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đ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do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gửi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!”.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86089" y="0"/>
            <a:ext cx="3972789" cy="810895"/>
          </a:xfrm>
          <a:prstGeom prst="cloud">
            <a:avLst/>
          </a:prstGeom>
          <a:solidFill>
            <a:srgbClr val="F79646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Đọc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toàn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bài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53690" y="986271"/>
            <a:ext cx="73775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 HIỂU BÀI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770" y="207537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71554" y="601515"/>
            <a:ext cx="9594850" cy="4635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1. Khi chia tay sóc, kiến cảm thấy như thế nào?</a:t>
            </a:r>
            <a:endParaRPr lang="en-US" altLang="zh-CN" sz="2800" dirty="0"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212722" y="1055639"/>
            <a:ext cx="5601342" cy="658867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Khi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chia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tay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sóc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,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kiến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rất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buồn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.</a:t>
            </a:r>
            <a:endParaRPr lang="en-US" altLang="zh-CN" sz="2800" dirty="0">
              <a:solidFill>
                <a:srgbClr val="FF0000"/>
              </a:solidFill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81125" y="1913326"/>
            <a:ext cx="8580212" cy="4635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2. Sóc đồng ý với kiến điều gì?</a:t>
            </a:r>
            <a:endParaRPr lang="en-US" altLang="zh-CN" sz="2800"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481914" y="2414583"/>
            <a:ext cx="5285013" cy="618407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Sóc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thường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xuyên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nhớ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kiến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.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24459" y="2141220"/>
            <a:ext cx="2947635" cy="2562755"/>
          </a:xfrm>
          <a:prstGeom prst="rect">
            <a:avLst/>
          </a:prstGeom>
        </p:spPr>
      </p:pic>
      <p:sp>
        <p:nvSpPr>
          <p:cNvPr id="2" name="矩形 10"/>
          <p:cNvSpPr/>
          <p:nvPr/>
        </p:nvSpPr>
        <p:spPr>
          <a:xfrm>
            <a:off x="2547973" y="3190940"/>
            <a:ext cx="9312910" cy="52322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3. Vì sao kiến phải viết lại nhiều lần lá thứ gửi sóc?</a:t>
            </a:r>
            <a:endParaRPr lang="en-US" altLang="zh-CN" sz="2800"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2750539" y="3839426"/>
            <a:ext cx="9224645" cy="1218571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Kiến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phải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viết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lại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nhiều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lần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lá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thứ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gửi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sóc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vì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kiến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không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biết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làm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sao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cho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sóc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biết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nó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rất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nhớ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bạn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.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6674" y="269285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3"/>
            <p:cNvSpPr txBox="1"/>
            <p:nvPr/>
          </p:nvSpPr>
          <p:spPr>
            <a:xfrm>
              <a:off x="315731" y="2243748"/>
              <a:ext cx="1711988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 lời câu hỏi</a:t>
              </a:r>
              <a:endParaRPr lang="zh-CN" alt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11" grpId="0" bldLvl="0" animBg="1"/>
      <p:bldP spid="11" grpId="1" animBg="1"/>
      <p:bldP spid="12" grpId="0"/>
      <p:bldP spid="12" grpId="1"/>
      <p:bldP spid="2" grpId="0" bldLvl="0" animBg="1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770" y="207537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华文楷体" panose="02010600040101010101" pitchFamily="2" charset="-122"/>
              <a:cs typeface="Arial-Rounded" panose="020B0500000000000000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24459" y="2141220"/>
            <a:ext cx="2947635" cy="2562755"/>
          </a:xfrm>
          <a:prstGeom prst="rect">
            <a:avLst/>
          </a:prstGeom>
        </p:spPr>
      </p:pic>
      <p:sp>
        <p:nvSpPr>
          <p:cNvPr id="14" name="矩形 10"/>
          <p:cNvSpPr/>
          <p:nvPr/>
        </p:nvSpPr>
        <p:spPr>
          <a:xfrm>
            <a:off x="1858992" y="662712"/>
            <a:ext cx="9210040" cy="7950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4. Theo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em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,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hai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bạn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cảm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thấy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như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thế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không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nhận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được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thư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của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nhau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?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3310565" y="1443895"/>
            <a:ext cx="6861278" cy="658867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Hai bạn sẽ rất buồn, sẽ rất nhớ nhau.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6674" y="269285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0" name="TextBox 3"/>
            <p:cNvSpPr txBox="1"/>
            <p:nvPr/>
          </p:nvSpPr>
          <p:spPr>
            <a:xfrm>
              <a:off x="315731" y="2243748"/>
              <a:ext cx="1711988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 lời câu hỏi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16" name="矩形 10"/>
          <p:cNvSpPr/>
          <p:nvPr/>
        </p:nvSpPr>
        <p:spPr>
          <a:xfrm>
            <a:off x="3029488" y="4218189"/>
            <a:ext cx="8160129" cy="7950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Đọc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bài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: “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Tớ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nhớ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cậu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”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em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hiểu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được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điều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gì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”</a:t>
            </a:r>
            <a:endParaRPr lang="en-US" altLang="zh-CN" sz="2800" dirty="0">
              <a:solidFill>
                <a:prstClr val="white"/>
              </a:solidFill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  <p:sp>
        <p:nvSpPr>
          <p:cNvPr id="17" name="矩形 10"/>
          <p:cNvSpPr/>
          <p:nvPr/>
        </p:nvSpPr>
        <p:spPr>
          <a:xfrm>
            <a:off x="2465451" y="2155290"/>
            <a:ext cx="9195506" cy="7950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Hãy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tưởng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tượng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một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năm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sau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,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kiến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và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sóc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gặp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lại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nhau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. Theo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em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,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hai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bạn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sẽ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nói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gì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với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nhau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?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  <p:sp>
        <p:nvSpPr>
          <p:cNvPr id="18" name="TextBox 12"/>
          <p:cNvSpPr txBox="1"/>
          <p:nvPr/>
        </p:nvSpPr>
        <p:spPr>
          <a:xfrm>
            <a:off x="3133027" y="3066877"/>
            <a:ext cx="6861278" cy="658867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Tớ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không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nhận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ra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bạn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nữa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vì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bạn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lớn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quá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.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  <p:sp>
        <p:nvSpPr>
          <p:cNvPr id="19" name="TextBox 12"/>
          <p:cNvSpPr txBox="1"/>
          <p:nvPr/>
        </p:nvSpPr>
        <p:spPr>
          <a:xfrm>
            <a:off x="3162877" y="3520934"/>
            <a:ext cx="8026739" cy="658867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Bạn</a:t>
            </a:r>
            <a:r>
              <a:rPr lang="en-US" altLang="zh-CN" sz="2800" noProof="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còn</a:t>
            </a:r>
            <a:r>
              <a:rPr lang="en-US" altLang="zh-CN" sz="2800" noProof="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giữ</a:t>
            </a:r>
            <a:r>
              <a:rPr lang="en-US" altLang="zh-CN" sz="2800" noProof="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những</a:t>
            </a:r>
            <a:r>
              <a:rPr lang="en-US" altLang="zh-CN" sz="2800" noProof="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lá</a:t>
            </a:r>
            <a:r>
              <a:rPr lang="en-US" altLang="zh-CN" sz="2800" noProof="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thư</a:t>
            </a:r>
            <a:r>
              <a:rPr lang="en-US" altLang="zh-CN" sz="2800" noProof="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tớ</a:t>
            </a:r>
            <a:r>
              <a:rPr lang="en-US" altLang="zh-CN" sz="2800" noProof="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gửi</a:t>
            </a:r>
            <a:r>
              <a:rPr lang="en-US" altLang="zh-CN" sz="2800" noProof="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cho</a:t>
            </a:r>
            <a:r>
              <a:rPr lang="en-US" altLang="zh-CN" sz="2800" noProof="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bạn</a:t>
            </a:r>
            <a:r>
              <a:rPr lang="en-US" altLang="zh-CN" sz="2800" noProof="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không</a:t>
            </a:r>
            <a:r>
              <a:rPr lang="en-US" altLang="zh-CN" sz="2800" noProof="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?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  <p:sp>
        <p:nvSpPr>
          <p:cNvPr id="20" name="TextBox 12"/>
          <p:cNvSpPr txBox="1"/>
          <p:nvPr/>
        </p:nvSpPr>
        <p:spPr>
          <a:xfrm>
            <a:off x="2353742" y="5011939"/>
            <a:ext cx="9231799" cy="1305198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Tình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cảm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yêu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thương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,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quý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mến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của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hai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bạn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kiến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và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sóc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. Hai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bạn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luôn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nhớ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nhau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khi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phải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chia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xa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.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animBg="1"/>
      <p:bldP spid="15" grpId="0"/>
      <p:bldP spid="15" grpId="1"/>
      <p:bldP spid="16" grpId="0" bldLvl="0" animBg="1"/>
      <p:bldP spid="16" grpId="1" animBg="1"/>
      <p:bldP spid="17" grpId="0" bldLvl="0" animBg="1"/>
      <p:bldP spid="17" grpId="1" animBg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9900" y="273377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TỚ NHỚ CẬU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864" y="838985"/>
            <a:ext cx="10492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chia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buồn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xuyên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5996" y="2790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302" y="2111603"/>
            <a:ext cx="10369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buổi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nót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bay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“A,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!”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023" y="3610465"/>
            <a:ext cx="107088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thềm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”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!”. 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định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!”. 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!”.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cặm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cụi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đ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do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gửi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!”.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86089" y="0"/>
            <a:ext cx="4067057" cy="810895"/>
          </a:xfrm>
          <a:prstGeom prst="cloud">
            <a:avLst/>
          </a:prstGeom>
          <a:solidFill>
            <a:srgbClr val="F79646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kern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200" kern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kern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i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7128" y="1083118"/>
            <a:ext cx="8797636" cy="24497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7780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E53238">
                        <a:lumMod val="50000"/>
                      </a:srgbClr>
                    </a:gs>
                    <a:gs pos="50000">
                      <a:srgbClr val="E53238"/>
                    </a:gs>
                    <a:gs pos="100000">
                      <a:srgbClr val="E532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Luyện</a:t>
            </a:r>
            <a:r>
              <a:rPr kumimoji="0" lang="en-US" sz="5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53238">
                        <a:lumMod val="50000"/>
                      </a:srgbClr>
                    </a:gs>
                    <a:gs pos="50000">
                      <a:srgbClr val="E53238"/>
                    </a:gs>
                    <a:gs pos="100000">
                      <a:srgbClr val="E532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E53238">
                        <a:lumMod val="50000"/>
                      </a:srgbClr>
                    </a:gs>
                    <a:gs pos="50000">
                      <a:srgbClr val="E53238"/>
                    </a:gs>
                    <a:gs pos="100000">
                      <a:srgbClr val="E532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tập</a:t>
            </a:r>
            <a:r>
              <a:rPr kumimoji="0" lang="en-US" sz="5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53238">
                        <a:lumMod val="50000"/>
                      </a:srgbClr>
                    </a:gs>
                    <a:gs pos="50000">
                      <a:srgbClr val="E53238"/>
                    </a:gs>
                    <a:gs pos="100000">
                      <a:srgbClr val="E532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E53238">
                        <a:lumMod val="50000"/>
                      </a:srgbClr>
                    </a:gs>
                    <a:gs pos="50000">
                      <a:srgbClr val="E53238"/>
                    </a:gs>
                    <a:gs pos="100000">
                      <a:srgbClr val="E532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theo</a:t>
            </a:r>
            <a:r>
              <a:rPr kumimoji="0" lang="en-US" sz="5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53238">
                        <a:lumMod val="50000"/>
                      </a:srgbClr>
                    </a:gs>
                    <a:gs pos="50000">
                      <a:srgbClr val="E53238"/>
                    </a:gs>
                    <a:gs pos="100000">
                      <a:srgbClr val="E532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E53238">
                        <a:lumMod val="50000"/>
                      </a:srgbClr>
                    </a:gs>
                    <a:gs pos="50000">
                      <a:srgbClr val="E53238"/>
                    </a:gs>
                    <a:gs pos="100000">
                      <a:srgbClr val="E532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văn</a:t>
            </a:r>
            <a:r>
              <a:rPr kumimoji="0" lang="en-US" sz="5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53238">
                        <a:lumMod val="50000"/>
                      </a:srgbClr>
                    </a:gs>
                    <a:gs pos="50000">
                      <a:srgbClr val="E53238"/>
                    </a:gs>
                    <a:gs pos="100000">
                      <a:srgbClr val="E532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E53238">
                        <a:lumMod val="50000"/>
                      </a:srgbClr>
                    </a:gs>
                    <a:gs pos="50000">
                      <a:srgbClr val="E53238"/>
                    </a:gs>
                    <a:gs pos="100000">
                      <a:srgbClr val="E532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bản</a:t>
            </a:r>
            <a:r>
              <a:rPr kumimoji="0" lang="en-US" sz="5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53238">
                        <a:lumMod val="50000"/>
                      </a:srgbClr>
                    </a:gs>
                    <a:gs pos="50000">
                      <a:srgbClr val="E53238"/>
                    </a:gs>
                    <a:gs pos="100000">
                      <a:srgbClr val="E532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E53238">
                        <a:lumMod val="50000"/>
                      </a:srgbClr>
                    </a:gs>
                    <a:gs pos="50000">
                      <a:srgbClr val="E53238"/>
                    </a:gs>
                    <a:gs pos="100000">
                      <a:srgbClr val="E532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đọc</a:t>
            </a:r>
            <a:endParaRPr kumimoji="0" lang="en-US" sz="5400" b="0" i="0" u="none" strike="noStrike" kern="1200" cap="none" spc="0" normalizeH="0" baseline="0" noProof="0" dirty="0">
              <a:ln w="0"/>
              <a:gradFill>
                <a:gsLst>
                  <a:gs pos="0">
                    <a:srgbClr val="E53238">
                      <a:lumMod val="50000"/>
                    </a:srgbClr>
                  </a:gs>
                  <a:gs pos="50000">
                    <a:srgbClr val="E53238"/>
                  </a:gs>
                  <a:gs pos="100000">
                    <a:srgbClr val="E53238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9376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Đóng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9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593130" y="2217111"/>
            <a:ext cx="8738647" cy="2581131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Tạm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biệt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nhé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!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Tạm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biệt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thường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xuyên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đấy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!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ldLvl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417" y="1242554"/>
            <a:ext cx="10872247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:</a:t>
            </a:r>
            <a:b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  <a:b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- Tan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346450" y="2858135"/>
            <a:ext cx="7296412" cy="226441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Ví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dụ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endParaRPr lang="en-US" sz="32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  <a:endParaRPr lang="en-US" sz="8000" b="1" kern="1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loud 39"/>
          <p:cNvSpPr/>
          <p:nvPr/>
        </p:nvSpPr>
        <p:spPr>
          <a:xfrm>
            <a:off x="483371" y="346621"/>
            <a:ext cx="4326373" cy="1073888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2" name="组合 376"/>
          <p:cNvGrpSpPr/>
          <p:nvPr/>
        </p:nvGrpSpPr>
        <p:grpSpPr>
          <a:xfrm>
            <a:off x="1185719" y="2085558"/>
            <a:ext cx="9824483" cy="1071685"/>
            <a:chOff x="2972472" y="1362075"/>
            <a:chExt cx="5830217" cy="2354874"/>
          </a:xfrm>
        </p:grpSpPr>
        <p:sp>
          <p:nvSpPr>
            <p:cNvPr id="51" name="Freeform 5"/>
            <p:cNvSpPr/>
            <p:nvPr/>
          </p:nvSpPr>
          <p:spPr bwMode="auto">
            <a:xfrm>
              <a:off x="3605214" y="1920874"/>
              <a:ext cx="5197475" cy="1705514"/>
            </a:xfrm>
            <a:custGeom>
              <a:avLst/>
              <a:gdLst>
                <a:gd name="T0" fmla="*/ 4 w 1226"/>
                <a:gd name="T1" fmla="*/ 50 h 234"/>
                <a:gd name="T2" fmla="*/ 61 w 1226"/>
                <a:gd name="T3" fmla="*/ 44 h 234"/>
                <a:gd name="T4" fmla="*/ 73 w 1226"/>
                <a:gd name="T5" fmla="*/ 44 h 234"/>
                <a:gd name="T6" fmla="*/ 427 w 1226"/>
                <a:gd name="T7" fmla="*/ 55 h 234"/>
                <a:gd name="T8" fmla="*/ 530 w 1226"/>
                <a:gd name="T9" fmla="*/ 58 h 234"/>
                <a:gd name="T10" fmla="*/ 1036 w 1226"/>
                <a:gd name="T11" fmla="*/ 18 h 234"/>
                <a:gd name="T12" fmla="*/ 1161 w 1226"/>
                <a:gd name="T13" fmla="*/ 22 h 234"/>
                <a:gd name="T14" fmla="*/ 1135 w 1226"/>
                <a:gd name="T15" fmla="*/ 177 h 234"/>
                <a:gd name="T16" fmla="*/ 1021 w 1226"/>
                <a:gd name="T17" fmla="*/ 209 h 234"/>
                <a:gd name="T18" fmla="*/ 868 w 1226"/>
                <a:gd name="T19" fmla="*/ 217 h 234"/>
                <a:gd name="T20" fmla="*/ 691 w 1226"/>
                <a:gd name="T21" fmla="*/ 231 h 234"/>
                <a:gd name="T22" fmla="*/ 554 w 1226"/>
                <a:gd name="T23" fmla="*/ 233 h 234"/>
                <a:gd name="T24" fmla="*/ 613 w 1226"/>
                <a:gd name="T25" fmla="*/ 234 h 234"/>
                <a:gd name="T26" fmla="*/ 459 w 1226"/>
                <a:gd name="T27" fmla="*/ 233 h 234"/>
                <a:gd name="T28" fmla="*/ 314 w 1226"/>
                <a:gd name="T29" fmla="*/ 233 h 234"/>
                <a:gd name="T30" fmla="*/ 148 w 1226"/>
                <a:gd name="T31" fmla="*/ 226 h 234"/>
                <a:gd name="T32" fmla="*/ 68 w 1226"/>
                <a:gd name="T33" fmla="*/ 219 h 234"/>
                <a:gd name="T34" fmla="*/ 10 w 1226"/>
                <a:gd name="T35" fmla="*/ 203 h 234"/>
                <a:gd name="T36" fmla="*/ 7 w 1226"/>
                <a:gd name="T37" fmla="*/ 166 h 234"/>
                <a:gd name="T38" fmla="*/ 4 w 1226"/>
                <a:gd name="T39" fmla="*/ 5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6" h="234">
                  <a:moveTo>
                    <a:pt x="4" y="50"/>
                  </a:moveTo>
                  <a:cubicBezTo>
                    <a:pt x="9" y="42"/>
                    <a:pt x="42" y="43"/>
                    <a:pt x="61" y="44"/>
                  </a:cubicBezTo>
                  <a:cubicBezTo>
                    <a:pt x="66" y="44"/>
                    <a:pt x="71" y="44"/>
                    <a:pt x="73" y="44"/>
                  </a:cubicBezTo>
                  <a:cubicBezTo>
                    <a:pt x="191" y="44"/>
                    <a:pt x="309" y="52"/>
                    <a:pt x="427" y="55"/>
                  </a:cubicBezTo>
                  <a:cubicBezTo>
                    <a:pt x="461" y="56"/>
                    <a:pt x="496" y="57"/>
                    <a:pt x="530" y="58"/>
                  </a:cubicBezTo>
                  <a:cubicBezTo>
                    <a:pt x="643" y="63"/>
                    <a:pt x="979" y="30"/>
                    <a:pt x="1036" y="18"/>
                  </a:cubicBezTo>
                  <a:cubicBezTo>
                    <a:pt x="1075" y="10"/>
                    <a:pt x="1125" y="0"/>
                    <a:pt x="1161" y="22"/>
                  </a:cubicBezTo>
                  <a:cubicBezTo>
                    <a:pt x="1226" y="61"/>
                    <a:pt x="1184" y="144"/>
                    <a:pt x="1135" y="177"/>
                  </a:cubicBezTo>
                  <a:cubicBezTo>
                    <a:pt x="1101" y="199"/>
                    <a:pt x="1060" y="205"/>
                    <a:pt x="1021" y="209"/>
                  </a:cubicBezTo>
                  <a:cubicBezTo>
                    <a:pt x="970" y="213"/>
                    <a:pt x="919" y="214"/>
                    <a:pt x="868" y="217"/>
                  </a:cubicBezTo>
                  <a:cubicBezTo>
                    <a:pt x="809" y="220"/>
                    <a:pt x="750" y="228"/>
                    <a:pt x="691" y="231"/>
                  </a:cubicBezTo>
                  <a:cubicBezTo>
                    <a:pt x="645" y="233"/>
                    <a:pt x="600" y="233"/>
                    <a:pt x="554" y="233"/>
                  </a:cubicBezTo>
                  <a:cubicBezTo>
                    <a:pt x="574" y="233"/>
                    <a:pt x="593" y="233"/>
                    <a:pt x="613" y="234"/>
                  </a:cubicBezTo>
                  <a:cubicBezTo>
                    <a:pt x="562" y="233"/>
                    <a:pt x="510" y="233"/>
                    <a:pt x="459" y="233"/>
                  </a:cubicBezTo>
                  <a:cubicBezTo>
                    <a:pt x="411" y="233"/>
                    <a:pt x="362" y="234"/>
                    <a:pt x="314" y="233"/>
                  </a:cubicBezTo>
                  <a:cubicBezTo>
                    <a:pt x="259" y="232"/>
                    <a:pt x="203" y="230"/>
                    <a:pt x="148" y="226"/>
                  </a:cubicBezTo>
                  <a:cubicBezTo>
                    <a:pt x="121" y="223"/>
                    <a:pt x="95" y="221"/>
                    <a:pt x="68" y="219"/>
                  </a:cubicBezTo>
                  <a:cubicBezTo>
                    <a:pt x="49" y="217"/>
                    <a:pt x="23" y="220"/>
                    <a:pt x="10" y="203"/>
                  </a:cubicBezTo>
                  <a:cubicBezTo>
                    <a:pt x="4" y="196"/>
                    <a:pt x="9" y="186"/>
                    <a:pt x="7" y="166"/>
                  </a:cubicBezTo>
                  <a:cubicBezTo>
                    <a:pt x="7" y="152"/>
                    <a:pt x="0" y="51"/>
                    <a:pt x="4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 6"/>
            <p:cNvSpPr/>
            <p:nvPr/>
          </p:nvSpPr>
          <p:spPr bwMode="auto">
            <a:xfrm>
              <a:off x="3589339" y="1946275"/>
              <a:ext cx="5124450" cy="1770674"/>
            </a:xfrm>
            <a:custGeom>
              <a:avLst/>
              <a:gdLst>
                <a:gd name="T0" fmla="*/ 11 w 1209"/>
                <a:gd name="T1" fmla="*/ 45 h 231"/>
                <a:gd name="T2" fmla="*/ 66 w 1209"/>
                <a:gd name="T3" fmla="*/ 40 h 231"/>
                <a:gd name="T4" fmla="*/ 146 w 1209"/>
                <a:gd name="T5" fmla="*/ 41 h 231"/>
                <a:gd name="T6" fmla="*/ 343 w 1209"/>
                <a:gd name="T7" fmla="*/ 48 h 231"/>
                <a:gd name="T8" fmla="*/ 623 w 1209"/>
                <a:gd name="T9" fmla="*/ 53 h 231"/>
                <a:gd name="T10" fmla="*/ 864 w 1209"/>
                <a:gd name="T11" fmla="*/ 35 h 231"/>
                <a:gd name="T12" fmla="*/ 1036 w 1209"/>
                <a:gd name="T13" fmla="*/ 15 h 231"/>
                <a:gd name="T14" fmla="*/ 1135 w 1209"/>
                <a:gd name="T15" fmla="*/ 7 h 231"/>
                <a:gd name="T16" fmla="*/ 1196 w 1209"/>
                <a:gd name="T17" fmla="*/ 74 h 231"/>
                <a:gd name="T18" fmla="*/ 1161 w 1209"/>
                <a:gd name="T19" fmla="*/ 149 h 231"/>
                <a:gd name="T20" fmla="*/ 1058 w 1209"/>
                <a:gd name="T21" fmla="*/ 197 h 231"/>
                <a:gd name="T22" fmla="*/ 818 w 1209"/>
                <a:gd name="T23" fmla="*/ 213 h 231"/>
                <a:gd name="T24" fmla="*/ 559 w 1209"/>
                <a:gd name="T25" fmla="*/ 225 h 231"/>
                <a:gd name="T26" fmla="*/ 557 w 1209"/>
                <a:gd name="T27" fmla="*/ 228 h 231"/>
                <a:gd name="T28" fmla="*/ 586 w 1209"/>
                <a:gd name="T29" fmla="*/ 229 h 231"/>
                <a:gd name="T30" fmla="*/ 601 w 1209"/>
                <a:gd name="T31" fmla="*/ 229 h 231"/>
                <a:gd name="T32" fmla="*/ 610 w 1209"/>
                <a:gd name="T33" fmla="*/ 226 h 231"/>
                <a:gd name="T34" fmla="*/ 547 w 1209"/>
                <a:gd name="T35" fmla="*/ 225 h 231"/>
                <a:gd name="T36" fmla="*/ 422 w 1209"/>
                <a:gd name="T37" fmla="*/ 226 h 231"/>
                <a:gd name="T38" fmla="*/ 168 w 1209"/>
                <a:gd name="T39" fmla="*/ 219 h 231"/>
                <a:gd name="T40" fmla="*/ 53 w 1209"/>
                <a:gd name="T41" fmla="*/ 210 h 231"/>
                <a:gd name="T42" fmla="*/ 14 w 1209"/>
                <a:gd name="T43" fmla="*/ 178 h 231"/>
                <a:gd name="T44" fmla="*/ 14 w 1209"/>
                <a:gd name="T45" fmla="*/ 152 h 231"/>
                <a:gd name="T46" fmla="*/ 11 w 1209"/>
                <a:gd name="T47" fmla="*/ 94 h 231"/>
                <a:gd name="T48" fmla="*/ 10 w 1209"/>
                <a:gd name="T49" fmla="*/ 61 h 231"/>
                <a:gd name="T50" fmla="*/ 10 w 1209"/>
                <a:gd name="T51" fmla="*/ 45 h 231"/>
                <a:gd name="T52" fmla="*/ 7 w 1209"/>
                <a:gd name="T53" fmla="*/ 43 h 231"/>
                <a:gd name="T54" fmla="*/ 4 w 1209"/>
                <a:gd name="T55" fmla="*/ 75 h 231"/>
                <a:gd name="T56" fmla="*/ 7 w 1209"/>
                <a:gd name="T57" fmla="*/ 139 h 231"/>
                <a:gd name="T58" fmla="*/ 8 w 1209"/>
                <a:gd name="T59" fmla="*/ 160 h 231"/>
                <a:gd name="T60" fmla="*/ 10 w 1209"/>
                <a:gd name="T61" fmla="*/ 195 h 231"/>
                <a:gd name="T62" fmla="*/ 79 w 1209"/>
                <a:gd name="T63" fmla="*/ 215 h 231"/>
                <a:gd name="T64" fmla="*/ 349 w 1209"/>
                <a:gd name="T65" fmla="*/ 229 h 231"/>
                <a:gd name="T66" fmla="*/ 465 w 1209"/>
                <a:gd name="T67" fmla="*/ 229 h 231"/>
                <a:gd name="T68" fmla="*/ 616 w 1209"/>
                <a:gd name="T69" fmla="*/ 229 h 231"/>
                <a:gd name="T70" fmla="*/ 618 w 1209"/>
                <a:gd name="T71" fmla="*/ 226 h 231"/>
                <a:gd name="T72" fmla="*/ 574 w 1209"/>
                <a:gd name="T73" fmla="*/ 225 h 231"/>
                <a:gd name="T74" fmla="*/ 572 w 1209"/>
                <a:gd name="T75" fmla="*/ 229 h 231"/>
                <a:gd name="T76" fmla="*/ 595 w 1209"/>
                <a:gd name="T77" fmla="*/ 229 h 231"/>
                <a:gd name="T78" fmla="*/ 687 w 1209"/>
                <a:gd name="T79" fmla="*/ 227 h 231"/>
                <a:gd name="T80" fmla="*/ 879 w 1209"/>
                <a:gd name="T81" fmla="*/ 212 h 231"/>
                <a:gd name="T82" fmla="*/ 1064 w 1209"/>
                <a:gd name="T83" fmla="*/ 200 h 231"/>
                <a:gd name="T84" fmla="*/ 1172 w 1209"/>
                <a:gd name="T85" fmla="*/ 143 h 231"/>
                <a:gd name="T86" fmla="*/ 1197 w 1209"/>
                <a:gd name="T87" fmla="*/ 47 h 231"/>
                <a:gd name="T88" fmla="*/ 1101 w 1209"/>
                <a:gd name="T89" fmla="*/ 1 h 231"/>
                <a:gd name="T90" fmla="*/ 1010 w 1209"/>
                <a:gd name="T91" fmla="*/ 15 h 231"/>
                <a:gd name="T92" fmla="*/ 920 w 1209"/>
                <a:gd name="T93" fmla="*/ 26 h 231"/>
                <a:gd name="T94" fmla="*/ 538 w 1209"/>
                <a:gd name="T95" fmla="*/ 51 h 231"/>
                <a:gd name="T96" fmla="*/ 212 w 1209"/>
                <a:gd name="T97" fmla="*/ 39 h 231"/>
                <a:gd name="T98" fmla="*/ 69 w 1209"/>
                <a:gd name="T99" fmla="*/ 36 h 231"/>
                <a:gd name="T100" fmla="*/ 6 w 1209"/>
                <a:gd name="T101" fmla="*/ 43 h 231"/>
                <a:gd name="T102" fmla="*/ 11 w 1209"/>
                <a:gd name="T103" fmla="*/ 4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09" h="231">
                  <a:moveTo>
                    <a:pt x="11" y="45"/>
                  </a:moveTo>
                  <a:cubicBezTo>
                    <a:pt x="20" y="33"/>
                    <a:pt x="54" y="39"/>
                    <a:pt x="66" y="40"/>
                  </a:cubicBezTo>
                  <a:cubicBezTo>
                    <a:pt x="93" y="41"/>
                    <a:pt x="120" y="40"/>
                    <a:pt x="146" y="41"/>
                  </a:cubicBezTo>
                  <a:cubicBezTo>
                    <a:pt x="212" y="42"/>
                    <a:pt x="278" y="45"/>
                    <a:pt x="343" y="48"/>
                  </a:cubicBezTo>
                  <a:cubicBezTo>
                    <a:pt x="436" y="52"/>
                    <a:pt x="530" y="57"/>
                    <a:pt x="623" y="53"/>
                  </a:cubicBezTo>
                  <a:cubicBezTo>
                    <a:pt x="703" y="49"/>
                    <a:pt x="784" y="43"/>
                    <a:pt x="864" y="35"/>
                  </a:cubicBezTo>
                  <a:cubicBezTo>
                    <a:pt x="921" y="30"/>
                    <a:pt x="980" y="25"/>
                    <a:pt x="1036" y="15"/>
                  </a:cubicBezTo>
                  <a:cubicBezTo>
                    <a:pt x="1069" y="8"/>
                    <a:pt x="1102" y="1"/>
                    <a:pt x="1135" y="7"/>
                  </a:cubicBezTo>
                  <a:cubicBezTo>
                    <a:pt x="1169" y="13"/>
                    <a:pt x="1195" y="39"/>
                    <a:pt x="1196" y="74"/>
                  </a:cubicBezTo>
                  <a:cubicBezTo>
                    <a:pt x="1196" y="102"/>
                    <a:pt x="1179" y="129"/>
                    <a:pt x="1161" y="149"/>
                  </a:cubicBezTo>
                  <a:cubicBezTo>
                    <a:pt x="1135" y="179"/>
                    <a:pt x="1096" y="191"/>
                    <a:pt x="1058" y="197"/>
                  </a:cubicBezTo>
                  <a:cubicBezTo>
                    <a:pt x="979" y="210"/>
                    <a:pt x="898" y="206"/>
                    <a:pt x="818" y="213"/>
                  </a:cubicBezTo>
                  <a:cubicBezTo>
                    <a:pt x="732" y="220"/>
                    <a:pt x="646" y="226"/>
                    <a:pt x="559" y="225"/>
                  </a:cubicBezTo>
                  <a:cubicBezTo>
                    <a:pt x="556" y="225"/>
                    <a:pt x="553" y="228"/>
                    <a:pt x="557" y="228"/>
                  </a:cubicBezTo>
                  <a:cubicBezTo>
                    <a:pt x="567" y="229"/>
                    <a:pt x="576" y="229"/>
                    <a:pt x="586" y="229"/>
                  </a:cubicBezTo>
                  <a:cubicBezTo>
                    <a:pt x="591" y="229"/>
                    <a:pt x="596" y="229"/>
                    <a:pt x="601" y="229"/>
                  </a:cubicBezTo>
                  <a:cubicBezTo>
                    <a:pt x="606" y="231"/>
                    <a:pt x="610" y="230"/>
                    <a:pt x="610" y="226"/>
                  </a:cubicBezTo>
                  <a:cubicBezTo>
                    <a:pt x="589" y="225"/>
                    <a:pt x="568" y="225"/>
                    <a:pt x="547" y="225"/>
                  </a:cubicBezTo>
                  <a:cubicBezTo>
                    <a:pt x="505" y="225"/>
                    <a:pt x="464" y="225"/>
                    <a:pt x="422" y="226"/>
                  </a:cubicBezTo>
                  <a:cubicBezTo>
                    <a:pt x="337" y="226"/>
                    <a:pt x="253" y="225"/>
                    <a:pt x="168" y="219"/>
                  </a:cubicBezTo>
                  <a:cubicBezTo>
                    <a:pt x="130" y="216"/>
                    <a:pt x="91" y="212"/>
                    <a:pt x="53" y="210"/>
                  </a:cubicBezTo>
                  <a:cubicBezTo>
                    <a:pt x="32" y="209"/>
                    <a:pt x="13" y="202"/>
                    <a:pt x="14" y="178"/>
                  </a:cubicBezTo>
                  <a:cubicBezTo>
                    <a:pt x="15" y="170"/>
                    <a:pt x="14" y="161"/>
                    <a:pt x="14" y="152"/>
                  </a:cubicBezTo>
                  <a:cubicBezTo>
                    <a:pt x="13" y="133"/>
                    <a:pt x="12" y="114"/>
                    <a:pt x="11" y="94"/>
                  </a:cubicBezTo>
                  <a:cubicBezTo>
                    <a:pt x="10" y="83"/>
                    <a:pt x="10" y="72"/>
                    <a:pt x="10" y="61"/>
                  </a:cubicBezTo>
                  <a:cubicBezTo>
                    <a:pt x="10" y="59"/>
                    <a:pt x="9" y="46"/>
                    <a:pt x="10" y="45"/>
                  </a:cubicBezTo>
                  <a:cubicBezTo>
                    <a:pt x="13" y="43"/>
                    <a:pt x="9" y="42"/>
                    <a:pt x="7" y="43"/>
                  </a:cubicBezTo>
                  <a:cubicBezTo>
                    <a:pt x="0" y="48"/>
                    <a:pt x="4" y="69"/>
                    <a:pt x="4" y="75"/>
                  </a:cubicBezTo>
                  <a:cubicBezTo>
                    <a:pt x="5" y="97"/>
                    <a:pt x="6" y="118"/>
                    <a:pt x="7" y="139"/>
                  </a:cubicBezTo>
                  <a:cubicBezTo>
                    <a:pt x="8" y="146"/>
                    <a:pt x="8" y="153"/>
                    <a:pt x="8" y="160"/>
                  </a:cubicBezTo>
                  <a:cubicBezTo>
                    <a:pt x="9" y="168"/>
                    <a:pt x="5" y="187"/>
                    <a:pt x="10" y="195"/>
                  </a:cubicBezTo>
                  <a:cubicBezTo>
                    <a:pt x="23" y="218"/>
                    <a:pt x="57" y="214"/>
                    <a:pt x="79" y="215"/>
                  </a:cubicBezTo>
                  <a:cubicBezTo>
                    <a:pt x="169" y="222"/>
                    <a:pt x="258" y="228"/>
                    <a:pt x="349" y="229"/>
                  </a:cubicBezTo>
                  <a:cubicBezTo>
                    <a:pt x="387" y="229"/>
                    <a:pt x="426" y="229"/>
                    <a:pt x="465" y="229"/>
                  </a:cubicBezTo>
                  <a:cubicBezTo>
                    <a:pt x="516" y="229"/>
                    <a:pt x="566" y="229"/>
                    <a:pt x="616" y="229"/>
                  </a:cubicBezTo>
                  <a:cubicBezTo>
                    <a:pt x="619" y="229"/>
                    <a:pt x="622" y="226"/>
                    <a:pt x="618" y="226"/>
                  </a:cubicBezTo>
                  <a:cubicBezTo>
                    <a:pt x="603" y="225"/>
                    <a:pt x="589" y="225"/>
                    <a:pt x="574" y="225"/>
                  </a:cubicBezTo>
                  <a:cubicBezTo>
                    <a:pt x="567" y="225"/>
                    <a:pt x="557" y="228"/>
                    <a:pt x="572" y="229"/>
                  </a:cubicBezTo>
                  <a:cubicBezTo>
                    <a:pt x="580" y="229"/>
                    <a:pt x="587" y="229"/>
                    <a:pt x="595" y="229"/>
                  </a:cubicBezTo>
                  <a:cubicBezTo>
                    <a:pt x="626" y="229"/>
                    <a:pt x="656" y="228"/>
                    <a:pt x="687" y="227"/>
                  </a:cubicBezTo>
                  <a:cubicBezTo>
                    <a:pt x="751" y="224"/>
                    <a:pt x="815" y="216"/>
                    <a:pt x="879" y="212"/>
                  </a:cubicBezTo>
                  <a:cubicBezTo>
                    <a:pt x="941" y="209"/>
                    <a:pt x="1003" y="209"/>
                    <a:pt x="1064" y="200"/>
                  </a:cubicBezTo>
                  <a:cubicBezTo>
                    <a:pt x="1106" y="193"/>
                    <a:pt x="1145" y="176"/>
                    <a:pt x="1172" y="143"/>
                  </a:cubicBezTo>
                  <a:cubicBezTo>
                    <a:pt x="1194" y="117"/>
                    <a:pt x="1209" y="80"/>
                    <a:pt x="1197" y="47"/>
                  </a:cubicBezTo>
                  <a:cubicBezTo>
                    <a:pt x="1183" y="9"/>
                    <a:pt x="1136" y="0"/>
                    <a:pt x="1101" y="1"/>
                  </a:cubicBezTo>
                  <a:cubicBezTo>
                    <a:pt x="1070" y="2"/>
                    <a:pt x="1040" y="11"/>
                    <a:pt x="1010" y="15"/>
                  </a:cubicBezTo>
                  <a:cubicBezTo>
                    <a:pt x="980" y="19"/>
                    <a:pt x="950" y="23"/>
                    <a:pt x="920" y="26"/>
                  </a:cubicBezTo>
                  <a:cubicBezTo>
                    <a:pt x="794" y="39"/>
                    <a:pt x="665" y="54"/>
                    <a:pt x="538" y="51"/>
                  </a:cubicBezTo>
                  <a:cubicBezTo>
                    <a:pt x="429" y="47"/>
                    <a:pt x="320" y="43"/>
                    <a:pt x="212" y="39"/>
                  </a:cubicBezTo>
                  <a:cubicBezTo>
                    <a:pt x="164" y="37"/>
                    <a:pt x="116" y="38"/>
                    <a:pt x="69" y="36"/>
                  </a:cubicBezTo>
                  <a:cubicBezTo>
                    <a:pt x="53" y="35"/>
                    <a:pt x="18" y="29"/>
                    <a:pt x="6" y="43"/>
                  </a:cubicBezTo>
                  <a:cubicBezTo>
                    <a:pt x="4" y="46"/>
                    <a:pt x="9" y="46"/>
                    <a:pt x="11" y="45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60" name="组合 375"/>
            <p:cNvGrpSpPr/>
            <p:nvPr/>
          </p:nvGrpSpPr>
          <p:grpSpPr>
            <a:xfrm>
              <a:off x="2972472" y="1362075"/>
              <a:ext cx="1164099" cy="1951636"/>
              <a:chOff x="2105026" y="333375"/>
              <a:chExt cx="1958975" cy="3284262"/>
            </a:xfrm>
          </p:grpSpPr>
          <p:sp>
            <p:nvSpPr>
              <p:cNvPr id="62" name="Freeform 15"/>
              <p:cNvSpPr/>
              <p:nvPr/>
            </p:nvSpPr>
            <p:spPr bwMode="auto">
              <a:xfrm>
                <a:off x="2843214" y="1827213"/>
                <a:ext cx="350838" cy="296863"/>
              </a:xfrm>
              <a:custGeom>
                <a:avLst/>
                <a:gdLst>
                  <a:gd name="T0" fmla="*/ 83 w 83"/>
                  <a:gd name="T1" fmla="*/ 41 h 70"/>
                  <a:gd name="T2" fmla="*/ 9 w 83"/>
                  <a:gd name="T3" fmla="*/ 20 h 70"/>
                  <a:gd name="T4" fmla="*/ 83 w 83"/>
                  <a:gd name="T5" fmla="*/ 48 h 70"/>
                  <a:gd name="T6" fmla="*/ 83 w 83"/>
                  <a:gd name="T7" fmla="*/ 4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70">
                    <a:moveTo>
                      <a:pt x="83" y="41"/>
                    </a:moveTo>
                    <a:cubicBezTo>
                      <a:pt x="64" y="28"/>
                      <a:pt x="23" y="0"/>
                      <a:pt x="9" y="20"/>
                    </a:cubicBezTo>
                    <a:cubicBezTo>
                      <a:pt x="0" y="31"/>
                      <a:pt x="26" y="70"/>
                      <a:pt x="83" y="48"/>
                    </a:cubicBezTo>
                    <a:lnTo>
                      <a:pt x="83" y="41"/>
                    </a:lnTo>
                    <a:close/>
                  </a:path>
                </a:pathLst>
              </a:custGeom>
              <a:solidFill>
                <a:srgbClr val="BED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Freeform 16"/>
              <p:cNvSpPr/>
              <p:nvPr/>
            </p:nvSpPr>
            <p:spPr bwMode="auto">
              <a:xfrm>
                <a:off x="3228976" y="1830388"/>
                <a:ext cx="376238" cy="315913"/>
              </a:xfrm>
              <a:custGeom>
                <a:avLst/>
                <a:gdLst>
                  <a:gd name="T0" fmla="*/ 0 w 89"/>
                  <a:gd name="T1" fmla="*/ 50 h 74"/>
                  <a:gd name="T2" fmla="*/ 84 w 89"/>
                  <a:gd name="T3" fmla="*/ 28 h 74"/>
                  <a:gd name="T4" fmla="*/ 1 w 89"/>
                  <a:gd name="T5" fmla="*/ 60 h 74"/>
                  <a:gd name="T6" fmla="*/ 0 w 89"/>
                  <a:gd name="T7" fmla="*/ 5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74">
                    <a:moveTo>
                      <a:pt x="0" y="50"/>
                    </a:moveTo>
                    <a:cubicBezTo>
                      <a:pt x="16" y="34"/>
                      <a:pt x="70" y="0"/>
                      <a:pt x="84" y="28"/>
                    </a:cubicBezTo>
                    <a:cubicBezTo>
                      <a:pt x="89" y="40"/>
                      <a:pt x="47" y="74"/>
                      <a:pt x="1" y="6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BED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Freeform 17"/>
              <p:cNvSpPr/>
              <p:nvPr/>
            </p:nvSpPr>
            <p:spPr bwMode="auto">
              <a:xfrm>
                <a:off x="3206751" y="1809750"/>
                <a:ext cx="423863" cy="284163"/>
              </a:xfrm>
              <a:custGeom>
                <a:avLst/>
                <a:gdLst>
                  <a:gd name="T0" fmla="*/ 7 w 100"/>
                  <a:gd name="T1" fmla="*/ 50 h 67"/>
                  <a:gd name="T2" fmla="*/ 78 w 100"/>
                  <a:gd name="T3" fmla="*/ 20 h 67"/>
                  <a:gd name="T4" fmla="*/ 78 w 100"/>
                  <a:gd name="T5" fmla="*/ 45 h 67"/>
                  <a:gd name="T6" fmla="*/ 7 w 100"/>
                  <a:gd name="T7" fmla="*/ 59 h 67"/>
                  <a:gd name="T8" fmla="*/ 3 w 100"/>
                  <a:gd name="T9" fmla="*/ 61 h 67"/>
                  <a:gd name="T10" fmla="*/ 68 w 100"/>
                  <a:gd name="T11" fmla="*/ 55 h 67"/>
                  <a:gd name="T12" fmla="*/ 87 w 100"/>
                  <a:gd name="T13" fmla="*/ 21 h 67"/>
                  <a:gd name="T14" fmla="*/ 1 w 100"/>
                  <a:gd name="T15" fmla="*/ 50 h 67"/>
                  <a:gd name="T16" fmla="*/ 7 w 100"/>
                  <a:gd name="T17" fmla="*/ 5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67">
                    <a:moveTo>
                      <a:pt x="7" y="50"/>
                    </a:moveTo>
                    <a:cubicBezTo>
                      <a:pt x="21" y="35"/>
                      <a:pt x="57" y="10"/>
                      <a:pt x="78" y="20"/>
                    </a:cubicBezTo>
                    <a:cubicBezTo>
                      <a:pt x="89" y="25"/>
                      <a:pt x="84" y="38"/>
                      <a:pt x="78" y="45"/>
                    </a:cubicBezTo>
                    <a:cubicBezTo>
                      <a:pt x="62" y="64"/>
                      <a:pt x="30" y="65"/>
                      <a:pt x="7" y="59"/>
                    </a:cubicBezTo>
                    <a:cubicBezTo>
                      <a:pt x="6" y="59"/>
                      <a:pt x="1" y="61"/>
                      <a:pt x="3" y="61"/>
                    </a:cubicBezTo>
                    <a:cubicBezTo>
                      <a:pt x="25" y="67"/>
                      <a:pt x="47" y="66"/>
                      <a:pt x="68" y="55"/>
                    </a:cubicBezTo>
                    <a:cubicBezTo>
                      <a:pt x="79" y="50"/>
                      <a:pt x="100" y="34"/>
                      <a:pt x="87" y="21"/>
                    </a:cubicBezTo>
                    <a:cubicBezTo>
                      <a:pt x="66" y="0"/>
                      <a:pt x="16" y="35"/>
                      <a:pt x="1" y="50"/>
                    </a:cubicBezTo>
                    <a:cubicBezTo>
                      <a:pt x="0" y="51"/>
                      <a:pt x="6" y="51"/>
                      <a:pt x="7" y="50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18"/>
              <p:cNvSpPr/>
              <p:nvPr/>
            </p:nvSpPr>
            <p:spPr bwMode="auto">
              <a:xfrm>
                <a:off x="3168651" y="1673225"/>
                <a:ext cx="76200" cy="476250"/>
              </a:xfrm>
              <a:custGeom>
                <a:avLst/>
                <a:gdLst>
                  <a:gd name="T0" fmla="*/ 7 w 18"/>
                  <a:gd name="T1" fmla="*/ 4 h 112"/>
                  <a:gd name="T2" fmla="*/ 11 w 18"/>
                  <a:gd name="T3" fmla="*/ 109 h 112"/>
                  <a:gd name="T4" fmla="*/ 17 w 18"/>
                  <a:gd name="T5" fmla="*/ 107 h 112"/>
                  <a:gd name="T6" fmla="*/ 13 w 18"/>
                  <a:gd name="T7" fmla="*/ 3 h 112"/>
                  <a:gd name="T8" fmla="*/ 7 w 18"/>
                  <a:gd name="T9" fmla="*/ 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12">
                    <a:moveTo>
                      <a:pt x="7" y="4"/>
                    </a:moveTo>
                    <a:cubicBezTo>
                      <a:pt x="0" y="38"/>
                      <a:pt x="6" y="75"/>
                      <a:pt x="11" y="109"/>
                    </a:cubicBezTo>
                    <a:cubicBezTo>
                      <a:pt x="12" y="112"/>
                      <a:pt x="18" y="110"/>
                      <a:pt x="17" y="107"/>
                    </a:cubicBezTo>
                    <a:cubicBezTo>
                      <a:pt x="11" y="74"/>
                      <a:pt x="6" y="37"/>
                      <a:pt x="13" y="3"/>
                    </a:cubicBezTo>
                    <a:cubicBezTo>
                      <a:pt x="13" y="0"/>
                      <a:pt x="7" y="1"/>
                      <a:pt x="7" y="4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19"/>
              <p:cNvSpPr/>
              <p:nvPr/>
            </p:nvSpPr>
            <p:spPr bwMode="auto">
              <a:xfrm>
                <a:off x="2597151" y="708025"/>
                <a:ext cx="1466850" cy="1160463"/>
              </a:xfrm>
              <a:custGeom>
                <a:avLst/>
                <a:gdLst>
                  <a:gd name="T0" fmla="*/ 106 w 346"/>
                  <a:gd name="T1" fmla="*/ 70 h 273"/>
                  <a:gd name="T2" fmla="*/ 145 w 346"/>
                  <a:gd name="T3" fmla="*/ 10 h 273"/>
                  <a:gd name="T4" fmla="*/ 223 w 346"/>
                  <a:gd name="T5" fmla="*/ 53 h 273"/>
                  <a:gd name="T6" fmla="*/ 301 w 346"/>
                  <a:gd name="T7" fmla="*/ 46 h 273"/>
                  <a:gd name="T8" fmla="*/ 300 w 346"/>
                  <a:gd name="T9" fmla="*/ 123 h 273"/>
                  <a:gd name="T10" fmla="*/ 337 w 346"/>
                  <a:gd name="T11" fmla="*/ 167 h 273"/>
                  <a:gd name="T12" fmla="*/ 260 w 346"/>
                  <a:gd name="T13" fmla="*/ 205 h 273"/>
                  <a:gd name="T14" fmla="*/ 212 w 346"/>
                  <a:gd name="T15" fmla="*/ 266 h 273"/>
                  <a:gd name="T16" fmla="*/ 154 w 346"/>
                  <a:gd name="T17" fmla="*/ 224 h 273"/>
                  <a:gd name="T18" fmla="*/ 139 w 346"/>
                  <a:gd name="T19" fmla="*/ 241 h 273"/>
                  <a:gd name="T20" fmla="*/ 63 w 346"/>
                  <a:gd name="T21" fmla="*/ 248 h 273"/>
                  <a:gd name="T22" fmla="*/ 53 w 346"/>
                  <a:gd name="T23" fmla="*/ 174 h 273"/>
                  <a:gd name="T24" fmla="*/ 14 w 346"/>
                  <a:gd name="T25" fmla="*/ 103 h 273"/>
                  <a:gd name="T26" fmla="*/ 106 w 346"/>
                  <a:gd name="T27" fmla="*/ 7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6" h="273">
                    <a:moveTo>
                      <a:pt x="106" y="70"/>
                    </a:moveTo>
                    <a:cubicBezTo>
                      <a:pt x="106" y="70"/>
                      <a:pt x="94" y="21"/>
                      <a:pt x="145" y="10"/>
                    </a:cubicBezTo>
                    <a:cubicBezTo>
                      <a:pt x="195" y="0"/>
                      <a:pt x="220" y="24"/>
                      <a:pt x="223" y="53"/>
                    </a:cubicBezTo>
                    <a:cubicBezTo>
                      <a:pt x="223" y="53"/>
                      <a:pt x="262" y="9"/>
                      <a:pt x="301" y="46"/>
                    </a:cubicBezTo>
                    <a:cubicBezTo>
                      <a:pt x="346" y="89"/>
                      <a:pt x="307" y="116"/>
                      <a:pt x="300" y="123"/>
                    </a:cubicBezTo>
                    <a:cubicBezTo>
                      <a:pt x="300" y="123"/>
                      <a:pt x="342" y="133"/>
                      <a:pt x="337" y="167"/>
                    </a:cubicBezTo>
                    <a:cubicBezTo>
                      <a:pt x="332" y="210"/>
                      <a:pt x="299" y="236"/>
                      <a:pt x="260" y="205"/>
                    </a:cubicBezTo>
                    <a:cubicBezTo>
                      <a:pt x="260" y="205"/>
                      <a:pt x="271" y="257"/>
                      <a:pt x="212" y="266"/>
                    </a:cubicBezTo>
                    <a:cubicBezTo>
                      <a:pt x="156" y="273"/>
                      <a:pt x="155" y="226"/>
                      <a:pt x="154" y="224"/>
                    </a:cubicBezTo>
                    <a:cubicBezTo>
                      <a:pt x="154" y="224"/>
                      <a:pt x="148" y="233"/>
                      <a:pt x="139" y="241"/>
                    </a:cubicBezTo>
                    <a:cubicBezTo>
                      <a:pt x="124" y="255"/>
                      <a:pt x="98" y="268"/>
                      <a:pt x="63" y="248"/>
                    </a:cubicBezTo>
                    <a:cubicBezTo>
                      <a:pt x="14" y="220"/>
                      <a:pt x="44" y="172"/>
                      <a:pt x="53" y="174"/>
                    </a:cubicBezTo>
                    <a:cubicBezTo>
                      <a:pt x="53" y="174"/>
                      <a:pt x="0" y="155"/>
                      <a:pt x="14" y="103"/>
                    </a:cubicBezTo>
                    <a:cubicBezTo>
                      <a:pt x="26" y="58"/>
                      <a:pt x="84" y="50"/>
                      <a:pt x="106" y="70"/>
                    </a:cubicBezTo>
                  </a:path>
                </a:pathLst>
              </a:custGeom>
              <a:solidFill>
                <a:srgbClr val="FCC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20"/>
              <p:cNvSpPr>
                <a:spLocks noEditPoints="1"/>
              </p:cNvSpPr>
              <p:nvPr/>
            </p:nvSpPr>
            <p:spPr bwMode="auto">
              <a:xfrm>
                <a:off x="3838576" y="1231900"/>
                <a:ext cx="187325" cy="403225"/>
              </a:xfrm>
              <a:custGeom>
                <a:avLst/>
                <a:gdLst>
                  <a:gd name="T0" fmla="*/ 0 w 44"/>
                  <a:gd name="T1" fmla="*/ 95 h 95"/>
                  <a:gd name="T2" fmla="*/ 0 w 44"/>
                  <a:gd name="T3" fmla="*/ 95 h 95"/>
                  <a:gd name="T4" fmla="*/ 0 w 44"/>
                  <a:gd name="T5" fmla="*/ 95 h 95"/>
                  <a:gd name="T6" fmla="*/ 0 w 44"/>
                  <a:gd name="T7" fmla="*/ 95 h 95"/>
                  <a:gd name="T8" fmla="*/ 44 w 44"/>
                  <a:gd name="T9" fmla="*/ 46 h 95"/>
                  <a:gd name="T10" fmla="*/ 0 w 44"/>
                  <a:gd name="T11" fmla="*/ 95 h 95"/>
                  <a:gd name="T12" fmla="*/ 44 w 44"/>
                  <a:gd name="T13" fmla="*/ 46 h 95"/>
                  <a:gd name="T14" fmla="*/ 44 w 44"/>
                  <a:gd name="T15" fmla="*/ 45 h 95"/>
                  <a:gd name="T16" fmla="*/ 44 w 44"/>
                  <a:gd name="T17" fmla="*/ 45 h 95"/>
                  <a:gd name="T18" fmla="*/ 44 w 44"/>
                  <a:gd name="T19" fmla="*/ 45 h 95"/>
                  <a:gd name="T20" fmla="*/ 44 w 44"/>
                  <a:gd name="T21" fmla="*/ 45 h 95"/>
                  <a:gd name="T22" fmla="*/ 44 w 44"/>
                  <a:gd name="T23" fmla="*/ 45 h 95"/>
                  <a:gd name="T24" fmla="*/ 44 w 44"/>
                  <a:gd name="T25" fmla="*/ 45 h 95"/>
                  <a:gd name="T26" fmla="*/ 7 w 44"/>
                  <a:gd name="T27" fmla="*/ 0 h 95"/>
                  <a:gd name="T28" fmla="*/ 7 w 44"/>
                  <a:gd name="T29" fmla="*/ 0 h 95"/>
                  <a:gd name="T30" fmla="*/ 7 w 44"/>
                  <a:gd name="T3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95">
                    <a:moveTo>
                      <a:pt x="0" y="95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moveTo>
                      <a:pt x="44" y="46"/>
                    </a:moveTo>
                    <a:cubicBezTo>
                      <a:pt x="40" y="75"/>
                      <a:pt x="23" y="95"/>
                      <a:pt x="0" y="95"/>
                    </a:cubicBezTo>
                    <a:cubicBezTo>
                      <a:pt x="23" y="95"/>
                      <a:pt x="40" y="75"/>
                      <a:pt x="44" y="46"/>
                    </a:cubicBezTo>
                    <a:moveTo>
                      <a:pt x="44" y="45"/>
                    </a:move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moveTo>
                      <a:pt x="44" y="45"/>
                    </a:move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21"/>
              <p:cNvSpPr/>
              <p:nvPr/>
            </p:nvSpPr>
            <p:spPr bwMode="auto">
              <a:xfrm>
                <a:off x="3825876" y="1027113"/>
                <a:ext cx="203200" cy="608013"/>
              </a:xfrm>
              <a:custGeom>
                <a:avLst/>
                <a:gdLst>
                  <a:gd name="T0" fmla="*/ 31 w 48"/>
                  <a:gd name="T1" fmla="*/ 0 h 143"/>
                  <a:gd name="T2" fmla="*/ 24 w 48"/>
                  <a:gd name="T3" fmla="*/ 9 h 143"/>
                  <a:gd name="T4" fmla="*/ 7 w 48"/>
                  <a:gd name="T5" fmla="*/ 45 h 143"/>
                  <a:gd name="T6" fmla="*/ 14 w 48"/>
                  <a:gd name="T7" fmla="*/ 50 h 143"/>
                  <a:gd name="T8" fmla="*/ 30 w 48"/>
                  <a:gd name="T9" fmla="*/ 62 h 143"/>
                  <a:gd name="T10" fmla="*/ 36 w 48"/>
                  <a:gd name="T11" fmla="*/ 113 h 143"/>
                  <a:gd name="T12" fmla="*/ 0 w 48"/>
                  <a:gd name="T13" fmla="*/ 143 h 143"/>
                  <a:gd name="T14" fmla="*/ 3 w 48"/>
                  <a:gd name="T15" fmla="*/ 143 h 143"/>
                  <a:gd name="T16" fmla="*/ 3 w 48"/>
                  <a:gd name="T17" fmla="*/ 143 h 143"/>
                  <a:gd name="T18" fmla="*/ 3 w 48"/>
                  <a:gd name="T19" fmla="*/ 143 h 143"/>
                  <a:gd name="T20" fmla="*/ 47 w 48"/>
                  <a:gd name="T21" fmla="*/ 94 h 143"/>
                  <a:gd name="T22" fmla="*/ 47 w 48"/>
                  <a:gd name="T23" fmla="*/ 93 h 143"/>
                  <a:gd name="T24" fmla="*/ 47 w 48"/>
                  <a:gd name="T25" fmla="*/ 93 h 143"/>
                  <a:gd name="T26" fmla="*/ 47 w 48"/>
                  <a:gd name="T27" fmla="*/ 93 h 143"/>
                  <a:gd name="T28" fmla="*/ 47 w 48"/>
                  <a:gd name="T29" fmla="*/ 93 h 143"/>
                  <a:gd name="T30" fmla="*/ 47 w 48"/>
                  <a:gd name="T31" fmla="*/ 92 h 143"/>
                  <a:gd name="T32" fmla="*/ 48 w 48"/>
                  <a:gd name="T33" fmla="*/ 87 h 143"/>
                  <a:gd name="T34" fmla="*/ 10 w 48"/>
                  <a:gd name="T35" fmla="*/ 48 h 143"/>
                  <a:gd name="T36" fmla="*/ 10 w 48"/>
                  <a:gd name="T37" fmla="*/ 48 h 143"/>
                  <a:gd name="T38" fmla="*/ 10 w 48"/>
                  <a:gd name="T39" fmla="*/ 48 h 143"/>
                  <a:gd name="T40" fmla="*/ 10 w 48"/>
                  <a:gd name="T41" fmla="*/ 48 h 143"/>
                  <a:gd name="T42" fmla="*/ 10 w 48"/>
                  <a:gd name="T43" fmla="*/ 48 h 143"/>
                  <a:gd name="T44" fmla="*/ 31 w 48"/>
                  <a:gd name="T4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143">
                    <a:moveTo>
                      <a:pt x="31" y="0"/>
                    </a:moveTo>
                    <a:cubicBezTo>
                      <a:pt x="29" y="3"/>
                      <a:pt x="27" y="6"/>
                      <a:pt x="24" y="9"/>
                    </a:cubicBezTo>
                    <a:cubicBezTo>
                      <a:pt x="25" y="22"/>
                      <a:pt x="19" y="34"/>
                      <a:pt x="7" y="45"/>
                    </a:cubicBezTo>
                    <a:cubicBezTo>
                      <a:pt x="1" y="49"/>
                      <a:pt x="8" y="48"/>
                      <a:pt x="14" y="50"/>
                    </a:cubicBezTo>
                    <a:cubicBezTo>
                      <a:pt x="20" y="53"/>
                      <a:pt x="26" y="57"/>
                      <a:pt x="30" y="62"/>
                    </a:cubicBezTo>
                    <a:cubicBezTo>
                      <a:pt x="44" y="76"/>
                      <a:pt x="44" y="96"/>
                      <a:pt x="36" y="113"/>
                    </a:cubicBezTo>
                    <a:cubicBezTo>
                      <a:pt x="27" y="131"/>
                      <a:pt x="14" y="141"/>
                      <a:pt x="0" y="143"/>
                    </a:cubicBezTo>
                    <a:cubicBezTo>
                      <a:pt x="1" y="143"/>
                      <a:pt x="2" y="143"/>
                      <a:pt x="3" y="143"/>
                    </a:cubicBezTo>
                    <a:cubicBezTo>
                      <a:pt x="3" y="143"/>
                      <a:pt x="3" y="143"/>
                      <a:pt x="3" y="143"/>
                    </a:cubicBezTo>
                    <a:cubicBezTo>
                      <a:pt x="3" y="143"/>
                      <a:pt x="3" y="143"/>
                      <a:pt x="3" y="143"/>
                    </a:cubicBezTo>
                    <a:cubicBezTo>
                      <a:pt x="26" y="143"/>
                      <a:pt x="43" y="123"/>
                      <a:pt x="47" y="94"/>
                    </a:cubicBezTo>
                    <a:cubicBezTo>
                      <a:pt x="47" y="94"/>
                      <a:pt x="47" y="94"/>
                      <a:pt x="47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7" y="93"/>
                      <a:pt x="47" y="92"/>
                      <a:pt x="47" y="92"/>
                    </a:cubicBezTo>
                    <a:cubicBezTo>
                      <a:pt x="48" y="91"/>
                      <a:pt x="48" y="89"/>
                      <a:pt x="48" y="87"/>
                    </a:cubicBezTo>
                    <a:cubicBezTo>
                      <a:pt x="48" y="57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5" y="43"/>
                      <a:pt x="39" y="26"/>
                      <a:pt x="31" y="0"/>
                    </a:cubicBezTo>
                  </a:path>
                </a:pathLst>
              </a:custGeom>
              <a:solidFill>
                <a:srgbClr val="FBB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22"/>
              <p:cNvSpPr>
                <a:spLocks noEditPoints="1"/>
              </p:cNvSpPr>
              <p:nvPr/>
            </p:nvSpPr>
            <p:spPr bwMode="auto">
              <a:xfrm>
                <a:off x="2800351" y="1660525"/>
                <a:ext cx="449263" cy="128588"/>
              </a:xfrm>
              <a:custGeom>
                <a:avLst/>
                <a:gdLst>
                  <a:gd name="T0" fmla="*/ 5 w 106"/>
                  <a:gd name="T1" fmla="*/ 17 h 30"/>
                  <a:gd name="T2" fmla="*/ 0 w 106"/>
                  <a:gd name="T3" fmla="*/ 18 h 30"/>
                  <a:gd name="T4" fmla="*/ 20 w 106"/>
                  <a:gd name="T5" fmla="*/ 29 h 30"/>
                  <a:gd name="T6" fmla="*/ 27 w 106"/>
                  <a:gd name="T7" fmla="*/ 30 h 30"/>
                  <a:gd name="T8" fmla="*/ 15 w 106"/>
                  <a:gd name="T9" fmla="*/ 24 h 30"/>
                  <a:gd name="T10" fmla="*/ 5 w 106"/>
                  <a:gd name="T11" fmla="*/ 17 h 30"/>
                  <a:gd name="T12" fmla="*/ 106 w 106"/>
                  <a:gd name="T13" fmla="*/ 0 h 30"/>
                  <a:gd name="T14" fmla="*/ 106 w 106"/>
                  <a:gd name="T15" fmla="*/ 0 h 30"/>
                  <a:gd name="T16" fmla="*/ 106 w 10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30">
                    <a:moveTo>
                      <a:pt x="5" y="17"/>
                    </a:moveTo>
                    <a:cubicBezTo>
                      <a:pt x="3" y="17"/>
                      <a:pt x="2" y="18"/>
                      <a:pt x="0" y="18"/>
                    </a:cubicBezTo>
                    <a:cubicBezTo>
                      <a:pt x="6" y="23"/>
                      <a:pt x="13" y="26"/>
                      <a:pt x="20" y="29"/>
                    </a:cubicBezTo>
                    <a:cubicBezTo>
                      <a:pt x="22" y="29"/>
                      <a:pt x="25" y="30"/>
                      <a:pt x="27" y="30"/>
                    </a:cubicBezTo>
                    <a:cubicBezTo>
                      <a:pt x="23" y="28"/>
                      <a:pt x="19" y="26"/>
                      <a:pt x="15" y="24"/>
                    </a:cubicBezTo>
                    <a:cubicBezTo>
                      <a:pt x="11" y="22"/>
                      <a:pt x="8" y="19"/>
                      <a:pt x="5" y="17"/>
                    </a:cubicBezTo>
                    <a:moveTo>
                      <a:pt x="106" y="0"/>
                    </a:moveTo>
                    <a:cubicBezTo>
                      <a:pt x="106" y="0"/>
                      <a:pt x="106" y="0"/>
                      <a:pt x="106" y="0"/>
                    </a:cubicBezTo>
                    <a:cubicBezTo>
                      <a:pt x="106" y="0"/>
                      <a:pt x="106" y="0"/>
                      <a:pt x="106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23"/>
              <p:cNvSpPr>
                <a:spLocks noEditPoints="1"/>
              </p:cNvSpPr>
              <p:nvPr/>
            </p:nvSpPr>
            <p:spPr bwMode="auto">
              <a:xfrm>
                <a:off x="2820989" y="1095375"/>
                <a:ext cx="1169988" cy="739775"/>
              </a:xfrm>
              <a:custGeom>
                <a:avLst/>
                <a:gdLst>
                  <a:gd name="T0" fmla="*/ 167 w 276"/>
                  <a:gd name="T1" fmla="*/ 139 h 174"/>
                  <a:gd name="T2" fmla="*/ 178 w 276"/>
                  <a:gd name="T3" fmla="*/ 132 h 174"/>
                  <a:gd name="T4" fmla="*/ 181 w 276"/>
                  <a:gd name="T5" fmla="*/ 145 h 174"/>
                  <a:gd name="T6" fmla="*/ 138 w 276"/>
                  <a:gd name="T7" fmla="*/ 165 h 174"/>
                  <a:gd name="T8" fmla="*/ 112 w 276"/>
                  <a:gd name="T9" fmla="*/ 144 h 174"/>
                  <a:gd name="T10" fmla="*/ 140 w 276"/>
                  <a:gd name="T11" fmla="*/ 149 h 174"/>
                  <a:gd name="T12" fmla="*/ 221 w 276"/>
                  <a:gd name="T13" fmla="*/ 111 h 174"/>
                  <a:gd name="T14" fmla="*/ 251 w 276"/>
                  <a:gd name="T15" fmla="*/ 64 h 174"/>
                  <a:gd name="T16" fmla="*/ 255 w 276"/>
                  <a:gd name="T17" fmla="*/ 50 h 174"/>
                  <a:gd name="T18" fmla="*/ 264 w 276"/>
                  <a:gd name="T19" fmla="*/ 57 h 174"/>
                  <a:gd name="T20" fmla="*/ 236 w 276"/>
                  <a:gd name="T21" fmla="*/ 116 h 174"/>
                  <a:gd name="T22" fmla="*/ 257 w 276"/>
                  <a:gd name="T23" fmla="*/ 0 h 174"/>
                  <a:gd name="T24" fmla="*/ 38 w 276"/>
                  <a:gd name="T25" fmla="*/ 141 h 174"/>
                  <a:gd name="T26" fmla="*/ 50 w 276"/>
                  <a:gd name="T27" fmla="*/ 140 h 174"/>
                  <a:gd name="T28" fmla="*/ 56 w 276"/>
                  <a:gd name="T29" fmla="*/ 145 h 174"/>
                  <a:gd name="T30" fmla="*/ 34 w 276"/>
                  <a:gd name="T31" fmla="*/ 158 h 174"/>
                  <a:gd name="T32" fmla="*/ 6 w 276"/>
                  <a:gd name="T33" fmla="*/ 149 h 174"/>
                  <a:gd name="T34" fmla="*/ 10 w 276"/>
                  <a:gd name="T35" fmla="*/ 157 h 174"/>
                  <a:gd name="T36" fmla="*/ 28 w 276"/>
                  <a:gd name="T37" fmla="*/ 163 h 174"/>
                  <a:gd name="T38" fmla="*/ 84 w 276"/>
                  <a:gd name="T39" fmla="*/ 140 h 174"/>
                  <a:gd name="T40" fmla="*/ 93 w 276"/>
                  <a:gd name="T41" fmla="*/ 132 h 174"/>
                  <a:gd name="T42" fmla="*/ 96 w 276"/>
                  <a:gd name="T43" fmla="*/ 137 h 174"/>
                  <a:gd name="T44" fmla="*/ 101 w 276"/>
                  <a:gd name="T45" fmla="*/ 133 h 174"/>
                  <a:gd name="T46" fmla="*/ 101 w 276"/>
                  <a:gd name="T47" fmla="*/ 133 h 174"/>
                  <a:gd name="T48" fmla="*/ 139 w 276"/>
                  <a:gd name="T49" fmla="*/ 174 h 174"/>
                  <a:gd name="T50" fmla="*/ 195 w 276"/>
                  <a:gd name="T51" fmla="*/ 115 h 174"/>
                  <a:gd name="T52" fmla="*/ 200 w 276"/>
                  <a:gd name="T53" fmla="*/ 113 h 174"/>
                  <a:gd name="T54" fmla="*/ 207 w 276"/>
                  <a:gd name="T55" fmla="*/ 114 h 174"/>
                  <a:gd name="T56" fmla="*/ 207 w 276"/>
                  <a:gd name="T57" fmla="*/ 114 h 174"/>
                  <a:gd name="T58" fmla="*/ 232 w 276"/>
                  <a:gd name="T59" fmla="*/ 124 h 174"/>
                  <a:gd name="T60" fmla="*/ 270 w 276"/>
                  <a:gd name="T61" fmla="*/ 60 h 174"/>
                  <a:gd name="T62" fmla="*/ 235 w 276"/>
                  <a:gd name="T63" fmla="*/ 3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6" h="174">
                    <a:moveTo>
                      <a:pt x="140" y="149"/>
                    </a:moveTo>
                    <a:cubicBezTo>
                      <a:pt x="150" y="149"/>
                      <a:pt x="159" y="145"/>
                      <a:pt x="167" y="139"/>
                    </a:cubicBezTo>
                    <a:cubicBezTo>
                      <a:pt x="170" y="137"/>
                      <a:pt x="173" y="132"/>
                      <a:pt x="177" y="132"/>
                    </a:cubicBezTo>
                    <a:cubicBezTo>
                      <a:pt x="178" y="132"/>
                      <a:pt x="178" y="132"/>
                      <a:pt x="178" y="132"/>
                    </a:cubicBezTo>
                    <a:cubicBezTo>
                      <a:pt x="180" y="133"/>
                      <a:pt x="181" y="133"/>
                      <a:pt x="181" y="134"/>
                    </a:cubicBezTo>
                    <a:cubicBezTo>
                      <a:pt x="183" y="137"/>
                      <a:pt x="182" y="142"/>
                      <a:pt x="181" y="145"/>
                    </a:cubicBezTo>
                    <a:cubicBezTo>
                      <a:pt x="176" y="158"/>
                      <a:pt x="160" y="163"/>
                      <a:pt x="148" y="165"/>
                    </a:cubicBezTo>
                    <a:cubicBezTo>
                      <a:pt x="145" y="165"/>
                      <a:pt x="142" y="165"/>
                      <a:pt x="138" y="165"/>
                    </a:cubicBezTo>
                    <a:cubicBezTo>
                      <a:pt x="130" y="165"/>
                      <a:pt x="122" y="164"/>
                      <a:pt x="117" y="158"/>
                    </a:cubicBezTo>
                    <a:cubicBezTo>
                      <a:pt x="113" y="155"/>
                      <a:pt x="110" y="149"/>
                      <a:pt x="112" y="144"/>
                    </a:cubicBezTo>
                    <a:cubicBezTo>
                      <a:pt x="119" y="144"/>
                      <a:pt x="126" y="147"/>
                      <a:pt x="133" y="148"/>
                    </a:cubicBezTo>
                    <a:cubicBezTo>
                      <a:pt x="135" y="148"/>
                      <a:pt x="138" y="149"/>
                      <a:pt x="140" y="149"/>
                    </a:cubicBezTo>
                    <a:moveTo>
                      <a:pt x="234" y="116"/>
                    </a:moveTo>
                    <a:cubicBezTo>
                      <a:pt x="229" y="116"/>
                      <a:pt x="224" y="115"/>
                      <a:pt x="221" y="111"/>
                    </a:cubicBezTo>
                    <a:cubicBezTo>
                      <a:pt x="226" y="105"/>
                      <a:pt x="232" y="102"/>
                      <a:pt x="238" y="97"/>
                    </a:cubicBezTo>
                    <a:cubicBezTo>
                      <a:pt x="247" y="88"/>
                      <a:pt x="250" y="76"/>
                      <a:pt x="251" y="64"/>
                    </a:cubicBezTo>
                    <a:cubicBezTo>
                      <a:pt x="251" y="60"/>
                      <a:pt x="248" y="54"/>
                      <a:pt x="252" y="51"/>
                    </a:cubicBezTo>
                    <a:cubicBezTo>
                      <a:pt x="253" y="50"/>
                      <a:pt x="254" y="50"/>
                      <a:pt x="255" y="50"/>
                    </a:cubicBezTo>
                    <a:cubicBezTo>
                      <a:pt x="255" y="50"/>
                      <a:pt x="255" y="50"/>
                      <a:pt x="255" y="50"/>
                    </a:cubicBezTo>
                    <a:cubicBezTo>
                      <a:pt x="259" y="50"/>
                      <a:pt x="262" y="54"/>
                      <a:pt x="264" y="57"/>
                    </a:cubicBezTo>
                    <a:cubicBezTo>
                      <a:pt x="271" y="68"/>
                      <a:pt x="266" y="84"/>
                      <a:pt x="260" y="95"/>
                    </a:cubicBezTo>
                    <a:cubicBezTo>
                      <a:pt x="255" y="103"/>
                      <a:pt x="247" y="115"/>
                      <a:pt x="236" y="116"/>
                    </a:cubicBezTo>
                    <a:cubicBezTo>
                      <a:pt x="235" y="116"/>
                      <a:pt x="234" y="116"/>
                      <a:pt x="234" y="116"/>
                    </a:cubicBezTo>
                    <a:moveTo>
                      <a:pt x="257" y="0"/>
                    </a:moveTo>
                    <a:cubicBezTo>
                      <a:pt x="204" y="74"/>
                      <a:pt x="132" y="110"/>
                      <a:pt x="34" y="141"/>
                    </a:cubicBezTo>
                    <a:cubicBezTo>
                      <a:pt x="35" y="141"/>
                      <a:pt x="36" y="141"/>
                      <a:pt x="38" y="141"/>
                    </a:cubicBezTo>
                    <a:cubicBezTo>
                      <a:pt x="39" y="141"/>
                      <a:pt x="40" y="141"/>
                      <a:pt x="41" y="141"/>
                    </a:cubicBezTo>
                    <a:cubicBezTo>
                      <a:pt x="43" y="141"/>
                      <a:pt x="47" y="140"/>
                      <a:pt x="50" y="140"/>
                    </a:cubicBezTo>
                    <a:cubicBezTo>
                      <a:pt x="51" y="140"/>
                      <a:pt x="53" y="140"/>
                      <a:pt x="54" y="141"/>
                    </a:cubicBezTo>
                    <a:cubicBezTo>
                      <a:pt x="55" y="142"/>
                      <a:pt x="56" y="143"/>
                      <a:pt x="56" y="145"/>
                    </a:cubicBezTo>
                    <a:cubicBezTo>
                      <a:pt x="55" y="148"/>
                      <a:pt x="52" y="152"/>
                      <a:pt x="49" y="154"/>
                    </a:cubicBezTo>
                    <a:cubicBezTo>
                      <a:pt x="45" y="157"/>
                      <a:pt x="40" y="158"/>
                      <a:pt x="34" y="158"/>
                    </a:cubicBezTo>
                    <a:cubicBezTo>
                      <a:pt x="26" y="158"/>
                      <a:pt x="18" y="155"/>
                      <a:pt x="11" y="152"/>
                    </a:cubicBezTo>
                    <a:cubicBezTo>
                      <a:pt x="9" y="151"/>
                      <a:pt x="8" y="150"/>
                      <a:pt x="6" y="149"/>
                    </a:cubicBezTo>
                    <a:cubicBezTo>
                      <a:pt x="4" y="149"/>
                      <a:pt x="2" y="150"/>
                      <a:pt x="0" y="150"/>
                    </a:cubicBezTo>
                    <a:cubicBezTo>
                      <a:pt x="3" y="152"/>
                      <a:pt x="6" y="155"/>
                      <a:pt x="10" y="157"/>
                    </a:cubicBezTo>
                    <a:cubicBezTo>
                      <a:pt x="14" y="159"/>
                      <a:pt x="18" y="161"/>
                      <a:pt x="22" y="163"/>
                    </a:cubicBezTo>
                    <a:cubicBezTo>
                      <a:pt x="24" y="163"/>
                      <a:pt x="26" y="163"/>
                      <a:pt x="28" y="163"/>
                    </a:cubicBezTo>
                    <a:cubicBezTo>
                      <a:pt x="45" y="163"/>
                      <a:pt x="60" y="158"/>
                      <a:pt x="72" y="152"/>
                    </a:cubicBezTo>
                    <a:cubicBezTo>
                      <a:pt x="76" y="149"/>
                      <a:pt x="80" y="145"/>
                      <a:pt x="84" y="140"/>
                    </a:cubicBezTo>
                    <a:cubicBezTo>
                      <a:pt x="86" y="137"/>
                      <a:pt x="88" y="133"/>
                      <a:pt x="91" y="132"/>
                    </a:cubicBezTo>
                    <a:cubicBezTo>
                      <a:pt x="92" y="132"/>
                      <a:pt x="93" y="132"/>
                      <a:pt x="93" y="132"/>
                    </a:cubicBezTo>
                    <a:cubicBezTo>
                      <a:pt x="94" y="132"/>
                      <a:pt x="94" y="132"/>
                      <a:pt x="95" y="133"/>
                    </a:cubicBezTo>
                    <a:cubicBezTo>
                      <a:pt x="95" y="134"/>
                      <a:pt x="96" y="136"/>
                      <a:pt x="96" y="137"/>
                    </a:cubicBezTo>
                    <a:cubicBezTo>
                      <a:pt x="99" y="135"/>
                      <a:pt x="101" y="133"/>
                      <a:pt x="101" y="133"/>
                    </a:cubicBezTo>
                    <a:cubicBezTo>
                      <a:pt x="101" y="133"/>
                      <a:pt x="101" y="133"/>
                      <a:pt x="101" y="133"/>
                    </a:cubicBezTo>
                    <a:cubicBezTo>
                      <a:pt x="101" y="133"/>
                      <a:pt x="101" y="133"/>
                      <a:pt x="101" y="133"/>
                    </a:cubicBezTo>
                    <a:cubicBezTo>
                      <a:pt x="101" y="133"/>
                      <a:pt x="101" y="133"/>
                      <a:pt x="101" y="133"/>
                    </a:cubicBezTo>
                    <a:cubicBezTo>
                      <a:pt x="102" y="135"/>
                      <a:pt x="103" y="168"/>
                      <a:pt x="135" y="174"/>
                    </a:cubicBezTo>
                    <a:cubicBezTo>
                      <a:pt x="136" y="174"/>
                      <a:pt x="137" y="174"/>
                      <a:pt x="139" y="174"/>
                    </a:cubicBezTo>
                    <a:cubicBezTo>
                      <a:pt x="142" y="174"/>
                      <a:pt x="146" y="174"/>
                      <a:pt x="150" y="173"/>
                    </a:cubicBezTo>
                    <a:cubicBezTo>
                      <a:pt x="180" y="168"/>
                      <a:pt x="201" y="145"/>
                      <a:pt x="195" y="115"/>
                    </a:cubicBezTo>
                    <a:cubicBezTo>
                      <a:pt x="194" y="114"/>
                      <a:pt x="197" y="113"/>
                      <a:pt x="199" y="113"/>
                    </a:cubicBezTo>
                    <a:cubicBezTo>
                      <a:pt x="200" y="113"/>
                      <a:pt x="200" y="113"/>
                      <a:pt x="200" y="113"/>
                    </a:cubicBezTo>
                    <a:cubicBezTo>
                      <a:pt x="203" y="115"/>
                      <a:pt x="205" y="116"/>
                      <a:pt x="207" y="118"/>
                    </a:cubicBezTo>
                    <a:cubicBezTo>
                      <a:pt x="207" y="115"/>
                      <a:pt x="207" y="114"/>
                      <a:pt x="207" y="114"/>
                    </a:cubicBezTo>
                    <a:cubicBezTo>
                      <a:pt x="207" y="114"/>
                      <a:pt x="207" y="114"/>
                      <a:pt x="207" y="114"/>
                    </a:cubicBezTo>
                    <a:cubicBezTo>
                      <a:pt x="207" y="114"/>
                      <a:pt x="207" y="114"/>
                      <a:pt x="207" y="114"/>
                    </a:cubicBezTo>
                    <a:cubicBezTo>
                      <a:pt x="212" y="118"/>
                      <a:pt x="217" y="121"/>
                      <a:pt x="222" y="123"/>
                    </a:cubicBezTo>
                    <a:cubicBezTo>
                      <a:pt x="225" y="124"/>
                      <a:pt x="229" y="124"/>
                      <a:pt x="232" y="124"/>
                    </a:cubicBezTo>
                    <a:cubicBezTo>
                      <a:pt x="245" y="124"/>
                      <a:pt x="258" y="118"/>
                      <a:pt x="265" y="103"/>
                    </a:cubicBezTo>
                    <a:cubicBezTo>
                      <a:pt x="270" y="90"/>
                      <a:pt x="276" y="73"/>
                      <a:pt x="270" y="60"/>
                    </a:cubicBezTo>
                    <a:cubicBezTo>
                      <a:pt x="264" y="46"/>
                      <a:pt x="250" y="37"/>
                      <a:pt x="235" y="33"/>
                    </a:cubicBezTo>
                    <a:cubicBezTo>
                      <a:pt x="235" y="33"/>
                      <a:pt x="234" y="32"/>
                      <a:pt x="235" y="32"/>
                    </a:cubicBezTo>
                    <a:cubicBezTo>
                      <a:pt x="245" y="23"/>
                      <a:pt x="254" y="12"/>
                      <a:pt x="257" y="0"/>
                    </a:cubicBezTo>
                  </a:path>
                </a:pathLst>
              </a:custGeom>
              <a:solidFill>
                <a:srgbClr val="FBB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24"/>
              <p:cNvSpPr/>
              <p:nvPr/>
            </p:nvSpPr>
            <p:spPr bwMode="auto">
              <a:xfrm>
                <a:off x="3462339" y="1839913"/>
                <a:ext cx="33338" cy="0"/>
              </a:xfrm>
              <a:custGeom>
                <a:avLst/>
                <a:gdLst>
                  <a:gd name="T0" fmla="*/ 8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5" y="0"/>
                      <a:pt x="8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25"/>
              <p:cNvSpPr>
                <a:spLocks noEditPoints="1"/>
              </p:cNvSpPr>
              <p:nvPr/>
            </p:nvSpPr>
            <p:spPr bwMode="auto">
              <a:xfrm>
                <a:off x="3178176" y="1601788"/>
                <a:ext cx="525463" cy="238125"/>
              </a:xfrm>
              <a:custGeom>
                <a:avLst/>
                <a:gdLst>
                  <a:gd name="T0" fmla="*/ 6 w 124"/>
                  <a:gd name="T1" fmla="*/ 20 h 56"/>
                  <a:gd name="T2" fmla="*/ 0 w 124"/>
                  <a:gd name="T3" fmla="*/ 26 h 56"/>
                  <a:gd name="T4" fmla="*/ 6 w 124"/>
                  <a:gd name="T5" fmla="*/ 22 h 56"/>
                  <a:gd name="T6" fmla="*/ 6 w 124"/>
                  <a:gd name="T7" fmla="*/ 20 h 56"/>
                  <a:gd name="T8" fmla="*/ 117 w 124"/>
                  <a:gd name="T9" fmla="*/ 0 h 56"/>
                  <a:gd name="T10" fmla="*/ 117 w 124"/>
                  <a:gd name="T11" fmla="*/ 6 h 56"/>
                  <a:gd name="T12" fmla="*/ 77 w 124"/>
                  <a:gd name="T13" fmla="*/ 55 h 56"/>
                  <a:gd name="T14" fmla="*/ 67 w 124"/>
                  <a:gd name="T15" fmla="*/ 56 h 56"/>
                  <a:gd name="T16" fmla="*/ 75 w 124"/>
                  <a:gd name="T17" fmla="*/ 56 h 56"/>
                  <a:gd name="T18" fmla="*/ 75 w 124"/>
                  <a:gd name="T19" fmla="*/ 56 h 56"/>
                  <a:gd name="T20" fmla="*/ 124 w 124"/>
                  <a:gd name="T21" fmla="*/ 4 h 56"/>
                  <a:gd name="T22" fmla="*/ 124 w 124"/>
                  <a:gd name="T23" fmla="*/ 4 h 56"/>
                  <a:gd name="T24" fmla="*/ 117 w 124"/>
                  <a:gd name="T2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56">
                    <a:moveTo>
                      <a:pt x="6" y="20"/>
                    </a:moveTo>
                    <a:cubicBezTo>
                      <a:pt x="4" y="22"/>
                      <a:pt x="2" y="24"/>
                      <a:pt x="0" y="26"/>
                    </a:cubicBezTo>
                    <a:cubicBezTo>
                      <a:pt x="3" y="25"/>
                      <a:pt x="4" y="23"/>
                      <a:pt x="6" y="22"/>
                    </a:cubicBezTo>
                    <a:cubicBezTo>
                      <a:pt x="6" y="21"/>
                      <a:pt x="6" y="21"/>
                      <a:pt x="6" y="20"/>
                    </a:cubicBezTo>
                    <a:moveTo>
                      <a:pt x="117" y="0"/>
                    </a:moveTo>
                    <a:cubicBezTo>
                      <a:pt x="117" y="2"/>
                      <a:pt x="117" y="4"/>
                      <a:pt x="117" y="6"/>
                    </a:cubicBezTo>
                    <a:cubicBezTo>
                      <a:pt x="116" y="30"/>
                      <a:pt x="101" y="49"/>
                      <a:pt x="77" y="55"/>
                    </a:cubicBezTo>
                    <a:cubicBezTo>
                      <a:pt x="74" y="55"/>
                      <a:pt x="70" y="56"/>
                      <a:pt x="67" y="56"/>
                    </a:cubicBezTo>
                    <a:cubicBezTo>
                      <a:pt x="69" y="56"/>
                      <a:pt x="72" y="56"/>
                      <a:pt x="75" y="56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118" y="50"/>
                      <a:pt x="124" y="20"/>
                      <a:pt x="124" y="4"/>
                    </a:cubicBezTo>
                    <a:cubicBezTo>
                      <a:pt x="124" y="4"/>
                      <a:pt x="124" y="4"/>
                      <a:pt x="124" y="4"/>
                    </a:cubicBezTo>
                    <a:cubicBezTo>
                      <a:pt x="122" y="3"/>
                      <a:pt x="119" y="1"/>
                      <a:pt x="117" y="0"/>
                    </a:cubicBezTo>
                  </a:path>
                </a:pathLst>
              </a:custGeom>
              <a:solidFill>
                <a:srgbClr val="FBB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26"/>
              <p:cNvSpPr/>
              <p:nvPr/>
            </p:nvSpPr>
            <p:spPr bwMode="auto">
              <a:xfrm>
                <a:off x="2770189" y="1741488"/>
                <a:ext cx="17463" cy="7938"/>
              </a:xfrm>
              <a:custGeom>
                <a:avLst/>
                <a:gdLst>
                  <a:gd name="T0" fmla="*/ 1 w 4"/>
                  <a:gd name="T1" fmla="*/ 0 h 2"/>
                  <a:gd name="T2" fmla="*/ 1 w 4"/>
                  <a:gd name="T3" fmla="*/ 0 h 2"/>
                  <a:gd name="T4" fmla="*/ 4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2" y="1"/>
                      <a:pt x="3" y="1"/>
                      <a:pt x="4" y="2"/>
                    </a:cubicBezTo>
                    <a:cubicBezTo>
                      <a:pt x="3" y="1"/>
                      <a:pt x="2" y="1"/>
                      <a:pt x="1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27"/>
              <p:cNvSpPr/>
              <p:nvPr/>
            </p:nvSpPr>
            <p:spPr bwMode="auto">
              <a:xfrm>
                <a:off x="3153815" y="622299"/>
                <a:ext cx="859385" cy="1233489"/>
              </a:xfrm>
              <a:custGeom>
                <a:avLst/>
                <a:gdLst>
                  <a:gd name="T0" fmla="*/ 126 w 361"/>
                  <a:gd name="T1" fmla="*/ 89 h 290"/>
                  <a:gd name="T2" fmla="*/ 137 w 361"/>
                  <a:gd name="T3" fmla="*/ 45 h 290"/>
                  <a:gd name="T4" fmla="*/ 217 w 361"/>
                  <a:gd name="T5" fmla="*/ 38 h 290"/>
                  <a:gd name="T6" fmla="*/ 237 w 361"/>
                  <a:gd name="T7" fmla="*/ 74 h 290"/>
                  <a:gd name="T8" fmla="*/ 243 w 361"/>
                  <a:gd name="T9" fmla="*/ 73 h 290"/>
                  <a:gd name="T10" fmla="*/ 261 w 361"/>
                  <a:gd name="T11" fmla="*/ 59 h 290"/>
                  <a:gd name="T12" fmla="*/ 332 w 361"/>
                  <a:gd name="T13" fmla="*/ 87 h 290"/>
                  <a:gd name="T14" fmla="*/ 315 w 361"/>
                  <a:gd name="T15" fmla="*/ 143 h 290"/>
                  <a:gd name="T16" fmla="*/ 315 w 361"/>
                  <a:gd name="T17" fmla="*/ 144 h 290"/>
                  <a:gd name="T18" fmla="*/ 350 w 361"/>
                  <a:gd name="T19" fmla="*/ 171 h 290"/>
                  <a:gd name="T20" fmla="*/ 345 w 361"/>
                  <a:gd name="T21" fmla="*/ 214 h 290"/>
                  <a:gd name="T22" fmla="*/ 280 w 361"/>
                  <a:gd name="T23" fmla="*/ 224 h 290"/>
                  <a:gd name="T24" fmla="*/ 275 w 361"/>
                  <a:gd name="T25" fmla="*/ 226 h 290"/>
                  <a:gd name="T26" fmla="*/ 230 w 361"/>
                  <a:gd name="T27" fmla="*/ 284 h 290"/>
                  <a:gd name="T28" fmla="*/ 175 w 361"/>
                  <a:gd name="T29" fmla="*/ 244 h 290"/>
                  <a:gd name="T30" fmla="*/ 171 w 361"/>
                  <a:gd name="T31" fmla="*/ 243 h 290"/>
                  <a:gd name="T32" fmla="*/ 164 w 361"/>
                  <a:gd name="T33" fmla="*/ 251 h 290"/>
                  <a:gd name="T34" fmla="*/ 104 w 361"/>
                  <a:gd name="T35" fmla="*/ 275 h 290"/>
                  <a:gd name="T36" fmla="*/ 58 w 361"/>
                  <a:gd name="T37" fmla="*/ 235 h 290"/>
                  <a:gd name="T38" fmla="*/ 71 w 361"/>
                  <a:gd name="T39" fmla="*/ 195 h 290"/>
                  <a:gd name="T40" fmla="*/ 73 w 361"/>
                  <a:gd name="T41" fmla="*/ 193 h 290"/>
                  <a:gd name="T42" fmla="*/ 33 w 361"/>
                  <a:gd name="T43" fmla="*/ 147 h 290"/>
                  <a:gd name="T44" fmla="*/ 121 w 361"/>
                  <a:gd name="T45" fmla="*/ 91 h 290"/>
                  <a:gd name="T46" fmla="*/ 126 w 361"/>
                  <a:gd name="T47" fmla="*/ 89 h 290"/>
                  <a:gd name="T48" fmla="*/ 36 w 361"/>
                  <a:gd name="T49" fmla="*/ 171 h 290"/>
                  <a:gd name="T50" fmla="*/ 62 w 361"/>
                  <a:gd name="T51" fmla="*/ 192 h 290"/>
                  <a:gd name="T52" fmla="*/ 68 w 361"/>
                  <a:gd name="T53" fmla="*/ 194 h 290"/>
                  <a:gd name="T54" fmla="*/ 65 w 361"/>
                  <a:gd name="T55" fmla="*/ 196 h 290"/>
                  <a:gd name="T56" fmla="*/ 73 w 361"/>
                  <a:gd name="T57" fmla="*/ 266 h 290"/>
                  <a:gd name="T58" fmla="*/ 151 w 361"/>
                  <a:gd name="T59" fmla="*/ 267 h 290"/>
                  <a:gd name="T60" fmla="*/ 172 w 361"/>
                  <a:gd name="T61" fmla="*/ 246 h 290"/>
                  <a:gd name="T62" fmla="*/ 169 w 361"/>
                  <a:gd name="T63" fmla="*/ 248 h 290"/>
                  <a:gd name="T64" fmla="*/ 173 w 361"/>
                  <a:gd name="T65" fmla="*/ 262 h 290"/>
                  <a:gd name="T66" fmla="*/ 241 w 361"/>
                  <a:gd name="T67" fmla="*/ 285 h 290"/>
                  <a:gd name="T68" fmla="*/ 281 w 361"/>
                  <a:gd name="T69" fmla="*/ 236 h 290"/>
                  <a:gd name="T70" fmla="*/ 281 w 361"/>
                  <a:gd name="T71" fmla="*/ 224 h 290"/>
                  <a:gd name="T72" fmla="*/ 275 w 361"/>
                  <a:gd name="T73" fmla="*/ 226 h 290"/>
                  <a:gd name="T74" fmla="*/ 353 w 361"/>
                  <a:gd name="T75" fmla="*/ 208 h 290"/>
                  <a:gd name="T76" fmla="*/ 347 w 361"/>
                  <a:gd name="T77" fmla="*/ 157 h 290"/>
                  <a:gd name="T78" fmla="*/ 331 w 361"/>
                  <a:gd name="T79" fmla="*/ 145 h 290"/>
                  <a:gd name="T80" fmla="*/ 324 w 361"/>
                  <a:gd name="T81" fmla="*/ 140 h 290"/>
                  <a:gd name="T82" fmla="*/ 306 w 361"/>
                  <a:gd name="T83" fmla="*/ 54 h 290"/>
                  <a:gd name="T84" fmla="*/ 238 w 361"/>
                  <a:gd name="T85" fmla="*/ 73 h 290"/>
                  <a:gd name="T86" fmla="*/ 243 w 361"/>
                  <a:gd name="T87" fmla="*/ 72 h 290"/>
                  <a:gd name="T88" fmla="*/ 120 w 361"/>
                  <a:gd name="T89" fmla="*/ 91 h 290"/>
                  <a:gd name="T90" fmla="*/ 126 w 361"/>
                  <a:gd name="T91" fmla="*/ 89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61" h="290">
                    <a:moveTo>
                      <a:pt x="126" y="89"/>
                    </a:moveTo>
                    <a:cubicBezTo>
                      <a:pt x="123" y="74"/>
                      <a:pt x="126" y="57"/>
                      <a:pt x="137" y="45"/>
                    </a:cubicBezTo>
                    <a:cubicBezTo>
                      <a:pt x="155" y="24"/>
                      <a:pt x="195" y="25"/>
                      <a:pt x="217" y="38"/>
                    </a:cubicBezTo>
                    <a:cubicBezTo>
                      <a:pt x="230" y="46"/>
                      <a:pt x="236" y="60"/>
                      <a:pt x="237" y="74"/>
                    </a:cubicBezTo>
                    <a:cubicBezTo>
                      <a:pt x="238" y="75"/>
                      <a:pt x="242" y="73"/>
                      <a:pt x="243" y="73"/>
                    </a:cubicBezTo>
                    <a:cubicBezTo>
                      <a:pt x="248" y="67"/>
                      <a:pt x="255" y="63"/>
                      <a:pt x="261" y="59"/>
                    </a:cubicBezTo>
                    <a:cubicBezTo>
                      <a:pt x="290" y="42"/>
                      <a:pt x="317" y="63"/>
                      <a:pt x="332" y="87"/>
                    </a:cubicBezTo>
                    <a:cubicBezTo>
                      <a:pt x="345" y="109"/>
                      <a:pt x="331" y="128"/>
                      <a:pt x="315" y="143"/>
                    </a:cubicBezTo>
                    <a:cubicBezTo>
                      <a:pt x="314" y="143"/>
                      <a:pt x="315" y="144"/>
                      <a:pt x="315" y="144"/>
                    </a:cubicBezTo>
                    <a:cubicBezTo>
                      <a:pt x="330" y="148"/>
                      <a:pt x="344" y="157"/>
                      <a:pt x="350" y="171"/>
                    </a:cubicBezTo>
                    <a:cubicBezTo>
                      <a:pt x="356" y="184"/>
                      <a:pt x="350" y="201"/>
                      <a:pt x="345" y="214"/>
                    </a:cubicBezTo>
                    <a:cubicBezTo>
                      <a:pt x="332" y="242"/>
                      <a:pt x="302" y="240"/>
                      <a:pt x="280" y="224"/>
                    </a:cubicBezTo>
                    <a:cubicBezTo>
                      <a:pt x="279" y="223"/>
                      <a:pt x="274" y="224"/>
                      <a:pt x="275" y="226"/>
                    </a:cubicBezTo>
                    <a:cubicBezTo>
                      <a:pt x="281" y="256"/>
                      <a:pt x="260" y="279"/>
                      <a:pt x="230" y="284"/>
                    </a:cubicBezTo>
                    <a:cubicBezTo>
                      <a:pt x="196" y="290"/>
                      <a:pt x="183" y="271"/>
                      <a:pt x="175" y="244"/>
                    </a:cubicBezTo>
                    <a:cubicBezTo>
                      <a:pt x="174" y="243"/>
                      <a:pt x="172" y="243"/>
                      <a:pt x="171" y="243"/>
                    </a:cubicBezTo>
                    <a:cubicBezTo>
                      <a:pt x="168" y="244"/>
                      <a:pt x="166" y="248"/>
                      <a:pt x="164" y="251"/>
                    </a:cubicBezTo>
                    <a:cubicBezTo>
                      <a:pt x="149" y="269"/>
                      <a:pt x="128" y="280"/>
                      <a:pt x="104" y="275"/>
                    </a:cubicBezTo>
                    <a:cubicBezTo>
                      <a:pt x="83" y="271"/>
                      <a:pt x="62" y="256"/>
                      <a:pt x="58" y="235"/>
                    </a:cubicBezTo>
                    <a:cubicBezTo>
                      <a:pt x="56" y="226"/>
                      <a:pt x="60" y="198"/>
                      <a:pt x="71" y="195"/>
                    </a:cubicBezTo>
                    <a:cubicBezTo>
                      <a:pt x="72" y="195"/>
                      <a:pt x="75" y="194"/>
                      <a:pt x="73" y="193"/>
                    </a:cubicBezTo>
                    <a:cubicBezTo>
                      <a:pt x="53" y="185"/>
                      <a:pt x="37" y="168"/>
                      <a:pt x="33" y="147"/>
                    </a:cubicBezTo>
                    <a:cubicBezTo>
                      <a:pt x="24" y="101"/>
                      <a:pt x="83" y="60"/>
                      <a:pt x="121" y="91"/>
                    </a:cubicBezTo>
                    <a:cubicBezTo>
                      <a:pt x="122" y="92"/>
                      <a:pt x="127" y="90"/>
                      <a:pt x="126" y="89"/>
                    </a:cubicBezTo>
                    <a:cubicBezTo>
                      <a:pt x="77" y="48"/>
                      <a:pt x="0" y="116"/>
                      <a:pt x="36" y="171"/>
                    </a:cubicBezTo>
                    <a:cubicBezTo>
                      <a:pt x="42" y="180"/>
                      <a:pt x="52" y="187"/>
                      <a:pt x="62" y="192"/>
                    </a:cubicBezTo>
                    <a:cubicBezTo>
                      <a:pt x="65" y="194"/>
                      <a:pt x="67" y="194"/>
                      <a:pt x="68" y="194"/>
                    </a:cubicBezTo>
                    <a:cubicBezTo>
                      <a:pt x="69" y="194"/>
                      <a:pt x="68" y="193"/>
                      <a:pt x="65" y="196"/>
                    </a:cubicBezTo>
                    <a:cubicBezTo>
                      <a:pt x="43" y="217"/>
                      <a:pt x="50" y="249"/>
                      <a:pt x="73" y="266"/>
                    </a:cubicBezTo>
                    <a:cubicBezTo>
                      <a:pt x="97" y="283"/>
                      <a:pt x="127" y="283"/>
                      <a:pt x="151" y="267"/>
                    </a:cubicBezTo>
                    <a:cubicBezTo>
                      <a:pt x="160" y="262"/>
                      <a:pt x="166" y="254"/>
                      <a:pt x="172" y="246"/>
                    </a:cubicBezTo>
                    <a:cubicBezTo>
                      <a:pt x="175" y="243"/>
                      <a:pt x="169" y="244"/>
                      <a:pt x="169" y="248"/>
                    </a:cubicBezTo>
                    <a:cubicBezTo>
                      <a:pt x="170" y="253"/>
                      <a:pt x="172" y="258"/>
                      <a:pt x="173" y="262"/>
                    </a:cubicBezTo>
                    <a:cubicBezTo>
                      <a:pt x="184" y="290"/>
                      <a:pt x="216" y="290"/>
                      <a:pt x="241" y="285"/>
                    </a:cubicBezTo>
                    <a:cubicBezTo>
                      <a:pt x="265" y="279"/>
                      <a:pt x="280" y="260"/>
                      <a:pt x="281" y="236"/>
                    </a:cubicBezTo>
                    <a:cubicBezTo>
                      <a:pt x="281" y="232"/>
                      <a:pt x="281" y="228"/>
                      <a:pt x="281" y="224"/>
                    </a:cubicBezTo>
                    <a:cubicBezTo>
                      <a:pt x="279" y="225"/>
                      <a:pt x="277" y="226"/>
                      <a:pt x="275" y="226"/>
                    </a:cubicBezTo>
                    <a:cubicBezTo>
                      <a:pt x="304" y="247"/>
                      <a:pt x="337" y="242"/>
                      <a:pt x="353" y="208"/>
                    </a:cubicBezTo>
                    <a:cubicBezTo>
                      <a:pt x="361" y="191"/>
                      <a:pt x="361" y="171"/>
                      <a:pt x="347" y="157"/>
                    </a:cubicBezTo>
                    <a:cubicBezTo>
                      <a:pt x="343" y="152"/>
                      <a:pt x="337" y="148"/>
                      <a:pt x="331" y="145"/>
                    </a:cubicBezTo>
                    <a:cubicBezTo>
                      <a:pt x="325" y="143"/>
                      <a:pt x="318" y="144"/>
                      <a:pt x="324" y="140"/>
                    </a:cubicBezTo>
                    <a:cubicBezTo>
                      <a:pt x="356" y="112"/>
                      <a:pt x="341" y="73"/>
                      <a:pt x="306" y="54"/>
                    </a:cubicBezTo>
                    <a:cubicBezTo>
                      <a:pt x="283" y="42"/>
                      <a:pt x="254" y="56"/>
                      <a:pt x="238" y="73"/>
                    </a:cubicBezTo>
                    <a:cubicBezTo>
                      <a:pt x="239" y="73"/>
                      <a:pt x="241" y="72"/>
                      <a:pt x="243" y="72"/>
                    </a:cubicBezTo>
                    <a:cubicBezTo>
                      <a:pt x="235" y="0"/>
                      <a:pt x="104" y="17"/>
                      <a:pt x="120" y="91"/>
                    </a:cubicBezTo>
                    <a:cubicBezTo>
                      <a:pt x="121" y="92"/>
                      <a:pt x="127" y="91"/>
                      <a:pt x="126" y="89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Freeform 28"/>
              <p:cNvSpPr/>
              <p:nvPr/>
            </p:nvSpPr>
            <p:spPr bwMode="auto">
              <a:xfrm>
                <a:off x="2843214" y="1004888"/>
                <a:ext cx="1008063" cy="655638"/>
              </a:xfrm>
              <a:custGeom>
                <a:avLst/>
                <a:gdLst>
                  <a:gd name="T0" fmla="*/ 105 w 238"/>
                  <a:gd name="T1" fmla="*/ 3 h 154"/>
                  <a:gd name="T2" fmla="*/ 6 w 238"/>
                  <a:gd name="T3" fmla="*/ 74 h 154"/>
                  <a:gd name="T4" fmla="*/ 123 w 238"/>
                  <a:gd name="T5" fmla="*/ 149 h 154"/>
                  <a:gd name="T6" fmla="*/ 222 w 238"/>
                  <a:gd name="T7" fmla="*/ 100 h 154"/>
                  <a:gd name="T8" fmla="*/ 177 w 238"/>
                  <a:gd name="T9" fmla="*/ 9 h 154"/>
                  <a:gd name="T10" fmla="*/ 105 w 238"/>
                  <a:gd name="T11" fmla="*/ 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8" h="154">
                    <a:moveTo>
                      <a:pt x="105" y="3"/>
                    </a:moveTo>
                    <a:cubicBezTo>
                      <a:pt x="68" y="7"/>
                      <a:pt x="11" y="26"/>
                      <a:pt x="6" y="74"/>
                    </a:cubicBezTo>
                    <a:cubicBezTo>
                      <a:pt x="0" y="139"/>
                      <a:pt x="79" y="154"/>
                      <a:pt x="123" y="149"/>
                    </a:cubicBezTo>
                    <a:cubicBezTo>
                      <a:pt x="159" y="144"/>
                      <a:pt x="206" y="141"/>
                      <a:pt x="222" y="100"/>
                    </a:cubicBezTo>
                    <a:cubicBezTo>
                      <a:pt x="238" y="61"/>
                      <a:pt x="211" y="20"/>
                      <a:pt x="177" y="9"/>
                    </a:cubicBezTo>
                    <a:cubicBezTo>
                      <a:pt x="155" y="1"/>
                      <a:pt x="128" y="0"/>
                      <a:pt x="10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Freeform 29"/>
              <p:cNvSpPr/>
              <p:nvPr/>
            </p:nvSpPr>
            <p:spPr bwMode="auto">
              <a:xfrm>
                <a:off x="2805114" y="958850"/>
                <a:ext cx="1017588" cy="668338"/>
              </a:xfrm>
              <a:custGeom>
                <a:avLst/>
                <a:gdLst>
                  <a:gd name="T0" fmla="*/ 108 w 240"/>
                  <a:gd name="T1" fmla="*/ 4 h 157"/>
                  <a:gd name="T2" fmla="*/ 5 w 240"/>
                  <a:gd name="T3" fmla="*/ 82 h 157"/>
                  <a:gd name="T4" fmla="*/ 106 w 240"/>
                  <a:gd name="T5" fmla="*/ 156 h 157"/>
                  <a:gd name="T6" fmla="*/ 228 w 240"/>
                  <a:gd name="T7" fmla="*/ 102 h 157"/>
                  <a:gd name="T8" fmla="*/ 205 w 240"/>
                  <a:gd name="T9" fmla="*/ 23 h 157"/>
                  <a:gd name="T10" fmla="*/ 108 w 240"/>
                  <a:gd name="T11" fmla="*/ 4 h 157"/>
                  <a:gd name="T12" fmla="*/ 106 w 240"/>
                  <a:gd name="T13" fmla="*/ 6 h 157"/>
                  <a:gd name="T14" fmla="*/ 226 w 240"/>
                  <a:gd name="T15" fmla="*/ 81 h 157"/>
                  <a:gd name="T16" fmla="*/ 102 w 240"/>
                  <a:gd name="T17" fmla="*/ 153 h 157"/>
                  <a:gd name="T18" fmla="*/ 12 w 240"/>
                  <a:gd name="T19" fmla="*/ 94 h 157"/>
                  <a:gd name="T20" fmla="*/ 107 w 240"/>
                  <a:gd name="T21" fmla="*/ 6 h 157"/>
                  <a:gd name="T22" fmla="*/ 108 w 240"/>
                  <a:gd name="T23" fmla="*/ 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157">
                    <a:moveTo>
                      <a:pt x="108" y="4"/>
                    </a:moveTo>
                    <a:cubicBezTo>
                      <a:pt x="63" y="10"/>
                      <a:pt x="9" y="31"/>
                      <a:pt x="5" y="82"/>
                    </a:cubicBezTo>
                    <a:cubicBezTo>
                      <a:pt x="2" y="135"/>
                      <a:pt x="64" y="155"/>
                      <a:pt x="106" y="156"/>
                    </a:cubicBezTo>
                    <a:cubicBezTo>
                      <a:pt x="150" y="157"/>
                      <a:pt x="208" y="146"/>
                      <a:pt x="228" y="102"/>
                    </a:cubicBezTo>
                    <a:cubicBezTo>
                      <a:pt x="240" y="74"/>
                      <a:pt x="226" y="42"/>
                      <a:pt x="205" y="23"/>
                    </a:cubicBezTo>
                    <a:cubicBezTo>
                      <a:pt x="180" y="0"/>
                      <a:pt x="140" y="1"/>
                      <a:pt x="108" y="4"/>
                    </a:cubicBezTo>
                    <a:cubicBezTo>
                      <a:pt x="107" y="4"/>
                      <a:pt x="102" y="7"/>
                      <a:pt x="106" y="6"/>
                    </a:cubicBezTo>
                    <a:cubicBezTo>
                      <a:pt x="159" y="1"/>
                      <a:pt x="225" y="16"/>
                      <a:pt x="226" y="81"/>
                    </a:cubicBezTo>
                    <a:cubicBezTo>
                      <a:pt x="228" y="142"/>
                      <a:pt x="148" y="156"/>
                      <a:pt x="102" y="153"/>
                    </a:cubicBezTo>
                    <a:cubicBezTo>
                      <a:pt x="64" y="151"/>
                      <a:pt x="21" y="134"/>
                      <a:pt x="12" y="94"/>
                    </a:cubicBezTo>
                    <a:cubicBezTo>
                      <a:pt x="0" y="39"/>
                      <a:pt x="63" y="12"/>
                      <a:pt x="107" y="6"/>
                    </a:cubicBezTo>
                    <a:cubicBezTo>
                      <a:pt x="109" y="6"/>
                      <a:pt x="112" y="3"/>
                      <a:pt x="108" y="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Freeform 30"/>
              <p:cNvSpPr/>
              <p:nvPr/>
            </p:nvSpPr>
            <p:spPr bwMode="auto">
              <a:xfrm>
                <a:off x="2906714" y="1052513"/>
                <a:ext cx="771525" cy="136525"/>
              </a:xfrm>
              <a:custGeom>
                <a:avLst/>
                <a:gdLst>
                  <a:gd name="T0" fmla="*/ 3 w 182"/>
                  <a:gd name="T1" fmla="*/ 17 h 32"/>
                  <a:gd name="T2" fmla="*/ 179 w 182"/>
                  <a:gd name="T3" fmla="*/ 2 h 32"/>
                  <a:gd name="T4" fmla="*/ 175 w 182"/>
                  <a:gd name="T5" fmla="*/ 1 h 32"/>
                  <a:gd name="T6" fmla="*/ 7 w 182"/>
                  <a:gd name="T7" fmla="*/ 14 h 32"/>
                  <a:gd name="T8" fmla="*/ 3 w 182"/>
                  <a:gd name="T9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">
                    <a:moveTo>
                      <a:pt x="3" y="17"/>
                    </a:moveTo>
                    <a:cubicBezTo>
                      <a:pt x="60" y="32"/>
                      <a:pt x="126" y="28"/>
                      <a:pt x="179" y="2"/>
                    </a:cubicBezTo>
                    <a:cubicBezTo>
                      <a:pt x="182" y="1"/>
                      <a:pt x="177" y="0"/>
                      <a:pt x="175" y="1"/>
                    </a:cubicBezTo>
                    <a:cubicBezTo>
                      <a:pt x="125" y="26"/>
                      <a:pt x="61" y="28"/>
                      <a:pt x="7" y="14"/>
                    </a:cubicBezTo>
                    <a:cubicBezTo>
                      <a:pt x="5" y="13"/>
                      <a:pt x="0" y="16"/>
                      <a:pt x="3" y="17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Freeform 31"/>
              <p:cNvSpPr/>
              <p:nvPr/>
            </p:nvSpPr>
            <p:spPr bwMode="auto">
              <a:xfrm>
                <a:off x="2838451" y="1163638"/>
                <a:ext cx="928688" cy="215900"/>
              </a:xfrm>
              <a:custGeom>
                <a:avLst/>
                <a:gdLst>
                  <a:gd name="T0" fmla="*/ 0 w 219"/>
                  <a:gd name="T1" fmla="*/ 26 h 51"/>
                  <a:gd name="T2" fmla="*/ 216 w 219"/>
                  <a:gd name="T3" fmla="*/ 1 h 51"/>
                  <a:gd name="T4" fmla="*/ 212 w 219"/>
                  <a:gd name="T5" fmla="*/ 1 h 51"/>
                  <a:gd name="T6" fmla="*/ 6 w 219"/>
                  <a:gd name="T7" fmla="*/ 24 h 51"/>
                  <a:gd name="T8" fmla="*/ 0 w 219"/>
                  <a:gd name="T9" fmla="*/ 2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51">
                    <a:moveTo>
                      <a:pt x="0" y="26"/>
                    </a:moveTo>
                    <a:cubicBezTo>
                      <a:pt x="70" y="51"/>
                      <a:pt x="155" y="44"/>
                      <a:pt x="216" y="1"/>
                    </a:cubicBezTo>
                    <a:cubicBezTo>
                      <a:pt x="219" y="0"/>
                      <a:pt x="213" y="0"/>
                      <a:pt x="212" y="1"/>
                    </a:cubicBezTo>
                    <a:cubicBezTo>
                      <a:pt x="153" y="42"/>
                      <a:pt x="72" y="48"/>
                      <a:pt x="6" y="24"/>
                    </a:cubicBezTo>
                    <a:cubicBezTo>
                      <a:pt x="4" y="23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Freeform 32"/>
              <p:cNvSpPr/>
              <p:nvPr/>
            </p:nvSpPr>
            <p:spPr bwMode="auto">
              <a:xfrm>
                <a:off x="2863851" y="1316038"/>
                <a:ext cx="928688" cy="233363"/>
              </a:xfrm>
              <a:custGeom>
                <a:avLst/>
                <a:gdLst>
                  <a:gd name="T0" fmla="*/ 4 w 219"/>
                  <a:gd name="T1" fmla="*/ 34 h 55"/>
                  <a:gd name="T2" fmla="*/ 216 w 219"/>
                  <a:gd name="T3" fmla="*/ 5 h 55"/>
                  <a:gd name="T4" fmla="*/ 212 w 219"/>
                  <a:gd name="T5" fmla="*/ 2 h 55"/>
                  <a:gd name="T6" fmla="*/ 7 w 219"/>
                  <a:gd name="T7" fmla="*/ 30 h 55"/>
                  <a:gd name="T8" fmla="*/ 4 w 219"/>
                  <a:gd name="T9" fmla="*/ 3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55">
                    <a:moveTo>
                      <a:pt x="4" y="34"/>
                    </a:moveTo>
                    <a:cubicBezTo>
                      <a:pt x="74" y="55"/>
                      <a:pt x="156" y="45"/>
                      <a:pt x="216" y="5"/>
                    </a:cubicBezTo>
                    <a:cubicBezTo>
                      <a:pt x="219" y="2"/>
                      <a:pt x="215" y="0"/>
                      <a:pt x="212" y="2"/>
                    </a:cubicBezTo>
                    <a:cubicBezTo>
                      <a:pt x="154" y="41"/>
                      <a:pt x="74" y="50"/>
                      <a:pt x="7" y="30"/>
                    </a:cubicBezTo>
                    <a:cubicBezTo>
                      <a:pt x="5" y="29"/>
                      <a:pt x="0" y="33"/>
                      <a:pt x="4" y="3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Freeform 33"/>
              <p:cNvSpPr/>
              <p:nvPr/>
            </p:nvSpPr>
            <p:spPr bwMode="auto">
              <a:xfrm>
                <a:off x="2947989" y="1019175"/>
                <a:ext cx="230188" cy="595313"/>
              </a:xfrm>
              <a:custGeom>
                <a:avLst/>
                <a:gdLst>
                  <a:gd name="T0" fmla="*/ 27 w 54"/>
                  <a:gd name="T1" fmla="*/ 3 h 140"/>
                  <a:gd name="T2" fmla="*/ 47 w 54"/>
                  <a:gd name="T3" fmla="*/ 139 h 140"/>
                  <a:gd name="T4" fmla="*/ 51 w 54"/>
                  <a:gd name="T5" fmla="*/ 135 h 140"/>
                  <a:gd name="T6" fmla="*/ 32 w 54"/>
                  <a:gd name="T7" fmla="*/ 3 h 140"/>
                  <a:gd name="T8" fmla="*/ 27 w 54"/>
                  <a:gd name="T9" fmla="*/ 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40">
                    <a:moveTo>
                      <a:pt x="27" y="3"/>
                    </a:moveTo>
                    <a:cubicBezTo>
                      <a:pt x="0" y="48"/>
                      <a:pt x="2" y="106"/>
                      <a:pt x="47" y="139"/>
                    </a:cubicBezTo>
                    <a:cubicBezTo>
                      <a:pt x="49" y="140"/>
                      <a:pt x="54" y="137"/>
                      <a:pt x="51" y="135"/>
                    </a:cubicBezTo>
                    <a:cubicBezTo>
                      <a:pt x="8" y="103"/>
                      <a:pt x="6" y="47"/>
                      <a:pt x="32" y="3"/>
                    </a:cubicBezTo>
                    <a:cubicBezTo>
                      <a:pt x="34" y="0"/>
                      <a:pt x="28" y="1"/>
                      <a:pt x="27" y="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Freeform 34"/>
              <p:cNvSpPr/>
              <p:nvPr/>
            </p:nvSpPr>
            <p:spPr bwMode="auto">
              <a:xfrm>
                <a:off x="3181351" y="971550"/>
                <a:ext cx="179388" cy="655638"/>
              </a:xfrm>
              <a:custGeom>
                <a:avLst/>
                <a:gdLst>
                  <a:gd name="T0" fmla="*/ 10 w 42"/>
                  <a:gd name="T1" fmla="*/ 4 h 154"/>
                  <a:gd name="T2" fmla="*/ 35 w 42"/>
                  <a:gd name="T3" fmla="*/ 152 h 154"/>
                  <a:gd name="T4" fmla="*/ 40 w 42"/>
                  <a:gd name="T5" fmla="*/ 149 h 154"/>
                  <a:gd name="T6" fmla="*/ 16 w 42"/>
                  <a:gd name="T7" fmla="*/ 3 h 154"/>
                  <a:gd name="T8" fmla="*/ 10 w 42"/>
                  <a:gd name="T9" fmla="*/ 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54">
                    <a:moveTo>
                      <a:pt x="10" y="4"/>
                    </a:moveTo>
                    <a:cubicBezTo>
                      <a:pt x="0" y="52"/>
                      <a:pt x="0" y="114"/>
                      <a:pt x="35" y="152"/>
                    </a:cubicBezTo>
                    <a:cubicBezTo>
                      <a:pt x="36" y="154"/>
                      <a:pt x="42" y="152"/>
                      <a:pt x="40" y="149"/>
                    </a:cubicBezTo>
                    <a:cubicBezTo>
                      <a:pt x="6" y="112"/>
                      <a:pt x="6" y="50"/>
                      <a:pt x="16" y="3"/>
                    </a:cubicBezTo>
                    <a:cubicBezTo>
                      <a:pt x="16" y="0"/>
                      <a:pt x="10" y="1"/>
                      <a:pt x="10" y="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Freeform 35"/>
              <p:cNvSpPr/>
              <p:nvPr/>
            </p:nvSpPr>
            <p:spPr bwMode="auto">
              <a:xfrm>
                <a:off x="3373439" y="971550"/>
                <a:ext cx="142875" cy="620713"/>
              </a:xfrm>
              <a:custGeom>
                <a:avLst/>
                <a:gdLst>
                  <a:gd name="T0" fmla="*/ 9 w 34"/>
                  <a:gd name="T1" fmla="*/ 3 h 146"/>
                  <a:gd name="T2" fmla="*/ 28 w 34"/>
                  <a:gd name="T3" fmla="*/ 145 h 146"/>
                  <a:gd name="T4" fmla="*/ 34 w 34"/>
                  <a:gd name="T5" fmla="*/ 143 h 146"/>
                  <a:gd name="T6" fmla="*/ 14 w 34"/>
                  <a:gd name="T7" fmla="*/ 2 h 146"/>
                  <a:gd name="T8" fmla="*/ 9 w 34"/>
                  <a:gd name="T9" fmla="*/ 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46">
                    <a:moveTo>
                      <a:pt x="9" y="3"/>
                    </a:moveTo>
                    <a:cubicBezTo>
                      <a:pt x="0" y="50"/>
                      <a:pt x="7" y="102"/>
                      <a:pt x="28" y="145"/>
                    </a:cubicBezTo>
                    <a:cubicBezTo>
                      <a:pt x="29" y="146"/>
                      <a:pt x="34" y="145"/>
                      <a:pt x="34" y="143"/>
                    </a:cubicBezTo>
                    <a:cubicBezTo>
                      <a:pt x="13" y="101"/>
                      <a:pt x="6" y="49"/>
                      <a:pt x="14" y="2"/>
                    </a:cubicBezTo>
                    <a:cubicBezTo>
                      <a:pt x="15" y="0"/>
                      <a:pt x="9" y="1"/>
                      <a:pt x="9" y="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Freeform 36"/>
              <p:cNvSpPr/>
              <p:nvPr/>
            </p:nvSpPr>
            <p:spPr bwMode="auto">
              <a:xfrm>
                <a:off x="3546476" y="992188"/>
                <a:ext cx="157163" cy="519113"/>
              </a:xfrm>
              <a:custGeom>
                <a:avLst/>
                <a:gdLst>
                  <a:gd name="T0" fmla="*/ 0 w 37"/>
                  <a:gd name="T1" fmla="*/ 3 h 122"/>
                  <a:gd name="T2" fmla="*/ 29 w 37"/>
                  <a:gd name="T3" fmla="*/ 120 h 122"/>
                  <a:gd name="T4" fmla="*/ 35 w 37"/>
                  <a:gd name="T5" fmla="*/ 117 h 122"/>
                  <a:gd name="T6" fmla="*/ 6 w 37"/>
                  <a:gd name="T7" fmla="*/ 3 h 122"/>
                  <a:gd name="T8" fmla="*/ 0 w 37"/>
                  <a:gd name="T9" fmla="*/ 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22">
                    <a:moveTo>
                      <a:pt x="0" y="3"/>
                    </a:moveTo>
                    <a:cubicBezTo>
                      <a:pt x="1" y="40"/>
                      <a:pt x="3" y="92"/>
                      <a:pt x="29" y="120"/>
                    </a:cubicBezTo>
                    <a:cubicBezTo>
                      <a:pt x="31" y="122"/>
                      <a:pt x="37" y="119"/>
                      <a:pt x="35" y="117"/>
                    </a:cubicBezTo>
                    <a:cubicBezTo>
                      <a:pt x="9" y="90"/>
                      <a:pt x="7" y="38"/>
                      <a:pt x="6" y="3"/>
                    </a:cubicBezTo>
                    <a:cubicBezTo>
                      <a:pt x="6" y="0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Freeform 37"/>
              <p:cNvSpPr/>
              <p:nvPr/>
            </p:nvSpPr>
            <p:spPr bwMode="auto">
              <a:xfrm>
                <a:off x="2863851" y="2303463"/>
                <a:ext cx="966788" cy="1314174"/>
              </a:xfrm>
              <a:custGeom>
                <a:avLst/>
                <a:gdLst>
                  <a:gd name="T0" fmla="*/ 0 w 609"/>
                  <a:gd name="T1" fmla="*/ 19 h 356"/>
                  <a:gd name="T2" fmla="*/ 59 w 609"/>
                  <a:gd name="T3" fmla="*/ 356 h 356"/>
                  <a:gd name="T4" fmla="*/ 542 w 609"/>
                  <a:gd name="T5" fmla="*/ 356 h 356"/>
                  <a:gd name="T6" fmla="*/ 609 w 609"/>
                  <a:gd name="T7" fmla="*/ 0 h 356"/>
                  <a:gd name="T8" fmla="*/ 0 w 609"/>
                  <a:gd name="T9" fmla="*/ 19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9" h="356">
                    <a:moveTo>
                      <a:pt x="0" y="19"/>
                    </a:moveTo>
                    <a:lnTo>
                      <a:pt x="59" y="356"/>
                    </a:lnTo>
                    <a:lnTo>
                      <a:pt x="542" y="356"/>
                    </a:lnTo>
                    <a:lnTo>
                      <a:pt x="609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0A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Freeform 38"/>
              <p:cNvSpPr/>
              <p:nvPr/>
            </p:nvSpPr>
            <p:spPr bwMode="auto">
              <a:xfrm>
                <a:off x="2863851" y="2303463"/>
                <a:ext cx="966788" cy="565150"/>
              </a:xfrm>
              <a:custGeom>
                <a:avLst/>
                <a:gdLst>
                  <a:gd name="T0" fmla="*/ 0 w 609"/>
                  <a:gd name="T1" fmla="*/ 19 h 356"/>
                  <a:gd name="T2" fmla="*/ 59 w 609"/>
                  <a:gd name="T3" fmla="*/ 356 h 356"/>
                  <a:gd name="T4" fmla="*/ 542 w 609"/>
                  <a:gd name="T5" fmla="*/ 356 h 356"/>
                  <a:gd name="T6" fmla="*/ 609 w 609"/>
                  <a:gd name="T7" fmla="*/ 0 h 356"/>
                  <a:gd name="T8" fmla="*/ 0 w 609"/>
                  <a:gd name="T9" fmla="*/ 19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9" h="356">
                    <a:moveTo>
                      <a:pt x="0" y="19"/>
                    </a:moveTo>
                    <a:lnTo>
                      <a:pt x="59" y="356"/>
                    </a:lnTo>
                    <a:lnTo>
                      <a:pt x="542" y="356"/>
                    </a:lnTo>
                    <a:lnTo>
                      <a:pt x="609" y="0"/>
                    </a:lnTo>
                    <a:lnTo>
                      <a:pt x="0" y="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Freeform 39"/>
              <p:cNvSpPr/>
              <p:nvPr/>
            </p:nvSpPr>
            <p:spPr bwMode="auto">
              <a:xfrm>
                <a:off x="2944814" y="2303463"/>
                <a:ext cx="885825" cy="565150"/>
              </a:xfrm>
              <a:custGeom>
                <a:avLst/>
                <a:gdLst>
                  <a:gd name="T0" fmla="*/ 209 w 209"/>
                  <a:gd name="T1" fmla="*/ 0 h 133"/>
                  <a:gd name="T2" fmla="*/ 188 w 209"/>
                  <a:gd name="T3" fmla="*/ 1 h 133"/>
                  <a:gd name="T4" fmla="*/ 0 w 209"/>
                  <a:gd name="T5" fmla="*/ 114 h 133"/>
                  <a:gd name="T6" fmla="*/ 3 w 209"/>
                  <a:gd name="T7" fmla="*/ 133 h 133"/>
                  <a:gd name="T8" fmla="*/ 184 w 209"/>
                  <a:gd name="T9" fmla="*/ 133 h 133"/>
                  <a:gd name="T10" fmla="*/ 209 w 209"/>
                  <a:gd name="T11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133">
                    <a:moveTo>
                      <a:pt x="209" y="0"/>
                    </a:moveTo>
                    <a:cubicBezTo>
                      <a:pt x="188" y="1"/>
                      <a:pt x="188" y="1"/>
                      <a:pt x="188" y="1"/>
                    </a:cubicBezTo>
                    <a:cubicBezTo>
                      <a:pt x="132" y="47"/>
                      <a:pt x="68" y="93"/>
                      <a:pt x="0" y="114"/>
                    </a:cubicBezTo>
                    <a:cubicBezTo>
                      <a:pt x="3" y="133"/>
                      <a:pt x="3" y="133"/>
                      <a:pt x="3" y="133"/>
                    </a:cubicBezTo>
                    <a:cubicBezTo>
                      <a:pt x="184" y="133"/>
                      <a:pt x="184" y="133"/>
                      <a:pt x="184" y="133"/>
                    </a:cubicBezTo>
                    <a:cubicBezTo>
                      <a:pt x="209" y="0"/>
                      <a:pt x="209" y="0"/>
                      <a:pt x="209" y="0"/>
                    </a:cubicBezTo>
                  </a:path>
                </a:pathLst>
              </a:custGeom>
              <a:solidFill>
                <a:srgbClr val="D79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Freeform 40"/>
              <p:cNvSpPr/>
              <p:nvPr/>
            </p:nvSpPr>
            <p:spPr bwMode="auto">
              <a:xfrm>
                <a:off x="2795589" y="2268538"/>
                <a:ext cx="996950" cy="582613"/>
              </a:xfrm>
              <a:custGeom>
                <a:avLst/>
                <a:gdLst>
                  <a:gd name="T0" fmla="*/ 0 w 235"/>
                  <a:gd name="T1" fmla="*/ 9 h 137"/>
                  <a:gd name="T2" fmla="*/ 23 w 235"/>
                  <a:gd name="T3" fmla="*/ 136 h 137"/>
                  <a:gd name="T4" fmla="*/ 25 w 235"/>
                  <a:gd name="T5" fmla="*/ 137 h 137"/>
                  <a:gd name="T6" fmla="*/ 206 w 235"/>
                  <a:gd name="T7" fmla="*/ 137 h 137"/>
                  <a:gd name="T8" fmla="*/ 210 w 235"/>
                  <a:gd name="T9" fmla="*/ 135 h 137"/>
                  <a:gd name="T10" fmla="*/ 235 w 235"/>
                  <a:gd name="T11" fmla="*/ 2 h 137"/>
                  <a:gd name="T12" fmla="*/ 229 w 235"/>
                  <a:gd name="T13" fmla="*/ 3 h 137"/>
                  <a:gd name="T14" fmla="*/ 207 w 235"/>
                  <a:gd name="T15" fmla="*/ 123 h 137"/>
                  <a:gd name="T16" fmla="*/ 205 w 235"/>
                  <a:gd name="T17" fmla="*/ 132 h 137"/>
                  <a:gd name="T18" fmla="*/ 208 w 235"/>
                  <a:gd name="T19" fmla="*/ 134 h 137"/>
                  <a:gd name="T20" fmla="*/ 193 w 235"/>
                  <a:gd name="T21" fmla="*/ 134 h 137"/>
                  <a:gd name="T22" fmla="*/ 122 w 235"/>
                  <a:gd name="T23" fmla="*/ 134 h 137"/>
                  <a:gd name="T24" fmla="*/ 50 w 235"/>
                  <a:gd name="T25" fmla="*/ 134 h 137"/>
                  <a:gd name="T26" fmla="*/ 30 w 235"/>
                  <a:gd name="T27" fmla="*/ 134 h 137"/>
                  <a:gd name="T28" fmla="*/ 29 w 235"/>
                  <a:gd name="T29" fmla="*/ 134 h 137"/>
                  <a:gd name="T30" fmla="*/ 27 w 235"/>
                  <a:gd name="T31" fmla="*/ 127 h 137"/>
                  <a:gd name="T32" fmla="*/ 6 w 235"/>
                  <a:gd name="T33" fmla="*/ 8 h 137"/>
                  <a:gd name="T34" fmla="*/ 0 w 235"/>
                  <a:gd name="T35" fmla="*/ 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5" h="137">
                    <a:moveTo>
                      <a:pt x="0" y="9"/>
                    </a:moveTo>
                    <a:cubicBezTo>
                      <a:pt x="8" y="52"/>
                      <a:pt x="15" y="94"/>
                      <a:pt x="23" y="136"/>
                    </a:cubicBezTo>
                    <a:cubicBezTo>
                      <a:pt x="23" y="137"/>
                      <a:pt x="24" y="137"/>
                      <a:pt x="25" y="137"/>
                    </a:cubicBezTo>
                    <a:cubicBezTo>
                      <a:pt x="85" y="137"/>
                      <a:pt x="145" y="137"/>
                      <a:pt x="206" y="137"/>
                    </a:cubicBezTo>
                    <a:cubicBezTo>
                      <a:pt x="207" y="137"/>
                      <a:pt x="210" y="136"/>
                      <a:pt x="210" y="135"/>
                    </a:cubicBezTo>
                    <a:cubicBezTo>
                      <a:pt x="218" y="91"/>
                      <a:pt x="226" y="46"/>
                      <a:pt x="235" y="2"/>
                    </a:cubicBezTo>
                    <a:cubicBezTo>
                      <a:pt x="235" y="0"/>
                      <a:pt x="229" y="1"/>
                      <a:pt x="229" y="3"/>
                    </a:cubicBezTo>
                    <a:cubicBezTo>
                      <a:pt x="221" y="43"/>
                      <a:pt x="214" y="83"/>
                      <a:pt x="207" y="123"/>
                    </a:cubicBezTo>
                    <a:cubicBezTo>
                      <a:pt x="206" y="126"/>
                      <a:pt x="205" y="129"/>
                      <a:pt x="205" y="132"/>
                    </a:cubicBezTo>
                    <a:cubicBezTo>
                      <a:pt x="204" y="137"/>
                      <a:pt x="204" y="134"/>
                      <a:pt x="208" y="134"/>
                    </a:cubicBezTo>
                    <a:cubicBezTo>
                      <a:pt x="203" y="134"/>
                      <a:pt x="198" y="134"/>
                      <a:pt x="193" y="134"/>
                    </a:cubicBezTo>
                    <a:cubicBezTo>
                      <a:pt x="169" y="134"/>
                      <a:pt x="145" y="134"/>
                      <a:pt x="122" y="134"/>
                    </a:cubicBezTo>
                    <a:cubicBezTo>
                      <a:pt x="98" y="134"/>
                      <a:pt x="74" y="134"/>
                      <a:pt x="50" y="134"/>
                    </a:cubicBezTo>
                    <a:cubicBezTo>
                      <a:pt x="43" y="134"/>
                      <a:pt x="36" y="134"/>
                      <a:pt x="30" y="134"/>
                    </a:cubicBezTo>
                    <a:cubicBezTo>
                      <a:pt x="26" y="134"/>
                      <a:pt x="28" y="134"/>
                      <a:pt x="29" y="134"/>
                    </a:cubicBezTo>
                    <a:cubicBezTo>
                      <a:pt x="28" y="132"/>
                      <a:pt x="28" y="130"/>
                      <a:pt x="27" y="127"/>
                    </a:cubicBezTo>
                    <a:cubicBezTo>
                      <a:pt x="20" y="88"/>
                      <a:pt x="13" y="48"/>
                      <a:pt x="6" y="8"/>
                    </a:cubicBezTo>
                    <a:cubicBezTo>
                      <a:pt x="6" y="6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Freeform 41"/>
              <p:cNvSpPr/>
              <p:nvPr/>
            </p:nvSpPr>
            <p:spPr bwMode="auto">
              <a:xfrm>
                <a:off x="2744789" y="2055813"/>
                <a:ext cx="1195388" cy="344489"/>
              </a:xfrm>
              <a:custGeom>
                <a:avLst/>
                <a:gdLst>
                  <a:gd name="T0" fmla="*/ 0 w 282"/>
                  <a:gd name="T1" fmla="*/ 15 h 81"/>
                  <a:gd name="T2" fmla="*/ 282 w 282"/>
                  <a:gd name="T3" fmla="*/ 0 h 81"/>
                  <a:gd name="T4" fmla="*/ 278 w 282"/>
                  <a:gd name="T5" fmla="*/ 54 h 81"/>
                  <a:gd name="T6" fmla="*/ 6 w 282"/>
                  <a:gd name="T7" fmla="*/ 60 h 81"/>
                  <a:gd name="T8" fmla="*/ 0 w 282"/>
                  <a:gd name="T9" fmla="*/ 1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81">
                    <a:moveTo>
                      <a:pt x="0" y="15"/>
                    </a:moveTo>
                    <a:cubicBezTo>
                      <a:pt x="0" y="15"/>
                      <a:pt x="121" y="44"/>
                      <a:pt x="282" y="0"/>
                    </a:cubicBezTo>
                    <a:cubicBezTo>
                      <a:pt x="278" y="54"/>
                      <a:pt x="278" y="54"/>
                      <a:pt x="278" y="54"/>
                    </a:cubicBezTo>
                    <a:cubicBezTo>
                      <a:pt x="278" y="54"/>
                      <a:pt x="110" y="81"/>
                      <a:pt x="6" y="60"/>
                    </a:cubicBezTo>
                    <a:cubicBezTo>
                      <a:pt x="6" y="60"/>
                      <a:pt x="0" y="38"/>
                      <a:pt x="0" y="15"/>
                    </a:cubicBezTo>
                    <a:close/>
                  </a:path>
                </a:pathLst>
              </a:custGeom>
              <a:solidFill>
                <a:srgbClr val="B59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Freeform 42"/>
              <p:cNvSpPr/>
              <p:nvPr/>
            </p:nvSpPr>
            <p:spPr bwMode="auto">
              <a:xfrm>
                <a:off x="2690814" y="2030413"/>
                <a:ext cx="1220788" cy="336550"/>
              </a:xfrm>
              <a:custGeom>
                <a:avLst/>
                <a:gdLst>
                  <a:gd name="T0" fmla="*/ 1 w 288"/>
                  <a:gd name="T1" fmla="*/ 17 h 79"/>
                  <a:gd name="T2" fmla="*/ 116 w 288"/>
                  <a:gd name="T3" fmla="*/ 27 h 79"/>
                  <a:gd name="T4" fmla="*/ 226 w 288"/>
                  <a:gd name="T5" fmla="*/ 16 h 79"/>
                  <a:gd name="T6" fmla="*/ 282 w 288"/>
                  <a:gd name="T7" fmla="*/ 3 h 79"/>
                  <a:gd name="T8" fmla="*/ 280 w 288"/>
                  <a:gd name="T9" fmla="*/ 35 h 79"/>
                  <a:gd name="T10" fmla="*/ 279 w 288"/>
                  <a:gd name="T11" fmla="*/ 48 h 79"/>
                  <a:gd name="T12" fmla="*/ 282 w 288"/>
                  <a:gd name="T13" fmla="*/ 55 h 79"/>
                  <a:gd name="T14" fmla="*/ 267 w 288"/>
                  <a:gd name="T15" fmla="*/ 57 h 79"/>
                  <a:gd name="T16" fmla="*/ 186 w 288"/>
                  <a:gd name="T17" fmla="*/ 65 h 79"/>
                  <a:gd name="T18" fmla="*/ 76 w 288"/>
                  <a:gd name="T19" fmla="*/ 67 h 79"/>
                  <a:gd name="T20" fmla="*/ 17 w 288"/>
                  <a:gd name="T21" fmla="*/ 61 h 79"/>
                  <a:gd name="T22" fmla="*/ 7 w 288"/>
                  <a:gd name="T23" fmla="*/ 15 h 79"/>
                  <a:gd name="T24" fmla="*/ 1 w 288"/>
                  <a:gd name="T25" fmla="*/ 17 h 79"/>
                  <a:gd name="T26" fmla="*/ 7 w 288"/>
                  <a:gd name="T27" fmla="*/ 62 h 79"/>
                  <a:gd name="T28" fmla="*/ 8 w 288"/>
                  <a:gd name="T29" fmla="*/ 63 h 79"/>
                  <a:gd name="T30" fmla="*/ 281 w 288"/>
                  <a:gd name="T31" fmla="*/ 56 h 79"/>
                  <a:gd name="T32" fmla="*/ 284 w 288"/>
                  <a:gd name="T33" fmla="*/ 55 h 79"/>
                  <a:gd name="T34" fmla="*/ 288 w 288"/>
                  <a:gd name="T35" fmla="*/ 0 h 79"/>
                  <a:gd name="T36" fmla="*/ 285 w 288"/>
                  <a:gd name="T37" fmla="*/ 0 h 79"/>
                  <a:gd name="T38" fmla="*/ 6 w 288"/>
                  <a:gd name="T39" fmla="*/ 15 h 79"/>
                  <a:gd name="T40" fmla="*/ 1 w 288"/>
                  <a:gd name="T41" fmla="*/ 1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8" h="79">
                    <a:moveTo>
                      <a:pt x="1" y="17"/>
                    </a:moveTo>
                    <a:cubicBezTo>
                      <a:pt x="38" y="26"/>
                      <a:pt x="78" y="27"/>
                      <a:pt x="116" y="27"/>
                    </a:cubicBezTo>
                    <a:cubicBezTo>
                      <a:pt x="153" y="26"/>
                      <a:pt x="190" y="22"/>
                      <a:pt x="226" y="16"/>
                    </a:cubicBezTo>
                    <a:cubicBezTo>
                      <a:pt x="232" y="15"/>
                      <a:pt x="282" y="5"/>
                      <a:pt x="282" y="3"/>
                    </a:cubicBezTo>
                    <a:cubicBezTo>
                      <a:pt x="282" y="14"/>
                      <a:pt x="281" y="24"/>
                      <a:pt x="280" y="35"/>
                    </a:cubicBezTo>
                    <a:cubicBezTo>
                      <a:pt x="280" y="39"/>
                      <a:pt x="280" y="44"/>
                      <a:pt x="279" y="48"/>
                    </a:cubicBezTo>
                    <a:cubicBezTo>
                      <a:pt x="279" y="54"/>
                      <a:pt x="277" y="55"/>
                      <a:pt x="282" y="55"/>
                    </a:cubicBezTo>
                    <a:cubicBezTo>
                      <a:pt x="277" y="55"/>
                      <a:pt x="272" y="56"/>
                      <a:pt x="267" y="57"/>
                    </a:cubicBezTo>
                    <a:cubicBezTo>
                      <a:pt x="240" y="60"/>
                      <a:pt x="213" y="63"/>
                      <a:pt x="186" y="65"/>
                    </a:cubicBezTo>
                    <a:cubicBezTo>
                      <a:pt x="149" y="68"/>
                      <a:pt x="112" y="69"/>
                      <a:pt x="76" y="67"/>
                    </a:cubicBezTo>
                    <a:cubicBezTo>
                      <a:pt x="56" y="67"/>
                      <a:pt x="37" y="65"/>
                      <a:pt x="17" y="61"/>
                    </a:cubicBezTo>
                    <a:cubicBezTo>
                      <a:pt x="6" y="59"/>
                      <a:pt x="7" y="24"/>
                      <a:pt x="7" y="15"/>
                    </a:cubicBezTo>
                    <a:cubicBezTo>
                      <a:pt x="7" y="14"/>
                      <a:pt x="1" y="15"/>
                      <a:pt x="1" y="17"/>
                    </a:cubicBezTo>
                    <a:cubicBezTo>
                      <a:pt x="1" y="32"/>
                      <a:pt x="3" y="47"/>
                      <a:pt x="7" y="62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96" y="79"/>
                      <a:pt x="192" y="70"/>
                      <a:pt x="281" y="56"/>
                    </a:cubicBezTo>
                    <a:cubicBezTo>
                      <a:pt x="282" y="56"/>
                      <a:pt x="284" y="56"/>
                      <a:pt x="284" y="55"/>
                    </a:cubicBezTo>
                    <a:cubicBezTo>
                      <a:pt x="286" y="37"/>
                      <a:pt x="287" y="18"/>
                      <a:pt x="288" y="0"/>
                    </a:cubicBezTo>
                    <a:cubicBezTo>
                      <a:pt x="288" y="0"/>
                      <a:pt x="285" y="0"/>
                      <a:pt x="285" y="0"/>
                    </a:cubicBezTo>
                    <a:cubicBezTo>
                      <a:pt x="198" y="24"/>
                      <a:pt x="96" y="37"/>
                      <a:pt x="6" y="15"/>
                    </a:cubicBezTo>
                    <a:cubicBezTo>
                      <a:pt x="5" y="15"/>
                      <a:pt x="0" y="17"/>
                      <a:pt x="1" y="17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Freeform 43"/>
              <p:cNvSpPr/>
              <p:nvPr/>
            </p:nvSpPr>
            <p:spPr bwMode="auto">
              <a:xfrm>
                <a:off x="2881314" y="1843088"/>
                <a:ext cx="355600" cy="217488"/>
              </a:xfrm>
              <a:custGeom>
                <a:avLst/>
                <a:gdLst>
                  <a:gd name="T0" fmla="*/ 78 w 84"/>
                  <a:gd name="T1" fmla="*/ 28 h 51"/>
                  <a:gd name="T2" fmla="*/ 25 w 84"/>
                  <a:gd name="T3" fmla="*/ 2 h 51"/>
                  <a:gd name="T4" fmla="*/ 1 w 84"/>
                  <a:gd name="T5" fmla="*/ 15 h 51"/>
                  <a:gd name="T6" fmla="*/ 24 w 84"/>
                  <a:gd name="T7" fmla="*/ 43 h 51"/>
                  <a:gd name="T8" fmla="*/ 80 w 84"/>
                  <a:gd name="T9" fmla="*/ 40 h 51"/>
                  <a:gd name="T10" fmla="*/ 78 w 84"/>
                  <a:gd name="T11" fmla="*/ 38 h 51"/>
                  <a:gd name="T12" fmla="*/ 7 w 84"/>
                  <a:gd name="T13" fmla="*/ 19 h 51"/>
                  <a:gd name="T14" fmla="*/ 40 w 84"/>
                  <a:gd name="T15" fmla="*/ 10 h 51"/>
                  <a:gd name="T16" fmla="*/ 73 w 84"/>
                  <a:gd name="T17" fmla="*/ 30 h 51"/>
                  <a:gd name="T18" fmla="*/ 78 w 84"/>
                  <a:gd name="T19" fmla="*/ 2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51">
                    <a:moveTo>
                      <a:pt x="78" y="28"/>
                    </a:moveTo>
                    <a:cubicBezTo>
                      <a:pt x="63" y="18"/>
                      <a:pt x="44" y="3"/>
                      <a:pt x="25" y="2"/>
                    </a:cubicBezTo>
                    <a:cubicBezTo>
                      <a:pt x="17" y="2"/>
                      <a:pt x="2" y="4"/>
                      <a:pt x="1" y="15"/>
                    </a:cubicBezTo>
                    <a:cubicBezTo>
                      <a:pt x="0" y="28"/>
                      <a:pt x="13" y="38"/>
                      <a:pt x="24" y="43"/>
                    </a:cubicBezTo>
                    <a:cubicBezTo>
                      <a:pt x="42" y="51"/>
                      <a:pt x="63" y="46"/>
                      <a:pt x="80" y="40"/>
                    </a:cubicBezTo>
                    <a:cubicBezTo>
                      <a:pt x="84" y="38"/>
                      <a:pt x="81" y="38"/>
                      <a:pt x="78" y="38"/>
                    </a:cubicBezTo>
                    <a:cubicBezTo>
                      <a:pt x="56" y="47"/>
                      <a:pt x="16" y="49"/>
                      <a:pt x="7" y="19"/>
                    </a:cubicBezTo>
                    <a:cubicBezTo>
                      <a:pt x="1" y="0"/>
                      <a:pt x="30" y="6"/>
                      <a:pt x="40" y="10"/>
                    </a:cubicBezTo>
                    <a:cubicBezTo>
                      <a:pt x="51" y="15"/>
                      <a:pt x="62" y="23"/>
                      <a:pt x="73" y="30"/>
                    </a:cubicBezTo>
                    <a:cubicBezTo>
                      <a:pt x="74" y="31"/>
                      <a:pt x="79" y="28"/>
                      <a:pt x="78" y="28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Freeform 44"/>
              <p:cNvSpPr/>
              <p:nvPr/>
            </p:nvSpPr>
            <p:spPr bwMode="auto">
              <a:xfrm>
                <a:off x="3143251" y="2366963"/>
                <a:ext cx="331788" cy="327025"/>
              </a:xfrm>
              <a:custGeom>
                <a:avLst/>
                <a:gdLst>
                  <a:gd name="T0" fmla="*/ 36 w 78"/>
                  <a:gd name="T1" fmla="*/ 30 h 77"/>
                  <a:gd name="T2" fmla="*/ 64 w 78"/>
                  <a:gd name="T3" fmla="*/ 16 h 77"/>
                  <a:gd name="T4" fmla="*/ 33 w 78"/>
                  <a:gd name="T5" fmla="*/ 77 h 77"/>
                  <a:gd name="T6" fmla="*/ 5 w 78"/>
                  <a:gd name="T7" fmla="*/ 23 h 77"/>
                  <a:gd name="T8" fmla="*/ 36 w 78"/>
                  <a:gd name="T9" fmla="*/ 3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7">
                    <a:moveTo>
                      <a:pt x="36" y="30"/>
                    </a:moveTo>
                    <a:cubicBezTo>
                      <a:pt x="36" y="30"/>
                      <a:pt x="49" y="0"/>
                      <a:pt x="64" y="16"/>
                    </a:cubicBezTo>
                    <a:cubicBezTo>
                      <a:pt x="78" y="31"/>
                      <a:pt x="47" y="50"/>
                      <a:pt x="33" y="77"/>
                    </a:cubicBezTo>
                    <a:cubicBezTo>
                      <a:pt x="33" y="77"/>
                      <a:pt x="0" y="39"/>
                      <a:pt x="5" y="23"/>
                    </a:cubicBezTo>
                    <a:cubicBezTo>
                      <a:pt x="11" y="6"/>
                      <a:pt x="29" y="7"/>
                      <a:pt x="36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Freeform 45"/>
              <p:cNvSpPr/>
              <p:nvPr/>
            </p:nvSpPr>
            <p:spPr bwMode="auto">
              <a:xfrm>
                <a:off x="2498726" y="1903413"/>
                <a:ext cx="238125" cy="204788"/>
              </a:xfrm>
              <a:custGeom>
                <a:avLst/>
                <a:gdLst>
                  <a:gd name="T0" fmla="*/ 32 w 56"/>
                  <a:gd name="T1" fmla="*/ 46 h 48"/>
                  <a:gd name="T2" fmla="*/ 16 w 56"/>
                  <a:gd name="T3" fmla="*/ 39 h 48"/>
                  <a:gd name="T4" fmla="*/ 18 w 56"/>
                  <a:gd name="T5" fmla="*/ 6 h 48"/>
                  <a:gd name="T6" fmla="*/ 38 w 56"/>
                  <a:gd name="T7" fmla="*/ 9 h 48"/>
                  <a:gd name="T8" fmla="*/ 41 w 56"/>
                  <a:gd name="T9" fmla="*/ 26 h 48"/>
                  <a:gd name="T10" fmla="*/ 30 w 56"/>
                  <a:gd name="T11" fmla="*/ 33 h 48"/>
                  <a:gd name="T12" fmla="*/ 24 w 56"/>
                  <a:gd name="T13" fmla="*/ 26 h 48"/>
                  <a:gd name="T14" fmla="*/ 24 w 56"/>
                  <a:gd name="T15" fmla="*/ 18 h 48"/>
                  <a:gd name="T16" fmla="*/ 31 w 56"/>
                  <a:gd name="T17" fmla="*/ 18 h 48"/>
                  <a:gd name="T18" fmla="*/ 33 w 56"/>
                  <a:gd name="T19" fmla="*/ 24 h 48"/>
                  <a:gd name="T20" fmla="*/ 29 w 56"/>
                  <a:gd name="T21" fmla="*/ 27 h 48"/>
                  <a:gd name="T22" fmla="*/ 32 w 56"/>
                  <a:gd name="T23" fmla="*/ 12 h 48"/>
                  <a:gd name="T24" fmla="*/ 18 w 56"/>
                  <a:gd name="T25" fmla="*/ 25 h 48"/>
                  <a:gd name="T26" fmla="*/ 46 w 56"/>
                  <a:gd name="T27" fmla="*/ 12 h 48"/>
                  <a:gd name="T28" fmla="*/ 25 w 56"/>
                  <a:gd name="T29" fmla="*/ 1 h 48"/>
                  <a:gd name="T30" fmla="*/ 4 w 56"/>
                  <a:gd name="T31" fmla="*/ 23 h 48"/>
                  <a:gd name="T32" fmla="*/ 27 w 56"/>
                  <a:gd name="T33" fmla="*/ 48 h 48"/>
                  <a:gd name="T34" fmla="*/ 32 w 56"/>
                  <a:gd name="T35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48">
                    <a:moveTo>
                      <a:pt x="32" y="46"/>
                    </a:moveTo>
                    <a:cubicBezTo>
                      <a:pt x="26" y="45"/>
                      <a:pt x="21" y="43"/>
                      <a:pt x="16" y="39"/>
                    </a:cubicBezTo>
                    <a:cubicBezTo>
                      <a:pt x="5" y="31"/>
                      <a:pt x="9" y="14"/>
                      <a:pt x="18" y="6"/>
                    </a:cubicBezTo>
                    <a:cubicBezTo>
                      <a:pt x="24" y="0"/>
                      <a:pt x="33" y="5"/>
                      <a:pt x="38" y="9"/>
                    </a:cubicBezTo>
                    <a:cubicBezTo>
                      <a:pt x="42" y="14"/>
                      <a:pt x="44" y="20"/>
                      <a:pt x="41" y="26"/>
                    </a:cubicBezTo>
                    <a:cubicBezTo>
                      <a:pt x="39" y="31"/>
                      <a:pt x="35" y="35"/>
                      <a:pt x="30" y="33"/>
                    </a:cubicBezTo>
                    <a:cubicBezTo>
                      <a:pt x="28" y="31"/>
                      <a:pt x="26" y="29"/>
                      <a:pt x="24" y="26"/>
                    </a:cubicBezTo>
                    <a:cubicBezTo>
                      <a:pt x="23" y="23"/>
                      <a:pt x="23" y="21"/>
                      <a:pt x="24" y="18"/>
                    </a:cubicBezTo>
                    <a:cubicBezTo>
                      <a:pt x="26" y="14"/>
                      <a:pt x="29" y="15"/>
                      <a:pt x="31" y="18"/>
                    </a:cubicBezTo>
                    <a:cubicBezTo>
                      <a:pt x="33" y="20"/>
                      <a:pt x="29" y="24"/>
                      <a:pt x="33" y="24"/>
                    </a:cubicBezTo>
                    <a:cubicBezTo>
                      <a:pt x="32" y="24"/>
                      <a:pt x="26" y="26"/>
                      <a:pt x="29" y="27"/>
                    </a:cubicBezTo>
                    <a:cubicBezTo>
                      <a:pt x="38" y="27"/>
                      <a:pt x="41" y="15"/>
                      <a:pt x="32" y="12"/>
                    </a:cubicBezTo>
                    <a:cubicBezTo>
                      <a:pt x="25" y="10"/>
                      <a:pt x="16" y="18"/>
                      <a:pt x="18" y="25"/>
                    </a:cubicBezTo>
                    <a:cubicBezTo>
                      <a:pt x="22" y="47"/>
                      <a:pt x="56" y="32"/>
                      <a:pt x="46" y="12"/>
                    </a:cubicBezTo>
                    <a:cubicBezTo>
                      <a:pt x="42" y="4"/>
                      <a:pt x="33" y="0"/>
                      <a:pt x="25" y="1"/>
                    </a:cubicBezTo>
                    <a:cubicBezTo>
                      <a:pt x="13" y="3"/>
                      <a:pt x="6" y="12"/>
                      <a:pt x="4" y="23"/>
                    </a:cubicBezTo>
                    <a:cubicBezTo>
                      <a:pt x="0" y="37"/>
                      <a:pt x="15" y="46"/>
                      <a:pt x="27" y="48"/>
                    </a:cubicBezTo>
                    <a:cubicBezTo>
                      <a:pt x="29" y="48"/>
                      <a:pt x="34" y="46"/>
                      <a:pt x="32" y="46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Freeform 46"/>
              <p:cNvSpPr/>
              <p:nvPr/>
            </p:nvSpPr>
            <p:spPr bwMode="auto">
              <a:xfrm>
                <a:off x="3724276" y="1724025"/>
                <a:ext cx="195263" cy="192088"/>
              </a:xfrm>
              <a:custGeom>
                <a:avLst/>
                <a:gdLst>
                  <a:gd name="T0" fmla="*/ 19 w 46"/>
                  <a:gd name="T1" fmla="*/ 4 h 45"/>
                  <a:gd name="T2" fmla="*/ 31 w 46"/>
                  <a:gd name="T3" fmla="*/ 14 h 45"/>
                  <a:gd name="T4" fmla="*/ 23 w 46"/>
                  <a:gd name="T5" fmla="*/ 40 h 45"/>
                  <a:gd name="T6" fmla="*/ 6 w 46"/>
                  <a:gd name="T7" fmla="*/ 25 h 45"/>
                  <a:gd name="T8" fmla="*/ 21 w 46"/>
                  <a:gd name="T9" fmla="*/ 21 h 45"/>
                  <a:gd name="T10" fmla="*/ 23 w 46"/>
                  <a:gd name="T11" fmla="*/ 28 h 45"/>
                  <a:gd name="T12" fmla="*/ 19 w 46"/>
                  <a:gd name="T13" fmla="*/ 30 h 45"/>
                  <a:gd name="T14" fmla="*/ 16 w 46"/>
                  <a:gd name="T15" fmla="*/ 26 h 45"/>
                  <a:gd name="T16" fmla="*/ 20 w 46"/>
                  <a:gd name="T17" fmla="*/ 22 h 45"/>
                  <a:gd name="T18" fmla="*/ 13 w 46"/>
                  <a:gd name="T19" fmla="*/ 33 h 45"/>
                  <a:gd name="T20" fmla="*/ 29 w 46"/>
                  <a:gd name="T21" fmla="*/ 27 h 45"/>
                  <a:gd name="T22" fmla="*/ 14 w 46"/>
                  <a:gd name="T23" fmla="*/ 14 h 45"/>
                  <a:gd name="T24" fmla="*/ 1 w 46"/>
                  <a:gd name="T25" fmla="*/ 29 h 45"/>
                  <a:gd name="T26" fmla="*/ 15 w 46"/>
                  <a:gd name="T27" fmla="*/ 43 h 45"/>
                  <a:gd name="T28" fmla="*/ 36 w 46"/>
                  <a:gd name="T29" fmla="*/ 35 h 45"/>
                  <a:gd name="T30" fmla="*/ 24 w 46"/>
                  <a:gd name="T31" fmla="*/ 1 h 45"/>
                  <a:gd name="T32" fmla="*/ 19 w 46"/>
                  <a:gd name="T33" fmla="*/ 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45">
                    <a:moveTo>
                      <a:pt x="19" y="4"/>
                    </a:moveTo>
                    <a:cubicBezTo>
                      <a:pt x="24" y="7"/>
                      <a:pt x="28" y="10"/>
                      <a:pt x="31" y="14"/>
                    </a:cubicBezTo>
                    <a:cubicBezTo>
                      <a:pt x="37" y="23"/>
                      <a:pt x="35" y="38"/>
                      <a:pt x="23" y="40"/>
                    </a:cubicBezTo>
                    <a:cubicBezTo>
                      <a:pt x="15" y="42"/>
                      <a:pt x="6" y="33"/>
                      <a:pt x="6" y="25"/>
                    </a:cubicBezTo>
                    <a:cubicBezTo>
                      <a:pt x="7" y="17"/>
                      <a:pt x="16" y="16"/>
                      <a:pt x="21" y="21"/>
                    </a:cubicBezTo>
                    <a:cubicBezTo>
                      <a:pt x="23" y="23"/>
                      <a:pt x="24" y="25"/>
                      <a:pt x="23" y="28"/>
                    </a:cubicBezTo>
                    <a:cubicBezTo>
                      <a:pt x="23" y="30"/>
                      <a:pt x="21" y="31"/>
                      <a:pt x="19" y="30"/>
                    </a:cubicBezTo>
                    <a:cubicBezTo>
                      <a:pt x="16" y="29"/>
                      <a:pt x="19" y="26"/>
                      <a:pt x="16" y="26"/>
                    </a:cubicBezTo>
                    <a:cubicBezTo>
                      <a:pt x="18" y="26"/>
                      <a:pt x="23" y="23"/>
                      <a:pt x="20" y="22"/>
                    </a:cubicBezTo>
                    <a:cubicBezTo>
                      <a:pt x="14" y="21"/>
                      <a:pt x="8" y="29"/>
                      <a:pt x="13" y="33"/>
                    </a:cubicBezTo>
                    <a:cubicBezTo>
                      <a:pt x="19" y="37"/>
                      <a:pt x="27" y="33"/>
                      <a:pt x="29" y="27"/>
                    </a:cubicBezTo>
                    <a:cubicBezTo>
                      <a:pt x="32" y="19"/>
                      <a:pt x="20" y="13"/>
                      <a:pt x="14" y="14"/>
                    </a:cubicBezTo>
                    <a:cubicBezTo>
                      <a:pt x="6" y="14"/>
                      <a:pt x="0" y="22"/>
                      <a:pt x="1" y="29"/>
                    </a:cubicBezTo>
                    <a:cubicBezTo>
                      <a:pt x="2" y="36"/>
                      <a:pt x="9" y="41"/>
                      <a:pt x="15" y="43"/>
                    </a:cubicBezTo>
                    <a:cubicBezTo>
                      <a:pt x="23" y="45"/>
                      <a:pt x="31" y="42"/>
                      <a:pt x="36" y="35"/>
                    </a:cubicBezTo>
                    <a:cubicBezTo>
                      <a:pt x="46" y="22"/>
                      <a:pt x="37" y="8"/>
                      <a:pt x="24" y="1"/>
                    </a:cubicBezTo>
                    <a:cubicBezTo>
                      <a:pt x="22" y="0"/>
                      <a:pt x="17" y="3"/>
                      <a:pt x="19" y="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Freeform 47"/>
              <p:cNvSpPr/>
              <p:nvPr/>
            </p:nvSpPr>
            <p:spPr bwMode="auto">
              <a:xfrm>
                <a:off x="2295526" y="469900"/>
                <a:ext cx="446088" cy="425450"/>
              </a:xfrm>
              <a:custGeom>
                <a:avLst/>
                <a:gdLst>
                  <a:gd name="T0" fmla="*/ 60 w 105"/>
                  <a:gd name="T1" fmla="*/ 7 h 100"/>
                  <a:gd name="T2" fmla="*/ 85 w 105"/>
                  <a:gd name="T3" fmla="*/ 72 h 100"/>
                  <a:gd name="T4" fmla="*/ 6 w 105"/>
                  <a:gd name="T5" fmla="*/ 55 h 100"/>
                  <a:gd name="T6" fmla="*/ 60 w 105"/>
                  <a:gd name="T7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00">
                    <a:moveTo>
                      <a:pt x="60" y="7"/>
                    </a:moveTo>
                    <a:cubicBezTo>
                      <a:pt x="85" y="14"/>
                      <a:pt x="105" y="45"/>
                      <a:pt x="85" y="72"/>
                    </a:cubicBezTo>
                    <a:cubicBezTo>
                      <a:pt x="65" y="100"/>
                      <a:pt x="11" y="93"/>
                      <a:pt x="6" y="55"/>
                    </a:cubicBezTo>
                    <a:cubicBezTo>
                      <a:pt x="0" y="17"/>
                      <a:pt x="34" y="0"/>
                      <a:pt x="60" y="7"/>
                    </a:cubicBezTo>
                    <a:close/>
                  </a:path>
                </a:pathLst>
              </a:custGeom>
              <a:solidFill>
                <a:srgbClr val="FFC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Freeform 48"/>
              <p:cNvSpPr/>
              <p:nvPr/>
            </p:nvSpPr>
            <p:spPr bwMode="auto">
              <a:xfrm>
                <a:off x="2257426" y="439738"/>
                <a:ext cx="484188" cy="400050"/>
              </a:xfrm>
              <a:custGeom>
                <a:avLst/>
                <a:gdLst>
                  <a:gd name="T0" fmla="*/ 64 w 114"/>
                  <a:gd name="T1" fmla="*/ 8 h 94"/>
                  <a:gd name="T2" fmla="*/ 95 w 114"/>
                  <a:gd name="T3" fmla="*/ 59 h 94"/>
                  <a:gd name="T4" fmla="*/ 40 w 114"/>
                  <a:gd name="T5" fmla="*/ 84 h 94"/>
                  <a:gd name="T6" fmla="*/ 15 w 114"/>
                  <a:gd name="T7" fmla="*/ 41 h 94"/>
                  <a:gd name="T8" fmla="*/ 65 w 114"/>
                  <a:gd name="T9" fmla="*/ 8 h 94"/>
                  <a:gd name="T10" fmla="*/ 69 w 114"/>
                  <a:gd name="T11" fmla="*/ 5 h 94"/>
                  <a:gd name="T12" fmla="*/ 15 w 114"/>
                  <a:gd name="T13" fmla="*/ 24 h 94"/>
                  <a:gd name="T14" fmla="*/ 36 w 114"/>
                  <a:gd name="T15" fmla="*/ 86 h 94"/>
                  <a:gd name="T16" fmla="*/ 90 w 114"/>
                  <a:gd name="T17" fmla="*/ 77 h 94"/>
                  <a:gd name="T18" fmla="*/ 69 w 114"/>
                  <a:gd name="T19" fmla="*/ 5 h 94"/>
                  <a:gd name="T20" fmla="*/ 64 w 114"/>
                  <a:gd name="T21" fmla="*/ 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4" h="94">
                    <a:moveTo>
                      <a:pt x="64" y="8"/>
                    </a:moveTo>
                    <a:cubicBezTo>
                      <a:pt x="87" y="15"/>
                      <a:pt x="101" y="36"/>
                      <a:pt x="95" y="59"/>
                    </a:cubicBezTo>
                    <a:cubicBezTo>
                      <a:pt x="90" y="84"/>
                      <a:pt x="62" y="91"/>
                      <a:pt x="40" y="84"/>
                    </a:cubicBezTo>
                    <a:cubicBezTo>
                      <a:pt x="22" y="77"/>
                      <a:pt x="14" y="59"/>
                      <a:pt x="15" y="41"/>
                    </a:cubicBezTo>
                    <a:cubicBezTo>
                      <a:pt x="16" y="16"/>
                      <a:pt x="42" y="3"/>
                      <a:pt x="65" y="8"/>
                    </a:cubicBezTo>
                    <a:cubicBezTo>
                      <a:pt x="67" y="8"/>
                      <a:pt x="72" y="6"/>
                      <a:pt x="69" y="5"/>
                    </a:cubicBezTo>
                    <a:cubicBezTo>
                      <a:pt x="49" y="0"/>
                      <a:pt x="27" y="7"/>
                      <a:pt x="15" y="24"/>
                    </a:cubicBezTo>
                    <a:cubicBezTo>
                      <a:pt x="0" y="47"/>
                      <a:pt x="13" y="76"/>
                      <a:pt x="36" y="86"/>
                    </a:cubicBezTo>
                    <a:cubicBezTo>
                      <a:pt x="52" y="94"/>
                      <a:pt x="77" y="90"/>
                      <a:pt x="90" y="77"/>
                    </a:cubicBezTo>
                    <a:cubicBezTo>
                      <a:pt x="114" y="51"/>
                      <a:pt x="100" y="15"/>
                      <a:pt x="69" y="5"/>
                    </a:cubicBezTo>
                    <a:cubicBezTo>
                      <a:pt x="68" y="5"/>
                      <a:pt x="62" y="7"/>
                      <a:pt x="64" y="8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Freeform 49"/>
              <p:cNvSpPr/>
              <p:nvPr/>
            </p:nvSpPr>
            <p:spPr bwMode="auto">
              <a:xfrm>
                <a:off x="2355851" y="627063"/>
                <a:ext cx="66675" cy="33338"/>
              </a:xfrm>
              <a:custGeom>
                <a:avLst/>
                <a:gdLst>
                  <a:gd name="T0" fmla="*/ 0 w 16"/>
                  <a:gd name="T1" fmla="*/ 3 h 8"/>
                  <a:gd name="T2" fmla="*/ 7 w 16"/>
                  <a:gd name="T3" fmla="*/ 8 h 8"/>
                  <a:gd name="T4" fmla="*/ 15 w 16"/>
                  <a:gd name="T5" fmla="*/ 5 h 8"/>
                  <a:gd name="T6" fmla="*/ 8 w 16"/>
                  <a:gd name="T7" fmla="*/ 0 h 8"/>
                  <a:gd name="T8" fmla="*/ 0 w 16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0" y="3"/>
                    </a:moveTo>
                    <a:cubicBezTo>
                      <a:pt x="0" y="5"/>
                      <a:pt x="3" y="7"/>
                      <a:pt x="7" y="8"/>
                    </a:cubicBezTo>
                    <a:cubicBezTo>
                      <a:pt x="12" y="8"/>
                      <a:pt x="15" y="7"/>
                      <a:pt x="15" y="5"/>
                    </a:cubicBezTo>
                    <a:cubicBezTo>
                      <a:pt x="16" y="3"/>
                      <a:pt x="13" y="1"/>
                      <a:pt x="8" y="0"/>
                    </a:cubicBezTo>
                    <a:cubicBezTo>
                      <a:pt x="4" y="0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Freeform 50"/>
              <p:cNvSpPr/>
              <p:nvPr/>
            </p:nvSpPr>
            <p:spPr bwMode="auto">
              <a:xfrm>
                <a:off x="2574926" y="657225"/>
                <a:ext cx="68263" cy="38100"/>
              </a:xfrm>
              <a:custGeom>
                <a:avLst/>
                <a:gdLst>
                  <a:gd name="T0" fmla="*/ 0 w 16"/>
                  <a:gd name="T1" fmla="*/ 3 h 9"/>
                  <a:gd name="T2" fmla="*/ 7 w 16"/>
                  <a:gd name="T3" fmla="*/ 8 h 9"/>
                  <a:gd name="T4" fmla="*/ 15 w 16"/>
                  <a:gd name="T5" fmla="*/ 5 h 9"/>
                  <a:gd name="T6" fmla="*/ 8 w 16"/>
                  <a:gd name="T7" fmla="*/ 1 h 9"/>
                  <a:gd name="T8" fmla="*/ 0 w 16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0" y="3"/>
                    </a:moveTo>
                    <a:cubicBezTo>
                      <a:pt x="0" y="5"/>
                      <a:pt x="3" y="8"/>
                      <a:pt x="7" y="8"/>
                    </a:cubicBezTo>
                    <a:cubicBezTo>
                      <a:pt x="12" y="9"/>
                      <a:pt x="15" y="7"/>
                      <a:pt x="15" y="5"/>
                    </a:cubicBezTo>
                    <a:cubicBezTo>
                      <a:pt x="16" y="3"/>
                      <a:pt x="13" y="1"/>
                      <a:pt x="8" y="1"/>
                    </a:cubicBezTo>
                    <a:cubicBezTo>
                      <a:pt x="4" y="0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Freeform 51"/>
              <p:cNvSpPr/>
              <p:nvPr/>
            </p:nvSpPr>
            <p:spPr bwMode="auto">
              <a:xfrm>
                <a:off x="2363789" y="635000"/>
                <a:ext cx="258763" cy="161925"/>
              </a:xfrm>
              <a:custGeom>
                <a:avLst/>
                <a:gdLst>
                  <a:gd name="T0" fmla="*/ 54 w 61"/>
                  <a:gd name="T1" fmla="*/ 11 h 38"/>
                  <a:gd name="T2" fmla="*/ 9 w 61"/>
                  <a:gd name="T3" fmla="*/ 3 h 38"/>
                  <a:gd name="T4" fmla="*/ 3 w 61"/>
                  <a:gd name="T5" fmla="*/ 4 h 38"/>
                  <a:gd name="T6" fmla="*/ 60 w 61"/>
                  <a:gd name="T7" fmla="*/ 10 h 38"/>
                  <a:gd name="T8" fmla="*/ 54 w 61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8">
                    <a:moveTo>
                      <a:pt x="54" y="11"/>
                    </a:moveTo>
                    <a:cubicBezTo>
                      <a:pt x="52" y="34"/>
                      <a:pt x="7" y="26"/>
                      <a:pt x="9" y="3"/>
                    </a:cubicBezTo>
                    <a:cubicBezTo>
                      <a:pt x="9" y="0"/>
                      <a:pt x="3" y="1"/>
                      <a:pt x="3" y="4"/>
                    </a:cubicBezTo>
                    <a:cubicBezTo>
                      <a:pt x="0" y="33"/>
                      <a:pt x="57" y="38"/>
                      <a:pt x="60" y="10"/>
                    </a:cubicBezTo>
                    <a:cubicBezTo>
                      <a:pt x="61" y="7"/>
                      <a:pt x="55" y="8"/>
                      <a:pt x="54" y="11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Freeform 52"/>
              <p:cNvSpPr/>
              <p:nvPr/>
            </p:nvSpPr>
            <p:spPr bwMode="auto">
              <a:xfrm>
                <a:off x="2584451" y="601663"/>
                <a:ext cx="46038" cy="33338"/>
              </a:xfrm>
              <a:custGeom>
                <a:avLst/>
                <a:gdLst>
                  <a:gd name="T0" fmla="*/ 5 w 11"/>
                  <a:gd name="T1" fmla="*/ 1 h 8"/>
                  <a:gd name="T2" fmla="*/ 5 w 11"/>
                  <a:gd name="T3" fmla="*/ 8 h 8"/>
                  <a:gd name="T4" fmla="*/ 5 w 11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1"/>
                    </a:moveTo>
                    <a:cubicBezTo>
                      <a:pt x="9" y="0"/>
                      <a:pt x="11" y="7"/>
                      <a:pt x="5" y="8"/>
                    </a:cubicBezTo>
                    <a:cubicBezTo>
                      <a:pt x="2" y="8"/>
                      <a:pt x="0" y="2"/>
                      <a:pt x="5" y="1"/>
                    </a:cubicBezTo>
                    <a:close/>
                  </a:path>
                </a:pathLst>
              </a:custGeom>
              <a:solidFill>
                <a:srgbClr val="6E2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Freeform 53"/>
              <p:cNvSpPr/>
              <p:nvPr/>
            </p:nvSpPr>
            <p:spPr bwMode="auto">
              <a:xfrm>
                <a:off x="2393951" y="581025"/>
                <a:ext cx="41275" cy="33338"/>
              </a:xfrm>
              <a:custGeom>
                <a:avLst/>
                <a:gdLst>
                  <a:gd name="T0" fmla="*/ 4 w 10"/>
                  <a:gd name="T1" fmla="*/ 1 h 8"/>
                  <a:gd name="T2" fmla="*/ 5 w 10"/>
                  <a:gd name="T3" fmla="*/ 7 h 8"/>
                  <a:gd name="T4" fmla="*/ 4 w 10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4" y="1"/>
                    </a:moveTo>
                    <a:cubicBezTo>
                      <a:pt x="9" y="0"/>
                      <a:pt x="10" y="7"/>
                      <a:pt x="5" y="7"/>
                    </a:cubicBezTo>
                    <a:cubicBezTo>
                      <a:pt x="1" y="8"/>
                      <a:pt x="0" y="2"/>
                      <a:pt x="4" y="1"/>
                    </a:cubicBezTo>
                    <a:close/>
                  </a:path>
                </a:pathLst>
              </a:custGeom>
              <a:solidFill>
                <a:srgbClr val="6E2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Freeform 54"/>
              <p:cNvSpPr/>
              <p:nvPr/>
            </p:nvSpPr>
            <p:spPr bwMode="auto">
              <a:xfrm>
                <a:off x="2295526" y="831850"/>
                <a:ext cx="76200" cy="114300"/>
              </a:xfrm>
              <a:custGeom>
                <a:avLst/>
                <a:gdLst>
                  <a:gd name="T0" fmla="*/ 11 w 18"/>
                  <a:gd name="T1" fmla="*/ 2 h 27"/>
                  <a:gd name="T2" fmla="*/ 1 w 18"/>
                  <a:gd name="T3" fmla="*/ 24 h 27"/>
                  <a:gd name="T4" fmla="*/ 7 w 18"/>
                  <a:gd name="T5" fmla="*/ 25 h 27"/>
                  <a:gd name="T6" fmla="*/ 17 w 18"/>
                  <a:gd name="T7" fmla="*/ 3 h 27"/>
                  <a:gd name="T8" fmla="*/ 11 w 18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11" y="2"/>
                    </a:moveTo>
                    <a:cubicBezTo>
                      <a:pt x="8" y="10"/>
                      <a:pt x="5" y="17"/>
                      <a:pt x="1" y="24"/>
                    </a:cubicBezTo>
                    <a:cubicBezTo>
                      <a:pt x="0" y="27"/>
                      <a:pt x="6" y="26"/>
                      <a:pt x="7" y="25"/>
                    </a:cubicBezTo>
                    <a:cubicBezTo>
                      <a:pt x="10" y="17"/>
                      <a:pt x="13" y="10"/>
                      <a:pt x="17" y="3"/>
                    </a:cubicBezTo>
                    <a:cubicBezTo>
                      <a:pt x="18" y="0"/>
                      <a:pt x="12" y="1"/>
                      <a:pt x="11" y="2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Freeform 55"/>
              <p:cNvSpPr/>
              <p:nvPr/>
            </p:nvSpPr>
            <p:spPr bwMode="auto">
              <a:xfrm>
                <a:off x="2201864" y="754063"/>
                <a:ext cx="119063" cy="47625"/>
              </a:xfrm>
              <a:custGeom>
                <a:avLst/>
                <a:gdLst>
                  <a:gd name="T0" fmla="*/ 22 w 28"/>
                  <a:gd name="T1" fmla="*/ 1 h 11"/>
                  <a:gd name="T2" fmla="*/ 2 w 28"/>
                  <a:gd name="T3" fmla="*/ 9 h 11"/>
                  <a:gd name="T4" fmla="*/ 1 w 28"/>
                  <a:gd name="T5" fmla="*/ 11 h 11"/>
                  <a:gd name="T6" fmla="*/ 5 w 28"/>
                  <a:gd name="T7" fmla="*/ 10 h 11"/>
                  <a:gd name="T8" fmla="*/ 26 w 28"/>
                  <a:gd name="T9" fmla="*/ 1 h 11"/>
                  <a:gd name="T10" fmla="*/ 26 w 28"/>
                  <a:gd name="T11" fmla="*/ 0 h 11"/>
                  <a:gd name="T12" fmla="*/ 22 w 28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1">
                    <a:moveTo>
                      <a:pt x="22" y="1"/>
                    </a:moveTo>
                    <a:cubicBezTo>
                      <a:pt x="15" y="3"/>
                      <a:pt x="8" y="6"/>
                      <a:pt x="2" y="9"/>
                    </a:cubicBezTo>
                    <a:cubicBezTo>
                      <a:pt x="1" y="10"/>
                      <a:pt x="0" y="11"/>
                      <a:pt x="1" y="11"/>
                    </a:cubicBezTo>
                    <a:cubicBezTo>
                      <a:pt x="2" y="11"/>
                      <a:pt x="4" y="11"/>
                      <a:pt x="5" y="10"/>
                    </a:cubicBezTo>
                    <a:cubicBezTo>
                      <a:pt x="12" y="7"/>
                      <a:pt x="19" y="4"/>
                      <a:pt x="26" y="1"/>
                    </a:cubicBezTo>
                    <a:cubicBezTo>
                      <a:pt x="26" y="1"/>
                      <a:pt x="28" y="0"/>
                      <a:pt x="26" y="0"/>
                    </a:cubicBezTo>
                    <a:cubicBezTo>
                      <a:pt x="25" y="0"/>
                      <a:pt x="24" y="0"/>
                      <a:pt x="22" y="1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Freeform 56"/>
              <p:cNvSpPr/>
              <p:nvPr/>
            </p:nvSpPr>
            <p:spPr bwMode="auto">
              <a:xfrm>
                <a:off x="2503489" y="857250"/>
                <a:ext cx="42863" cy="119063"/>
              </a:xfrm>
              <a:custGeom>
                <a:avLst/>
                <a:gdLst>
                  <a:gd name="T0" fmla="*/ 1 w 10"/>
                  <a:gd name="T1" fmla="*/ 4 h 28"/>
                  <a:gd name="T2" fmla="*/ 4 w 10"/>
                  <a:gd name="T3" fmla="*/ 25 h 28"/>
                  <a:gd name="T4" fmla="*/ 10 w 10"/>
                  <a:gd name="T5" fmla="*/ 24 h 28"/>
                  <a:gd name="T6" fmla="*/ 7 w 10"/>
                  <a:gd name="T7" fmla="*/ 3 h 28"/>
                  <a:gd name="T8" fmla="*/ 1 w 10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8">
                    <a:moveTo>
                      <a:pt x="1" y="4"/>
                    </a:moveTo>
                    <a:cubicBezTo>
                      <a:pt x="2" y="11"/>
                      <a:pt x="3" y="18"/>
                      <a:pt x="4" y="25"/>
                    </a:cubicBezTo>
                    <a:cubicBezTo>
                      <a:pt x="4" y="28"/>
                      <a:pt x="10" y="26"/>
                      <a:pt x="10" y="24"/>
                    </a:cubicBezTo>
                    <a:cubicBezTo>
                      <a:pt x="9" y="17"/>
                      <a:pt x="8" y="10"/>
                      <a:pt x="7" y="3"/>
                    </a:cubicBezTo>
                    <a:cubicBezTo>
                      <a:pt x="6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Freeform 57"/>
              <p:cNvSpPr/>
              <p:nvPr/>
            </p:nvSpPr>
            <p:spPr bwMode="auto">
              <a:xfrm>
                <a:off x="2635251" y="801688"/>
                <a:ext cx="93663" cy="96838"/>
              </a:xfrm>
              <a:custGeom>
                <a:avLst/>
                <a:gdLst>
                  <a:gd name="T0" fmla="*/ 1 w 22"/>
                  <a:gd name="T1" fmla="*/ 3 h 23"/>
                  <a:gd name="T2" fmla="*/ 15 w 22"/>
                  <a:gd name="T3" fmla="*/ 22 h 23"/>
                  <a:gd name="T4" fmla="*/ 21 w 22"/>
                  <a:gd name="T5" fmla="*/ 19 h 23"/>
                  <a:gd name="T6" fmla="*/ 7 w 22"/>
                  <a:gd name="T7" fmla="*/ 1 h 23"/>
                  <a:gd name="T8" fmla="*/ 1 w 22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1" y="3"/>
                    </a:moveTo>
                    <a:cubicBezTo>
                      <a:pt x="6" y="9"/>
                      <a:pt x="11" y="16"/>
                      <a:pt x="15" y="22"/>
                    </a:cubicBezTo>
                    <a:cubicBezTo>
                      <a:pt x="16" y="23"/>
                      <a:pt x="22" y="21"/>
                      <a:pt x="21" y="19"/>
                    </a:cubicBezTo>
                    <a:cubicBezTo>
                      <a:pt x="16" y="13"/>
                      <a:pt x="11" y="7"/>
                      <a:pt x="7" y="1"/>
                    </a:cubicBezTo>
                    <a:cubicBezTo>
                      <a:pt x="6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Freeform 58"/>
              <p:cNvSpPr/>
              <p:nvPr/>
            </p:nvSpPr>
            <p:spPr bwMode="auto">
              <a:xfrm>
                <a:off x="2105026" y="631825"/>
                <a:ext cx="169863" cy="28575"/>
              </a:xfrm>
              <a:custGeom>
                <a:avLst/>
                <a:gdLst>
                  <a:gd name="T0" fmla="*/ 36 w 40"/>
                  <a:gd name="T1" fmla="*/ 0 h 7"/>
                  <a:gd name="T2" fmla="*/ 5 w 40"/>
                  <a:gd name="T3" fmla="*/ 3 h 7"/>
                  <a:gd name="T4" fmla="*/ 4 w 40"/>
                  <a:gd name="T5" fmla="*/ 7 h 7"/>
                  <a:gd name="T6" fmla="*/ 36 w 40"/>
                  <a:gd name="T7" fmla="*/ 4 h 7"/>
                  <a:gd name="T8" fmla="*/ 36 w 4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">
                    <a:moveTo>
                      <a:pt x="36" y="0"/>
                    </a:moveTo>
                    <a:cubicBezTo>
                      <a:pt x="26" y="1"/>
                      <a:pt x="15" y="2"/>
                      <a:pt x="5" y="3"/>
                    </a:cubicBezTo>
                    <a:cubicBezTo>
                      <a:pt x="2" y="3"/>
                      <a:pt x="0" y="7"/>
                      <a:pt x="4" y="7"/>
                    </a:cubicBezTo>
                    <a:cubicBezTo>
                      <a:pt x="15" y="6"/>
                      <a:pt x="25" y="5"/>
                      <a:pt x="36" y="4"/>
                    </a:cubicBezTo>
                    <a:cubicBezTo>
                      <a:pt x="39" y="4"/>
                      <a:pt x="40" y="0"/>
                      <a:pt x="36" y="0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Freeform 59"/>
              <p:cNvSpPr/>
              <p:nvPr/>
            </p:nvSpPr>
            <p:spPr bwMode="auto">
              <a:xfrm>
                <a:off x="2236789" y="414338"/>
                <a:ext cx="114300" cy="80963"/>
              </a:xfrm>
              <a:custGeom>
                <a:avLst/>
                <a:gdLst>
                  <a:gd name="T0" fmla="*/ 26 w 27"/>
                  <a:gd name="T1" fmla="*/ 15 h 19"/>
                  <a:gd name="T2" fmla="*/ 7 w 27"/>
                  <a:gd name="T3" fmla="*/ 1 h 19"/>
                  <a:gd name="T4" fmla="*/ 1 w 27"/>
                  <a:gd name="T5" fmla="*/ 4 h 19"/>
                  <a:gd name="T6" fmla="*/ 20 w 27"/>
                  <a:gd name="T7" fmla="*/ 17 h 19"/>
                  <a:gd name="T8" fmla="*/ 26 w 27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6" y="15"/>
                    </a:moveTo>
                    <a:cubicBezTo>
                      <a:pt x="19" y="11"/>
                      <a:pt x="13" y="6"/>
                      <a:pt x="7" y="1"/>
                    </a:cubicBezTo>
                    <a:cubicBezTo>
                      <a:pt x="5" y="0"/>
                      <a:pt x="0" y="3"/>
                      <a:pt x="1" y="4"/>
                    </a:cubicBezTo>
                    <a:cubicBezTo>
                      <a:pt x="8" y="8"/>
                      <a:pt x="14" y="13"/>
                      <a:pt x="20" y="17"/>
                    </a:cubicBezTo>
                    <a:cubicBezTo>
                      <a:pt x="22" y="19"/>
                      <a:pt x="27" y="16"/>
                      <a:pt x="26" y="15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Freeform 60"/>
              <p:cNvSpPr/>
              <p:nvPr/>
            </p:nvSpPr>
            <p:spPr bwMode="auto">
              <a:xfrm>
                <a:off x="2444751" y="333375"/>
                <a:ext cx="28575" cy="101600"/>
              </a:xfrm>
              <a:custGeom>
                <a:avLst/>
                <a:gdLst>
                  <a:gd name="T0" fmla="*/ 7 w 7"/>
                  <a:gd name="T1" fmla="*/ 20 h 24"/>
                  <a:gd name="T2" fmla="*/ 6 w 7"/>
                  <a:gd name="T3" fmla="*/ 3 h 24"/>
                  <a:gd name="T4" fmla="*/ 0 w 7"/>
                  <a:gd name="T5" fmla="*/ 3 h 24"/>
                  <a:gd name="T6" fmla="*/ 1 w 7"/>
                  <a:gd name="T7" fmla="*/ 21 h 24"/>
                  <a:gd name="T8" fmla="*/ 7 w 7"/>
                  <a:gd name="T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">
                    <a:moveTo>
                      <a:pt x="7" y="20"/>
                    </a:moveTo>
                    <a:cubicBezTo>
                      <a:pt x="6" y="15"/>
                      <a:pt x="6" y="9"/>
                      <a:pt x="6" y="3"/>
                    </a:cubicBezTo>
                    <a:cubicBezTo>
                      <a:pt x="6" y="0"/>
                      <a:pt x="0" y="1"/>
                      <a:pt x="0" y="3"/>
                    </a:cubicBezTo>
                    <a:cubicBezTo>
                      <a:pt x="0" y="9"/>
                      <a:pt x="1" y="15"/>
                      <a:pt x="1" y="21"/>
                    </a:cubicBezTo>
                    <a:cubicBezTo>
                      <a:pt x="1" y="24"/>
                      <a:pt x="7" y="23"/>
                      <a:pt x="7" y="20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Freeform 61"/>
              <p:cNvSpPr/>
              <p:nvPr/>
            </p:nvSpPr>
            <p:spPr bwMode="auto">
              <a:xfrm>
                <a:off x="2574926" y="338138"/>
                <a:ext cx="85725" cy="119063"/>
              </a:xfrm>
              <a:custGeom>
                <a:avLst/>
                <a:gdLst>
                  <a:gd name="T0" fmla="*/ 6 w 20"/>
                  <a:gd name="T1" fmla="*/ 25 h 28"/>
                  <a:gd name="T2" fmla="*/ 19 w 20"/>
                  <a:gd name="T3" fmla="*/ 1 h 28"/>
                  <a:gd name="T4" fmla="*/ 14 w 20"/>
                  <a:gd name="T5" fmla="*/ 2 h 28"/>
                  <a:gd name="T6" fmla="*/ 0 w 20"/>
                  <a:gd name="T7" fmla="*/ 26 h 28"/>
                  <a:gd name="T8" fmla="*/ 6 w 20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8">
                    <a:moveTo>
                      <a:pt x="6" y="25"/>
                    </a:moveTo>
                    <a:cubicBezTo>
                      <a:pt x="10" y="17"/>
                      <a:pt x="15" y="9"/>
                      <a:pt x="19" y="1"/>
                    </a:cubicBezTo>
                    <a:cubicBezTo>
                      <a:pt x="20" y="0"/>
                      <a:pt x="14" y="0"/>
                      <a:pt x="14" y="2"/>
                    </a:cubicBezTo>
                    <a:cubicBezTo>
                      <a:pt x="9" y="10"/>
                      <a:pt x="5" y="18"/>
                      <a:pt x="0" y="26"/>
                    </a:cubicBezTo>
                    <a:cubicBezTo>
                      <a:pt x="0" y="28"/>
                      <a:pt x="5" y="27"/>
                      <a:pt x="6" y="25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Freeform 62"/>
              <p:cNvSpPr/>
              <p:nvPr/>
            </p:nvSpPr>
            <p:spPr bwMode="auto">
              <a:xfrm>
                <a:off x="2673351" y="465138"/>
                <a:ext cx="144463" cy="76200"/>
              </a:xfrm>
              <a:custGeom>
                <a:avLst/>
                <a:gdLst>
                  <a:gd name="T0" fmla="*/ 7 w 34"/>
                  <a:gd name="T1" fmla="*/ 17 h 18"/>
                  <a:gd name="T2" fmla="*/ 31 w 34"/>
                  <a:gd name="T3" fmla="*/ 3 h 18"/>
                  <a:gd name="T4" fmla="*/ 27 w 34"/>
                  <a:gd name="T5" fmla="*/ 1 h 18"/>
                  <a:gd name="T6" fmla="*/ 3 w 34"/>
                  <a:gd name="T7" fmla="*/ 14 h 18"/>
                  <a:gd name="T8" fmla="*/ 7 w 34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8">
                    <a:moveTo>
                      <a:pt x="7" y="17"/>
                    </a:moveTo>
                    <a:cubicBezTo>
                      <a:pt x="15" y="12"/>
                      <a:pt x="23" y="8"/>
                      <a:pt x="31" y="3"/>
                    </a:cubicBezTo>
                    <a:cubicBezTo>
                      <a:pt x="34" y="1"/>
                      <a:pt x="29" y="0"/>
                      <a:pt x="27" y="1"/>
                    </a:cubicBezTo>
                    <a:cubicBezTo>
                      <a:pt x="19" y="5"/>
                      <a:pt x="11" y="10"/>
                      <a:pt x="3" y="14"/>
                    </a:cubicBezTo>
                    <a:cubicBezTo>
                      <a:pt x="0" y="16"/>
                      <a:pt x="5" y="18"/>
                      <a:pt x="7" y="17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Freeform 63"/>
              <p:cNvSpPr/>
              <p:nvPr/>
            </p:nvSpPr>
            <p:spPr bwMode="auto">
              <a:xfrm>
                <a:off x="2716214" y="690563"/>
                <a:ext cx="122238" cy="47625"/>
              </a:xfrm>
              <a:custGeom>
                <a:avLst/>
                <a:gdLst>
                  <a:gd name="T0" fmla="*/ 1 w 29"/>
                  <a:gd name="T1" fmla="*/ 2 h 11"/>
                  <a:gd name="T2" fmla="*/ 22 w 29"/>
                  <a:gd name="T3" fmla="*/ 10 h 11"/>
                  <a:gd name="T4" fmla="*/ 26 w 29"/>
                  <a:gd name="T5" fmla="*/ 10 h 11"/>
                  <a:gd name="T6" fmla="*/ 28 w 29"/>
                  <a:gd name="T7" fmla="*/ 8 h 11"/>
                  <a:gd name="T8" fmla="*/ 6 w 29"/>
                  <a:gd name="T9" fmla="*/ 0 h 11"/>
                  <a:gd name="T10" fmla="*/ 2 w 29"/>
                  <a:gd name="T11" fmla="*/ 1 h 11"/>
                  <a:gd name="T12" fmla="*/ 1 w 29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1">
                    <a:moveTo>
                      <a:pt x="1" y="2"/>
                    </a:moveTo>
                    <a:cubicBezTo>
                      <a:pt x="8" y="5"/>
                      <a:pt x="15" y="8"/>
                      <a:pt x="22" y="10"/>
                    </a:cubicBezTo>
                    <a:cubicBezTo>
                      <a:pt x="23" y="11"/>
                      <a:pt x="25" y="10"/>
                      <a:pt x="26" y="10"/>
                    </a:cubicBezTo>
                    <a:cubicBezTo>
                      <a:pt x="26" y="10"/>
                      <a:pt x="29" y="9"/>
                      <a:pt x="28" y="8"/>
                    </a:cubicBezTo>
                    <a:cubicBezTo>
                      <a:pt x="20" y="6"/>
                      <a:pt x="13" y="3"/>
                      <a:pt x="6" y="0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Freeform 64"/>
              <p:cNvSpPr/>
              <p:nvPr/>
            </p:nvSpPr>
            <p:spPr bwMode="auto">
              <a:xfrm>
                <a:off x="2665414" y="1019175"/>
                <a:ext cx="198438" cy="284163"/>
              </a:xfrm>
              <a:custGeom>
                <a:avLst/>
                <a:gdLst>
                  <a:gd name="T0" fmla="*/ 36 w 47"/>
                  <a:gd name="T1" fmla="*/ 0 h 67"/>
                  <a:gd name="T2" fmla="*/ 32 w 47"/>
                  <a:gd name="T3" fmla="*/ 0 h 67"/>
                  <a:gd name="T4" fmla="*/ 9 w 47"/>
                  <a:gd name="T5" fmla="*/ 23 h 67"/>
                  <a:gd name="T6" fmla="*/ 7 w 47"/>
                  <a:gd name="T7" fmla="*/ 60 h 67"/>
                  <a:gd name="T8" fmla="*/ 16 w 47"/>
                  <a:gd name="T9" fmla="*/ 67 h 67"/>
                  <a:gd name="T10" fmla="*/ 16 w 47"/>
                  <a:gd name="T11" fmla="*/ 67 h 67"/>
                  <a:gd name="T12" fmla="*/ 19 w 47"/>
                  <a:gd name="T13" fmla="*/ 66 h 67"/>
                  <a:gd name="T14" fmla="*/ 20 w 47"/>
                  <a:gd name="T15" fmla="*/ 53 h 67"/>
                  <a:gd name="T16" fmla="*/ 32 w 47"/>
                  <a:gd name="T17" fmla="*/ 20 h 67"/>
                  <a:gd name="T18" fmla="*/ 47 w 47"/>
                  <a:gd name="T19" fmla="*/ 5 h 67"/>
                  <a:gd name="T20" fmla="*/ 36 w 47"/>
                  <a:gd name="T2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67">
                    <a:moveTo>
                      <a:pt x="36" y="0"/>
                    </a:moveTo>
                    <a:cubicBezTo>
                      <a:pt x="34" y="0"/>
                      <a:pt x="33" y="0"/>
                      <a:pt x="32" y="0"/>
                    </a:cubicBezTo>
                    <a:cubicBezTo>
                      <a:pt x="22" y="2"/>
                      <a:pt x="14" y="14"/>
                      <a:pt x="9" y="23"/>
                    </a:cubicBezTo>
                    <a:cubicBezTo>
                      <a:pt x="4" y="33"/>
                      <a:pt x="0" y="50"/>
                      <a:pt x="7" y="60"/>
                    </a:cubicBezTo>
                    <a:cubicBezTo>
                      <a:pt x="9" y="63"/>
                      <a:pt x="12" y="67"/>
                      <a:pt x="16" y="67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7" y="67"/>
                      <a:pt x="18" y="67"/>
                      <a:pt x="19" y="66"/>
                    </a:cubicBezTo>
                    <a:cubicBezTo>
                      <a:pt x="23" y="63"/>
                      <a:pt x="20" y="57"/>
                      <a:pt x="20" y="53"/>
                    </a:cubicBezTo>
                    <a:cubicBezTo>
                      <a:pt x="19" y="40"/>
                      <a:pt x="23" y="29"/>
                      <a:pt x="32" y="20"/>
                    </a:cubicBezTo>
                    <a:cubicBezTo>
                      <a:pt x="37" y="15"/>
                      <a:pt x="43" y="11"/>
                      <a:pt x="47" y="5"/>
                    </a:cubicBezTo>
                    <a:cubicBezTo>
                      <a:pt x="45" y="1"/>
                      <a:pt x="40" y="0"/>
                      <a:pt x="36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Freeform 65"/>
              <p:cNvSpPr/>
              <p:nvPr/>
            </p:nvSpPr>
            <p:spPr bwMode="auto">
              <a:xfrm>
                <a:off x="2767014" y="1579563"/>
                <a:ext cx="198438" cy="149225"/>
              </a:xfrm>
              <a:custGeom>
                <a:avLst/>
                <a:gdLst>
                  <a:gd name="T0" fmla="*/ 5 w 47"/>
                  <a:gd name="T1" fmla="*/ 0 h 35"/>
                  <a:gd name="T2" fmla="*/ 1 w 47"/>
                  <a:gd name="T3" fmla="*/ 15 h 35"/>
                  <a:gd name="T4" fmla="*/ 19 w 47"/>
                  <a:gd name="T5" fmla="*/ 35 h 35"/>
                  <a:gd name="T6" fmla="*/ 22 w 47"/>
                  <a:gd name="T7" fmla="*/ 34 h 35"/>
                  <a:gd name="T8" fmla="*/ 47 w 47"/>
                  <a:gd name="T9" fmla="*/ 27 h 35"/>
                  <a:gd name="T10" fmla="*/ 21 w 47"/>
                  <a:gd name="T11" fmla="*/ 16 h 35"/>
                  <a:gd name="T12" fmla="*/ 5 w 47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35">
                    <a:moveTo>
                      <a:pt x="5" y="0"/>
                    </a:moveTo>
                    <a:cubicBezTo>
                      <a:pt x="1" y="4"/>
                      <a:pt x="0" y="10"/>
                      <a:pt x="1" y="15"/>
                    </a:cubicBezTo>
                    <a:cubicBezTo>
                      <a:pt x="3" y="24"/>
                      <a:pt x="11" y="30"/>
                      <a:pt x="19" y="35"/>
                    </a:cubicBezTo>
                    <a:cubicBezTo>
                      <a:pt x="21" y="35"/>
                      <a:pt x="22" y="34"/>
                      <a:pt x="22" y="34"/>
                    </a:cubicBezTo>
                    <a:cubicBezTo>
                      <a:pt x="31" y="32"/>
                      <a:pt x="39" y="29"/>
                      <a:pt x="47" y="27"/>
                    </a:cubicBezTo>
                    <a:cubicBezTo>
                      <a:pt x="37" y="26"/>
                      <a:pt x="28" y="23"/>
                      <a:pt x="21" y="16"/>
                    </a:cubicBezTo>
                    <a:cubicBezTo>
                      <a:pt x="15" y="11"/>
                      <a:pt x="11" y="4"/>
                      <a:pt x="5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Freeform 66"/>
              <p:cNvSpPr/>
              <p:nvPr/>
            </p:nvSpPr>
            <p:spPr bwMode="auto">
              <a:xfrm>
                <a:off x="2846389" y="1690688"/>
                <a:ext cx="212725" cy="76200"/>
              </a:xfrm>
              <a:custGeom>
                <a:avLst/>
                <a:gdLst>
                  <a:gd name="T0" fmla="*/ 44 w 50"/>
                  <a:gd name="T1" fmla="*/ 0 h 18"/>
                  <a:gd name="T2" fmla="*/ 35 w 50"/>
                  <a:gd name="T3" fmla="*/ 1 h 18"/>
                  <a:gd name="T4" fmla="*/ 32 w 50"/>
                  <a:gd name="T5" fmla="*/ 1 h 18"/>
                  <a:gd name="T6" fmla="*/ 28 w 50"/>
                  <a:gd name="T7" fmla="*/ 1 h 18"/>
                  <a:gd name="T8" fmla="*/ 3 w 50"/>
                  <a:gd name="T9" fmla="*/ 8 h 18"/>
                  <a:gd name="T10" fmla="*/ 0 w 50"/>
                  <a:gd name="T11" fmla="*/ 9 h 18"/>
                  <a:gd name="T12" fmla="*/ 5 w 50"/>
                  <a:gd name="T13" fmla="*/ 12 h 18"/>
                  <a:gd name="T14" fmla="*/ 28 w 50"/>
                  <a:gd name="T15" fmla="*/ 18 h 18"/>
                  <a:gd name="T16" fmla="*/ 43 w 50"/>
                  <a:gd name="T17" fmla="*/ 14 h 18"/>
                  <a:gd name="T18" fmla="*/ 50 w 50"/>
                  <a:gd name="T19" fmla="*/ 5 h 18"/>
                  <a:gd name="T20" fmla="*/ 48 w 50"/>
                  <a:gd name="T21" fmla="*/ 1 h 18"/>
                  <a:gd name="T22" fmla="*/ 44 w 50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18">
                    <a:moveTo>
                      <a:pt x="44" y="0"/>
                    </a:moveTo>
                    <a:cubicBezTo>
                      <a:pt x="41" y="0"/>
                      <a:pt x="37" y="1"/>
                      <a:pt x="35" y="1"/>
                    </a:cubicBezTo>
                    <a:cubicBezTo>
                      <a:pt x="34" y="1"/>
                      <a:pt x="33" y="1"/>
                      <a:pt x="32" y="1"/>
                    </a:cubicBezTo>
                    <a:cubicBezTo>
                      <a:pt x="30" y="1"/>
                      <a:pt x="29" y="1"/>
                      <a:pt x="28" y="1"/>
                    </a:cubicBezTo>
                    <a:cubicBezTo>
                      <a:pt x="20" y="3"/>
                      <a:pt x="12" y="6"/>
                      <a:pt x="3" y="8"/>
                    </a:cubicBezTo>
                    <a:cubicBezTo>
                      <a:pt x="3" y="8"/>
                      <a:pt x="2" y="9"/>
                      <a:pt x="0" y="9"/>
                    </a:cubicBezTo>
                    <a:cubicBezTo>
                      <a:pt x="2" y="10"/>
                      <a:pt x="3" y="11"/>
                      <a:pt x="5" y="12"/>
                    </a:cubicBezTo>
                    <a:cubicBezTo>
                      <a:pt x="12" y="15"/>
                      <a:pt x="20" y="18"/>
                      <a:pt x="28" y="18"/>
                    </a:cubicBezTo>
                    <a:cubicBezTo>
                      <a:pt x="34" y="18"/>
                      <a:pt x="39" y="17"/>
                      <a:pt x="43" y="14"/>
                    </a:cubicBezTo>
                    <a:cubicBezTo>
                      <a:pt x="46" y="12"/>
                      <a:pt x="49" y="8"/>
                      <a:pt x="50" y="5"/>
                    </a:cubicBezTo>
                    <a:cubicBezTo>
                      <a:pt x="50" y="3"/>
                      <a:pt x="49" y="2"/>
                      <a:pt x="48" y="1"/>
                    </a:cubicBezTo>
                    <a:cubicBezTo>
                      <a:pt x="47" y="0"/>
                      <a:pt x="45" y="0"/>
                      <a:pt x="44" y="0"/>
                    </a:cubicBezTo>
                  </a:path>
                </a:pathLst>
              </a:custGeom>
              <a:solidFill>
                <a:srgbClr val="FEE3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Freeform 67"/>
              <p:cNvSpPr/>
              <p:nvPr/>
            </p:nvSpPr>
            <p:spPr bwMode="auto">
              <a:xfrm>
                <a:off x="3287714" y="1655763"/>
                <a:ext cx="309563" cy="141288"/>
              </a:xfrm>
              <a:custGeom>
                <a:avLst/>
                <a:gdLst>
                  <a:gd name="T0" fmla="*/ 67 w 73"/>
                  <a:gd name="T1" fmla="*/ 0 h 33"/>
                  <a:gd name="T2" fmla="*/ 57 w 73"/>
                  <a:gd name="T3" fmla="*/ 7 h 33"/>
                  <a:gd name="T4" fmla="*/ 30 w 73"/>
                  <a:gd name="T5" fmla="*/ 17 h 33"/>
                  <a:gd name="T6" fmla="*/ 23 w 73"/>
                  <a:gd name="T7" fmla="*/ 16 h 33"/>
                  <a:gd name="T8" fmla="*/ 2 w 73"/>
                  <a:gd name="T9" fmla="*/ 12 h 33"/>
                  <a:gd name="T10" fmla="*/ 7 w 73"/>
                  <a:gd name="T11" fmla="*/ 26 h 33"/>
                  <a:gd name="T12" fmla="*/ 28 w 73"/>
                  <a:gd name="T13" fmla="*/ 33 h 33"/>
                  <a:gd name="T14" fmla="*/ 38 w 73"/>
                  <a:gd name="T15" fmla="*/ 33 h 33"/>
                  <a:gd name="T16" fmla="*/ 71 w 73"/>
                  <a:gd name="T17" fmla="*/ 13 h 33"/>
                  <a:gd name="T18" fmla="*/ 71 w 73"/>
                  <a:gd name="T19" fmla="*/ 2 h 33"/>
                  <a:gd name="T20" fmla="*/ 68 w 73"/>
                  <a:gd name="T21" fmla="*/ 0 h 33"/>
                  <a:gd name="T22" fmla="*/ 67 w 73"/>
                  <a:gd name="T2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" h="33">
                    <a:moveTo>
                      <a:pt x="67" y="0"/>
                    </a:moveTo>
                    <a:cubicBezTo>
                      <a:pt x="63" y="0"/>
                      <a:pt x="60" y="5"/>
                      <a:pt x="57" y="7"/>
                    </a:cubicBezTo>
                    <a:cubicBezTo>
                      <a:pt x="49" y="13"/>
                      <a:pt x="40" y="17"/>
                      <a:pt x="30" y="17"/>
                    </a:cubicBezTo>
                    <a:cubicBezTo>
                      <a:pt x="28" y="17"/>
                      <a:pt x="25" y="16"/>
                      <a:pt x="23" y="16"/>
                    </a:cubicBezTo>
                    <a:cubicBezTo>
                      <a:pt x="16" y="15"/>
                      <a:pt x="9" y="12"/>
                      <a:pt x="2" y="12"/>
                    </a:cubicBezTo>
                    <a:cubicBezTo>
                      <a:pt x="0" y="17"/>
                      <a:pt x="3" y="23"/>
                      <a:pt x="7" y="26"/>
                    </a:cubicBezTo>
                    <a:cubicBezTo>
                      <a:pt x="12" y="32"/>
                      <a:pt x="20" y="33"/>
                      <a:pt x="28" y="33"/>
                    </a:cubicBezTo>
                    <a:cubicBezTo>
                      <a:pt x="32" y="33"/>
                      <a:pt x="35" y="33"/>
                      <a:pt x="38" y="33"/>
                    </a:cubicBezTo>
                    <a:cubicBezTo>
                      <a:pt x="50" y="31"/>
                      <a:pt x="66" y="26"/>
                      <a:pt x="71" y="13"/>
                    </a:cubicBezTo>
                    <a:cubicBezTo>
                      <a:pt x="72" y="10"/>
                      <a:pt x="73" y="5"/>
                      <a:pt x="71" y="2"/>
                    </a:cubicBezTo>
                    <a:cubicBezTo>
                      <a:pt x="71" y="1"/>
                      <a:pt x="70" y="1"/>
                      <a:pt x="68" y="0"/>
                    </a:cubicBezTo>
                    <a:cubicBezTo>
                      <a:pt x="68" y="0"/>
                      <a:pt x="68" y="0"/>
                      <a:pt x="67" y="0"/>
                    </a:cubicBezTo>
                  </a:path>
                </a:pathLst>
              </a:custGeom>
              <a:solidFill>
                <a:srgbClr val="FEE3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Freeform 69"/>
              <p:cNvSpPr/>
              <p:nvPr/>
            </p:nvSpPr>
            <p:spPr bwMode="auto">
              <a:xfrm>
                <a:off x="3089276" y="784225"/>
                <a:ext cx="309563" cy="141288"/>
              </a:xfrm>
              <a:custGeom>
                <a:avLst/>
                <a:gdLst>
                  <a:gd name="T0" fmla="*/ 44 w 73"/>
                  <a:gd name="T1" fmla="*/ 0 h 33"/>
                  <a:gd name="T2" fmla="*/ 36 w 73"/>
                  <a:gd name="T3" fmla="*/ 1 h 33"/>
                  <a:gd name="T4" fmla="*/ 3 w 73"/>
                  <a:gd name="T5" fmla="*/ 19 h 33"/>
                  <a:gd name="T6" fmla="*/ 2 w 73"/>
                  <a:gd name="T7" fmla="*/ 31 h 33"/>
                  <a:gd name="T8" fmla="*/ 5 w 73"/>
                  <a:gd name="T9" fmla="*/ 33 h 33"/>
                  <a:gd name="T10" fmla="*/ 6 w 73"/>
                  <a:gd name="T11" fmla="*/ 33 h 33"/>
                  <a:gd name="T12" fmla="*/ 16 w 73"/>
                  <a:gd name="T13" fmla="*/ 26 h 33"/>
                  <a:gd name="T14" fmla="*/ 43 w 73"/>
                  <a:gd name="T15" fmla="*/ 17 h 33"/>
                  <a:gd name="T16" fmla="*/ 50 w 73"/>
                  <a:gd name="T17" fmla="*/ 18 h 33"/>
                  <a:gd name="T18" fmla="*/ 72 w 73"/>
                  <a:gd name="T19" fmla="*/ 22 h 33"/>
                  <a:gd name="T20" fmla="*/ 67 w 73"/>
                  <a:gd name="T21" fmla="*/ 7 h 33"/>
                  <a:gd name="T22" fmla="*/ 44 w 73"/>
                  <a:gd name="T2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" h="33">
                    <a:moveTo>
                      <a:pt x="44" y="0"/>
                    </a:moveTo>
                    <a:cubicBezTo>
                      <a:pt x="41" y="0"/>
                      <a:pt x="38" y="0"/>
                      <a:pt x="36" y="1"/>
                    </a:cubicBezTo>
                    <a:cubicBezTo>
                      <a:pt x="24" y="2"/>
                      <a:pt x="8" y="7"/>
                      <a:pt x="3" y="19"/>
                    </a:cubicBezTo>
                    <a:cubicBezTo>
                      <a:pt x="1" y="22"/>
                      <a:pt x="0" y="28"/>
                      <a:pt x="2" y="31"/>
                    </a:cubicBezTo>
                    <a:cubicBezTo>
                      <a:pt x="3" y="32"/>
                      <a:pt x="3" y="32"/>
                      <a:pt x="5" y="33"/>
                    </a:cubicBezTo>
                    <a:cubicBezTo>
                      <a:pt x="5" y="33"/>
                      <a:pt x="6" y="33"/>
                      <a:pt x="6" y="33"/>
                    </a:cubicBezTo>
                    <a:cubicBezTo>
                      <a:pt x="10" y="33"/>
                      <a:pt x="14" y="28"/>
                      <a:pt x="16" y="26"/>
                    </a:cubicBezTo>
                    <a:cubicBezTo>
                      <a:pt x="24" y="20"/>
                      <a:pt x="33" y="17"/>
                      <a:pt x="43" y="17"/>
                    </a:cubicBezTo>
                    <a:cubicBezTo>
                      <a:pt x="45" y="17"/>
                      <a:pt x="48" y="17"/>
                      <a:pt x="50" y="18"/>
                    </a:cubicBezTo>
                    <a:cubicBezTo>
                      <a:pt x="57" y="19"/>
                      <a:pt x="64" y="22"/>
                      <a:pt x="72" y="22"/>
                    </a:cubicBezTo>
                    <a:cubicBezTo>
                      <a:pt x="73" y="17"/>
                      <a:pt x="70" y="11"/>
                      <a:pt x="67" y="7"/>
                    </a:cubicBezTo>
                    <a:cubicBezTo>
                      <a:pt x="61" y="2"/>
                      <a:pt x="53" y="0"/>
                      <a:pt x="44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Freeform 70"/>
              <p:cNvSpPr/>
              <p:nvPr/>
            </p:nvSpPr>
            <p:spPr bwMode="auto">
              <a:xfrm>
                <a:off x="3630614" y="890588"/>
                <a:ext cx="258763" cy="242888"/>
              </a:xfrm>
              <a:custGeom>
                <a:avLst/>
                <a:gdLst>
                  <a:gd name="T0" fmla="*/ 16 w 61"/>
                  <a:gd name="T1" fmla="*/ 0 h 57"/>
                  <a:gd name="T2" fmla="*/ 10 w 61"/>
                  <a:gd name="T3" fmla="*/ 1 h 57"/>
                  <a:gd name="T4" fmla="*/ 1 w 61"/>
                  <a:gd name="T5" fmla="*/ 7 h 57"/>
                  <a:gd name="T6" fmla="*/ 1 w 61"/>
                  <a:gd name="T7" fmla="*/ 11 h 57"/>
                  <a:gd name="T8" fmla="*/ 13 w 61"/>
                  <a:gd name="T9" fmla="*/ 16 h 57"/>
                  <a:gd name="T10" fmla="*/ 41 w 61"/>
                  <a:gd name="T11" fmla="*/ 37 h 57"/>
                  <a:gd name="T12" fmla="*/ 50 w 61"/>
                  <a:gd name="T13" fmla="*/ 57 h 57"/>
                  <a:gd name="T14" fmla="*/ 59 w 61"/>
                  <a:gd name="T15" fmla="*/ 44 h 57"/>
                  <a:gd name="T16" fmla="*/ 45 w 61"/>
                  <a:gd name="T17" fmla="*/ 15 h 57"/>
                  <a:gd name="T18" fmla="*/ 16 w 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57">
                    <a:moveTo>
                      <a:pt x="16" y="0"/>
                    </a:moveTo>
                    <a:cubicBezTo>
                      <a:pt x="14" y="0"/>
                      <a:pt x="12" y="0"/>
                      <a:pt x="10" y="1"/>
                    </a:cubicBezTo>
                    <a:cubicBezTo>
                      <a:pt x="7" y="2"/>
                      <a:pt x="2" y="4"/>
                      <a:pt x="1" y="7"/>
                    </a:cubicBezTo>
                    <a:cubicBezTo>
                      <a:pt x="0" y="8"/>
                      <a:pt x="0" y="9"/>
                      <a:pt x="1" y="11"/>
                    </a:cubicBezTo>
                    <a:cubicBezTo>
                      <a:pt x="2" y="15"/>
                      <a:pt x="9" y="15"/>
                      <a:pt x="13" y="16"/>
                    </a:cubicBezTo>
                    <a:cubicBezTo>
                      <a:pt x="25" y="19"/>
                      <a:pt x="35" y="26"/>
                      <a:pt x="41" y="37"/>
                    </a:cubicBezTo>
                    <a:cubicBezTo>
                      <a:pt x="44" y="44"/>
                      <a:pt x="46" y="51"/>
                      <a:pt x="50" y="57"/>
                    </a:cubicBezTo>
                    <a:cubicBezTo>
                      <a:pt x="55" y="55"/>
                      <a:pt x="58" y="49"/>
                      <a:pt x="59" y="44"/>
                    </a:cubicBezTo>
                    <a:cubicBezTo>
                      <a:pt x="61" y="33"/>
                      <a:pt x="52" y="23"/>
                      <a:pt x="45" y="15"/>
                    </a:cubicBezTo>
                    <a:cubicBezTo>
                      <a:pt x="38" y="8"/>
                      <a:pt x="27" y="0"/>
                      <a:pt x="16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8" name="组合 376"/>
          <p:cNvGrpSpPr/>
          <p:nvPr/>
        </p:nvGrpSpPr>
        <p:grpSpPr>
          <a:xfrm>
            <a:off x="1039721" y="3166479"/>
            <a:ext cx="9824483" cy="994041"/>
            <a:chOff x="2972472" y="1362075"/>
            <a:chExt cx="5830217" cy="2354874"/>
          </a:xfrm>
        </p:grpSpPr>
        <p:sp>
          <p:nvSpPr>
            <p:cNvPr id="120" name="Freeform 5"/>
            <p:cNvSpPr/>
            <p:nvPr/>
          </p:nvSpPr>
          <p:spPr bwMode="auto">
            <a:xfrm>
              <a:off x="3605214" y="1920874"/>
              <a:ext cx="5197475" cy="1705514"/>
            </a:xfrm>
            <a:custGeom>
              <a:avLst/>
              <a:gdLst>
                <a:gd name="T0" fmla="*/ 4 w 1226"/>
                <a:gd name="T1" fmla="*/ 50 h 234"/>
                <a:gd name="T2" fmla="*/ 61 w 1226"/>
                <a:gd name="T3" fmla="*/ 44 h 234"/>
                <a:gd name="T4" fmla="*/ 73 w 1226"/>
                <a:gd name="T5" fmla="*/ 44 h 234"/>
                <a:gd name="T6" fmla="*/ 427 w 1226"/>
                <a:gd name="T7" fmla="*/ 55 h 234"/>
                <a:gd name="T8" fmla="*/ 530 w 1226"/>
                <a:gd name="T9" fmla="*/ 58 h 234"/>
                <a:gd name="T10" fmla="*/ 1036 w 1226"/>
                <a:gd name="T11" fmla="*/ 18 h 234"/>
                <a:gd name="T12" fmla="*/ 1161 w 1226"/>
                <a:gd name="T13" fmla="*/ 22 h 234"/>
                <a:gd name="T14" fmla="*/ 1135 w 1226"/>
                <a:gd name="T15" fmla="*/ 177 h 234"/>
                <a:gd name="T16" fmla="*/ 1021 w 1226"/>
                <a:gd name="T17" fmla="*/ 209 h 234"/>
                <a:gd name="T18" fmla="*/ 868 w 1226"/>
                <a:gd name="T19" fmla="*/ 217 h 234"/>
                <a:gd name="T20" fmla="*/ 691 w 1226"/>
                <a:gd name="T21" fmla="*/ 231 h 234"/>
                <a:gd name="T22" fmla="*/ 554 w 1226"/>
                <a:gd name="T23" fmla="*/ 233 h 234"/>
                <a:gd name="T24" fmla="*/ 613 w 1226"/>
                <a:gd name="T25" fmla="*/ 234 h 234"/>
                <a:gd name="T26" fmla="*/ 459 w 1226"/>
                <a:gd name="T27" fmla="*/ 233 h 234"/>
                <a:gd name="T28" fmla="*/ 314 w 1226"/>
                <a:gd name="T29" fmla="*/ 233 h 234"/>
                <a:gd name="T30" fmla="*/ 148 w 1226"/>
                <a:gd name="T31" fmla="*/ 226 h 234"/>
                <a:gd name="T32" fmla="*/ 68 w 1226"/>
                <a:gd name="T33" fmla="*/ 219 h 234"/>
                <a:gd name="T34" fmla="*/ 10 w 1226"/>
                <a:gd name="T35" fmla="*/ 203 h 234"/>
                <a:gd name="T36" fmla="*/ 7 w 1226"/>
                <a:gd name="T37" fmla="*/ 166 h 234"/>
                <a:gd name="T38" fmla="*/ 4 w 1226"/>
                <a:gd name="T39" fmla="*/ 5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6" h="234">
                  <a:moveTo>
                    <a:pt x="4" y="50"/>
                  </a:moveTo>
                  <a:cubicBezTo>
                    <a:pt x="9" y="42"/>
                    <a:pt x="42" y="43"/>
                    <a:pt x="61" y="44"/>
                  </a:cubicBezTo>
                  <a:cubicBezTo>
                    <a:pt x="66" y="44"/>
                    <a:pt x="71" y="44"/>
                    <a:pt x="73" y="44"/>
                  </a:cubicBezTo>
                  <a:cubicBezTo>
                    <a:pt x="191" y="44"/>
                    <a:pt x="309" y="52"/>
                    <a:pt x="427" y="55"/>
                  </a:cubicBezTo>
                  <a:cubicBezTo>
                    <a:pt x="461" y="56"/>
                    <a:pt x="496" y="57"/>
                    <a:pt x="530" y="58"/>
                  </a:cubicBezTo>
                  <a:cubicBezTo>
                    <a:pt x="643" y="63"/>
                    <a:pt x="979" y="30"/>
                    <a:pt x="1036" y="18"/>
                  </a:cubicBezTo>
                  <a:cubicBezTo>
                    <a:pt x="1075" y="10"/>
                    <a:pt x="1125" y="0"/>
                    <a:pt x="1161" y="22"/>
                  </a:cubicBezTo>
                  <a:cubicBezTo>
                    <a:pt x="1226" y="61"/>
                    <a:pt x="1184" y="144"/>
                    <a:pt x="1135" y="177"/>
                  </a:cubicBezTo>
                  <a:cubicBezTo>
                    <a:pt x="1101" y="199"/>
                    <a:pt x="1060" y="205"/>
                    <a:pt x="1021" y="209"/>
                  </a:cubicBezTo>
                  <a:cubicBezTo>
                    <a:pt x="970" y="213"/>
                    <a:pt x="919" y="214"/>
                    <a:pt x="868" y="217"/>
                  </a:cubicBezTo>
                  <a:cubicBezTo>
                    <a:pt x="809" y="220"/>
                    <a:pt x="750" y="228"/>
                    <a:pt x="691" y="231"/>
                  </a:cubicBezTo>
                  <a:cubicBezTo>
                    <a:pt x="645" y="233"/>
                    <a:pt x="600" y="233"/>
                    <a:pt x="554" y="233"/>
                  </a:cubicBezTo>
                  <a:cubicBezTo>
                    <a:pt x="574" y="233"/>
                    <a:pt x="593" y="233"/>
                    <a:pt x="613" y="234"/>
                  </a:cubicBezTo>
                  <a:cubicBezTo>
                    <a:pt x="562" y="233"/>
                    <a:pt x="510" y="233"/>
                    <a:pt x="459" y="233"/>
                  </a:cubicBezTo>
                  <a:cubicBezTo>
                    <a:pt x="411" y="233"/>
                    <a:pt x="362" y="234"/>
                    <a:pt x="314" y="233"/>
                  </a:cubicBezTo>
                  <a:cubicBezTo>
                    <a:pt x="259" y="232"/>
                    <a:pt x="203" y="230"/>
                    <a:pt x="148" y="226"/>
                  </a:cubicBezTo>
                  <a:cubicBezTo>
                    <a:pt x="121" y="223"/>
                    <a:pt x="95" y="221"/>
                    <a:pt x="68" y="219"/>
                  </a:cubicBezTo>
                  <a:cubicBezTo>
                    <a:pt x="49" y="217"/>
                    <a:pt x="23" y="220"/>
                    <a:pt x="10" y="203"/>
                  </a:cubicBezTo>
                  <a:cubicBezTo>
                    <a:pt x="4" y="196"/>
                    <a:pt x="9" y="186"/>
                    <a:pt x="7" y="166"/>
                  </a:cubicBezTo>
                  <a:cubicBezTo>
                    <a:pt x="7" y="152"/>
                    <a:pt x="0" y="51"/>
                    <a:pt x="4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1" name="Freeform 6"/>
            <p:cNvSpPr/>
            <p:nvPr/>
          </p:nvSpPr>
          <p:spPr bwMode="auto">
            <a:xfrm>
              <a:off x="3589339" y="1946275"/>
              <a:ext cx="5124450" cy="1770674"/>
            </a:xfrm>
            <a:custGeom>
              <a:avLst/>
              <a:gdLst>
                <a:gd name="T0" fmla="*/ 11 w 1209"/>
                <a:gd name="T1" fmla="*/ 45 h 231"/>
                <a:gd name="T2" fmla="*/ 66 w 1209"/>
                <a:gd name="T3" fmla="*/ 40 h 231"/>
                <a:gd name="T4" fmla="*/ 146 w 1209"/>
                <a:gd name="T5" fmla="*/ 41 h 231"/>
                <a:gd name="T6" fmla="*/ 343 w 1209"/>
                <a:gd name="T7" fmla="*/ 48 h 231"/>
                <a:gd name="T8" fmla="*/ 623 w 1209"/>
                <a:gd name="T9" fmla="*/ 53 h 231"/>
                <a:gd name="T10" fmla="*/ 864 w 1209"/>
                <a:gd name="T11" fmla="*/ 35 h 231"/>
                <a:gd name="T12" fmla="*/ 1036 w 1209"/>
                <a:gd name="T13" fmla="*/ 15 h 231"/>
                <a:gd name="T14" fmla="*/ 1135 w 1209"/>
                <a:gd name="T15" fmla="*/ 7 h 231"/>
                <a:gd name="T16" fmla="*/ 1196 w 1209"/>
                <a:gd name="T17" fmla="*/ 74 h 231"/>
                <a:gd name="T18" fmla="*/ 1161 w 1209"/>
                <a:gd name="T19" fmla="*/ 149 h 231"/>
                <a:gd name="T20" fmla="*/ 1058 w 1209"/>
                <a:gd name="T21" fmla="*/ 197 h 231"/>
                <a:gd name="T22" fmla="*/ 818 w 1209"/>
                <a:gd name="T23" fmla="*/ 213 h 231"/>
                <a:gd name="T24" fmla="*/ 559 w 1209"/>
                <a:gd name="T25" fmla="*/ 225 h 231"/>
                <a:gd name="T26" fmla="*/ 557 w 1209"/>
                <a:gd name="T27" fmla="*/ 228 h 231"/>
                <a:gd name="T28" fmla="*/ 586 w 1209"/>
                <a:gd name="T29" fmla="*/ 229 h 231"/>
                <a:gd name="T30" fmla="*/ 601 w 1209"/>
                <a:gd name="T31" fmla="*/ 229 h 231"/>
                <a:gd name="T32" fmla="*/ 610 w 1209"/>
                <a:gd name="T33" fmla="*/ 226 h 231"/>
                <a:gd name="T34" fmla="*/ 547 w 1209"/>
                <a:gd name="T35" fmla="*/ 225 h 231"/>
                <a:gd name="T36" fmla="*/ 422 w 1209"/>
                <a:gd name="T37" fmla="*/ 226 h 231"/>
                <a:gd name="T38" fmla="*/ 168 w 1209"/>
                <a:gd name="T39" fmla="*/ 219 h 231"/>
                <a:gd name="T40" fmla="*/ 53 w 1209"/>
                <a:gd name="T41" fmla="*/ 210 h 231"/>
                <a:gd name="T42" fmla="*/ 14 w 1209"/>
                <a:gd name="T43" fmla="*/ 178 h 231"/>
                <a:gd name="T44" fmla="*/ 14 w 1209"/>
                <a:gd name="T45" fmla="*/ 152 h 231"/>
                <a:gd name="T46" fmla="*/ 11 w 1209"/>
                <a:gd name="T47" fmla="*/ 94 h 231"/>
                <a:gd name="T48" fmla="*/ 10 w 1209"/>
                <a:gd name="T49" fmla="*/ 61 h 231"/>
                <a:gd name="T50" fmla="*/ 10 w 1209"/>
                <a:gd name="T51" fmla="*/ 45 h 231"/>
                <a:gd name="T52" fmla="*/ 7 w 1209"/>
                <a:gd name="T53" fmla="*/ 43 h 231"/>
                <a:gd name="T54" fmla="*/ 4 w 1209"/>
                <a:gd name="T55" fmla="*/ 75 h 231"/>
                <a:gd name="T56" fmla="*/ 7 w 1209"/>
                <a:gd name="T57" fmla="*/ 139 h 231"/>
                <a:gd name="T58" fmla="*/ 8 w 1209"/>
                <a:gd name="T59" fmla="*/ 160 h 231"/>
                <a:gd name="T60" fmla="*/ 10 w 1209"/>
                <a:gd name="T61" fmla="*/ 195 h 231"/>
                <a:gd name="T62" fmla="*/ 79 w 1209"/>
                <a:gd name="T63" fmla="*/ 215 h 231"/>
                <a:gd name="T64" fmla="*/ 349 w 1209"/>
                <a:gd name="T65" fmla="*/ 229 h 231"/>
                <a:gd name="T66" fmla="*/ 465 w 1209"/>
                <a:gd name="T67" fmla="*/ 229 h 231"/>
                <a:gd name="T68" fmla="*/ 616 w 1209"/>
                <a:gd name="T69" fmla="*/ 229 h 231"/>
                <a:gd name="T70" fmla="*/ 618 w 1209"/>
                <a:gd name="T71" fmla="*/ 226 h 231"/>
                <a:gd name="T72" fmla="*/ 574 w 1209"/>
                <a:gd name="T73" fmla="*/ 225 h 231"/>
                <a:gd name="T74" fmla="*/ 572 w 1209"/>
                <a:gd name="T75" fmla="*/ 229 h 231"/>
                <a:gd name="T76" fmla="*/ 595 w 1209"/>
                <a:gd name="T77" fmla="*/ 229 h 231"/>
                <a:gd name="T78" fmla="*/ 687 w 1209"/>
                <a:gd name="T79" fmla="*/ 227 h 231"/>
                <a:gd name="T80" fmla="*/ 879 w 1209"/>
                <a:gd name="T81" fmla="*/ 212 h 231"/>
                <a:gd name="T82" fmla="*/ 1064 w 1209"/>
                <a:gd name="T83" fmla="*/ 200 h 231"/>
                <a:gd name="T84" fmla="*/ 1172 w 1209"/>
                <a:gd name="T85" fmla="*/ 143 h 231"/>
                <a:gd name="T86" fmla="*/ 1197 w 1209"/>
                <a:gd name="T87" fmla="*/ 47 h 231"/>
                <a:gd name="T88" fmla="*/ 1101 w 1209"/>
                <a:gd name="T89" fmla="*/ 1 h 231"/>
                <a:gd name="T90" fmla="*/ 1010 w 1209"/>
                <a:gd name="T91" fmla="*/ 15 h 231"/>
                <a:gd name="T92" fmla="*/ 920 w 1209"/>
                <a:gd name="T93" fmla="*/ 26 h 231"/>
                <a:gd name="T94" fmla="*/ 538 w 1209"/>
                <a:gd name="T95" fmla="*/ 51 h 231"/>
                <a:gd name="T96" fmla="*/ 212 w 1209"/>
                <a:gd name="T97" fmla="*/ 39 h 231"/>
                <a:gd name="T98" fmla="*/ 69 w 1209"/>
                <a:gd name="T99" fmla="*/ 36 h 231"/>
                <a:gd name="T100" fmla="*/ 6 w 1209"/>
                <a:gd name="T101" fmla="*/ 43 h 231"/>
                <a:gd name="T102" fmla="*/ 11 w 1209"/>
                <a:gd name="T103" fmla="*/ 4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09" h="231">
                  <a:moveTo>
                    <a:pt x="11" y="45"/>
                  </a:moveTo>
                  <a:cubicBezTo>
                    <a:pt x="20" y="33"/>
                    <a:pt x="54" y="39"/>
                    <a:pt x="66" y="40"/>
                  </a:cubicBezTo>
                  <a:cubicBezTo>
                    <a:pt x="93" y="41"/>
                    <a:pt x="120" y="40"/>
                    <a:pt x="146" y="41"/>
                  </a:cubicBezTo>
                  <a:cubicBezTo>
                    <a:pt x="212" y="42"/>
                    <a:pt x="278" y="45"/>
                    <a:pt x="343" y="48"/>
                  </a:cubicBezTo>
                  <a:cubicBezTo>
                    <a:pt x="436" y="52"/>
                    <a:pt x="530" y="57"/>
                    <a:pt x="623" y="53"/>
                  </a:cubicBezTo>
                  <a:cubicBezTo>
                    <a:pt x="703" y="49"/>
                    <a:pt x="784" y="43"/>
                    <a:pt x="864" y="35"/>
                  </a:cubicBezTo>
                  <a:cubicBezTo>
                    <a:pt x="921" y="30"/>
                    <a:pt x="980" y="25"/>
                    <a:pt x="1036" y="15"/>
                  </a:cubicBezTo>
                  <a:cubicBezTo>
                    <a:pt x="1069" y="8"/>
                    <a:pt x="1102" y="1"/>
                    <a:pt x="1135" y="7"/>
                  </a:cubicBezTo>
                  <a:cubicBezTo>
                    <a:pt x="1169" y="13"/>
                    <a:pt x="1195" y="39"/>
                    <a:pt x="1196" y="74"/>
                  </a:cubicBezTo>
                  <a:cubicBezTo>
                    <a:pt x="1196" y="102"/>
                    <a:pt x="1179" y="129"/>
                    <a:pt x="1161" y="149"/>
                  </a:cubicBezTo>
                  <a:cubicBezTo>
                    <a:pt x="1135" y="179"/>
                    <a:pt x="1096" y="191"/>
                    <a:pt x="1058" y="197"/>
                  </a:cubicBezTo>
                  <a:cubicBezTo>
                    <a:pt x="979" y="210"/>
                    <a:pt x="898" y="206"/>
                    <a:pt x="818" y="213"/>
                  </a:cubicBezTo>
                  <a:cubicBezTo>
                    <a:pt x="732" y="220"/>
                    <a:pt x="646" y="226"/>
                    <a:pt x="559" y="225"/>
                  </a:cubicBezTo>
                  <a:cubicBezTo>
                    <a:pt x="556" y="225"/>
                    <a:pt x="553" y="228"/>
                    <a:pt x="557" y="228"/>
                  </a:cubicBezTo>
                  <a:cubicBezTo>
                    <a:pt x="567" y="229"/>
                    <a:pt x="576" y="229"/>
                    <a:pt x="586" y="229"/>
                  </a:cubicBezTo>
                  <a:cubicBezTo>
                    <a:pt x="591" y="229"/>
                    <a:pt x="596" y="229"/>
                    <a:pt x="601" y="229"/>
                  </a:cubicBezTo>
                  <a:cubicBezTo>
                    <a:pt x="606" y="231"/>
                    <a:pt x="610" y="230"/>
                    <a:pt x="610" y="226"/>
                  </a:cubicBezTo>
                  <a:cubicBezTo>
                    <a:pt x="589" y="225"/>
                    <a:pt x="568" y="225"/>
                    <a:pt x="547" y="225"/>
                  </a:cubicBezTo>
                  <a:cubicBezTo>
                    <a:pt x="505" y="225"/>
                    <a:pt x="464" y="225"/>
                    <a:pt x="422" y="226"/>
                  </a:cubicBezTo>
                  <a:cubicBezTo>
                    <a:pt x="337" y="226"/>
                    <a:pt x="253" y="225"/>
                    <a:pt x="168" y="219"/>
                  </a:cubicBezTo>
                  <a:cubicBezTo>
                    <a:pt x="130" y="216"/>
                    <a:pt x="91" y="212"/>
                    <a:pt x="53" y="210"/>
                  </a:cubicBezTo>
                  <a:cubicBezTo>
                    <a:pt x="32" y="209"/>
                    <a:pt x="13" y="202"/>
                    <a:pt x="14" y="178"/>
                  </a:cubicBezTo>
                  <a:cubicBezTo>
                    <a:pt x="15" y="170"/>
                    <a:pt x="14" y="161"/>
                    <a:pt x="14" y="152"/>
                  </a:cubicBezTo>
                  <a:cubicBezTo>
                    <a:pt x="13" y="133"/>
                    <a:pt x="12" y="114"/>
                    <a:pt x="11" y="94"/>
                  </a:cubicBezTo>
                  <a:cubicBezTo>
                    <a:pt x="10" y="83"/>
                    <a:pt x="10" y="72"/>
                    <a:pt x="10" y="61"/>
                  </a:cubicBezTo>
                  <a:cubicBezTo>
                    <a:pt x="10" y="59"/>
                    <a:pt x="9" y="46"/>
                    <a:pt x="10" y="45"/>
                  </a:cubicBezTo>
                  <a:cubicBezTo>
                    <a:pt x="13" y="43"/>
                    <a:pt x="9" y="42"/>
                    <a:pt x="7" y="43"/>
                  </a:cubicBezTo>
                  <a:cubicBezTo>
                    <a:pt x="0" y="48"/>
                    <a:pt x="4" y="69"/>
                    <a:pt x="4" y="75"/>
                  </a:cubicBezTo>
                  <a:cubicBezTo>
                    <a:pt x="5" y="97"/>
                    <a:pt x="6" y="118"/>
                    <a:pt x="7" y="139"/>
                  </a:cubicBezTo>
                  <a:cubicBezTo>
                    <a:pt x="8" y="146"/>
                    <a:pt x="8" y="153"/>
                    <a:pt x="8" y="160"/>
                  </a:cubicBezTo>
                  <a:cubicBezTo>
                    <a:pt x="9" y="168"/>
                    <a:pt x="5" y="187"/>
                    <a:pt x="10" y="195"/>
                  </a:cubicBezTo>
                  <a:cubicBezTo>
                    <a:pt x="23" y="218"/>
                    <a:pt x="57" y="214"/>
                    <a:pt x="79" y="215"/>
                  </a:cubicBezTo>
                  <a:cubicBezTo>
                    <a:pt x="169" y="222"/>
                    <a:pt x="258" y="228"/>
                    <a:pt x="349" y="229"/>
                  </a:cubicBezTo>
                  <a:cubicBezTo>
                    <a:pt x="387" y="229"/>
                    <a:pt x="426" y="229"/>
                    <a:pt x="465" y="229"/>
                  </a:cubicBezTo>
                  <a:cubicBezTo>
                    <a:pt x="516" y="229"/>
                    <a:pt x="566" y="229"/>
                    <a:pt x="616" y="229"/>
                  </a:cubicBezTo>
                  <a:cubicBezTo>
                    <a:pt x="619" y="229"/>
                    <a:pt x="622" y="226"/>
                    <a:pt x="618" y="226"/>
                  </a:cubicBezTo>
                  <a:cubicBezTo>
                    <a:pt x="603" y="225"/>
                    <a:pt x="589" y="225"/>
                    <a:pt x="574" y="225"/>
                  </a:cubicBezTo>
                  <a:cubicBezTo>
                    <a:pt x="567" y="225"/>
                    <a:pt x="557" y="228"/>
                    <a:pt x="572" y="229"/>
                  </a:cubicBezTo>
                  <a:cubicBezTo>
                    <a:pt x="580" y="229"/>
                    <a:pt x="587" y="229"/>
                    <a:pt x="595" y="229"/>
                  </a:cubicBezTo>
                  <a:cubicBezTo>
                    <a:pt x="626" y="229"/>
                    <a:pt x="656" y="228"/>
                    <a:pt x="687" y="227"/>
                  </a:cubicBezTo>
                  <a:cubicBezTo>
                    <a:pt x="751" y="224"/>
                    <a:pt x="815" y="216"/>
                    <a:pt x="879" y="212"/>
                  </a:cubicBezTo>
                  <a:cubicBezTo>
                    <a:pt x="941" y="209"/>
                    <a:pt x="1003" y="209"/>
                    <a:pt x="1064" y="200"/>
                  </a:cubicBezTo>
                  <a:cubicBezTo>
                    <a:pt x="1106" y="193"/>
                    <a:pt x="1145" y="176"/>
                    <a:pt x="1172" y="143"/>
                  </a:cubicBezTo>
                  <a:cubicBezTo>
                    <a:pt x="1194" y="117"/>
                    <a:pt x="1209" y="80"/>
                    <a:pt x="1197" y="47"/>
                  </a:cubicBezTo>
                  <a:cubicBezTo>
                    <a:pt x="1183" y="9"/>
                    <a:pt x="1136" y="0"/>
                    <a:pt x="1101" y="1"/>
                  </a:cubicBezTo>
                  <a:cubicBezTo>
                    <a:pt x="1070" y="2"/>
                    <a:pt x="1040" y="11"/>
                    <a:pt x="1010" y="15"/>
                  </a:cubicBezTo>
                  <a:cubicBezTo>
                    <a:pt x="980" y="19"/>
                    <a:pt x="950" y="23"/>
                    <a:pt x="920" y="26"/>
                  </a:cubicBezTo>
                  <a:cubicBezTo>
                    <a:pt x="794" y="39"/>
                    <a:pt x="665" y="54"/>
                    <a:pt x="538" y="51"/>
                  </a:cubicBezTo>
                  <a:cubicBezTo>
                    <a:pt x="429" y="47"/>
                    <a:pt x="320" y="43"/>
                    <a:pt x="212" y="39"/>
                  </a:cubicBezTo>
                  <a:cubicBezTo>
                    <a:pt x="164" y="37"/>
                    <a:pt x="116" y="38"/>
                    <a:pt x="69" y="36"/>
                  </a:cubicBezTo>
                  <a:cubicBezTo>
                    <a:pt x="53" y="35"/>
                    <a:pt x="18" y="29"/>
                    <a:pt x="6" y="43"/>
                  </a:cubicBezTo>
                  <a:cubicBezTo>
                    <a:pt x="4" y="46"/>
                    <a:pt x="9" y="46"/>
                    <a:pt x="11" y="45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23" name="组合 375"/>
            <p:cNvGrpSpPr/>
            <p:nvPr/>
          </p:nvGrpSpPr>
          <p:grpSpPr>
            <a:xfrm>
              <a:off x="2972472" y="1362075"/>
              <a:ext cx="1164099" cy="1951636"/>
              <a:chOff x="2105026" y="333375"/>
              <a:chExt cx="1958975" cy="3284262"/>
            </a:xfrm>
          </p:grpSpPr>
          <p:sp>
            <p:nvSpPr>
              <p:cNvPr id="125" name="Freeform 15"/>
              <p:cNvSpPr/>
              <p:nvPr/>
            </p:nvSpPr>
            <p:spPr bwMode="auto">
              <a:xfrm>
                <a:off x="2843214" y="1827213"/>
                <a:ext cx="350838" cy="296863"/>
              </a:xfrm>
              <a:custGeom>
                <a:avLst/>
                <a:gdLst>
                  <a:gd name="T0" fmla="*/ 83 w 83"/>
                  <a:gd name="T1" fmla="*/ 41 h 70"/>
                  <a:gd name="T2" fmla="*/ 9 w 83"/>
                  <a:gd name="T3" fmla="*/ 20 h 70"/>
                  <a:gd name="T4" fmla="*/ 83 w 83"/>
                  <a:gd name="T5" fmla="*/ 48 h 70"/>
                  <a:gd name="T6" fmla="*/ 83 w 83"/>
                  <a:gd name="T7" fmla="*/ 4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70">
                    <a:moveTo>
                      <a:pt x="83" y="41"/>
                    </a:moveTo>
                    <a:cubicBezTo>
                      <a:pt x="64" y="28"/>
                      <a:pt x="23" y="0"/>
                      <a:pt x="9" y="20"/>
                    </a:cubicBezTo>
                    <a:cubicBezTo>
                      <a:pt x="0" y="31"/>
                      <a:pt x="26" y="70"/>
                      <a:pt x="83" y="48"/>
                    </a:cubicBezTo>
                    <a:lnTo>
                      <a:pt x="83" y="41"/>
                    </a:lnTo>
                    <a:close/>
                  </a:path>
                </a:pathLst>
              </a:custGeom>
              <a:solidFill>
                <a:srgbClr val="BED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Freeform 16"/>
              <p:cNvSpPr/>
              <p:nvPr/>
            </p:nvSpPr>
            <p:spPr bwMode="auto">
              <a:xfrm>
                <a:off x="3228976" y="1830388"/>
                <a:ext cx="376238" cy="315913"/>
              </a:xfrm>
              <a:custGeom>
                <a:avLst/>
                <a:gdLst>
                  <a:gd name="T0" fmla="*/ 0 w 89"/>
                  <a:gd name="T1" fmla="*/ 50 h 74"/>
                  <a:gd name="T2" fmla="*/ 84 w 89"/>
                  <a:gd name="T3" fmla="*/ 28 h 74"/>
                  <a:gd name="T4" fmla="*/ 1 w 89"/>
                  <a:gd name="T5" fmla="*/ 60 h 74"/>
                  <a:gd name="T6" fmla="*/ 0 w 89"/>
                  <a:gd name="T7" fmla="*/ 5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74">
                    <a:moveTo>
                      <a:pt x="0" y="50"/>
                    </a:moveTo>
                    <a:cubicBezTo>
                      <a:pt x="16" y="34"/>
                      <a:pt x="70" y="0"/>
                      <a:pt x="84" y="28"/>
                    </a:cubicBezTo>
                    <a:cubicBezTo>
                      <a:pt x="89" y="40"/>
                      <a:pt x="47" y="74"/>
                      <a:pt x="1" y="6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BED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Freeform 17"/>
              <p:cNvSpPr/>
              <p:nvPr/>
            </p:nvSpPr>
            <p:spPr bwMode="auto">
              <a:xfrm>
                <a:off x="3206751" y="1809750"/>
                <a:ext cx="423863" cy="284163"/>
              </a:xfrm>
              <a:custGeom>
                <a:avLst/>
                <a:gdLst>
                  <a:gd name="T0" fmla="*/ 7 w 100"/>
                  <a:gd name="T1" fmla="*/ 50 h 67"/>
                  <a:gd name="T2" fmla="*/ 78 w 100"/>
                  <a:gd name="T3" fmla="*/ 20 h 67"/>
                  <a:gd name="T4" fmla="*/ 78 w 100"/>
                  <a:gd name="T5" fmla="*/ 45 h 67"/>
                  <a:gd name="T6" fmla="*/ 7 w 100"/>
                  <a:gd name="T7" fmla="*/ 59 h 67"/>
                  <a:gd name="T8" fmla="*/ 3 w 100"/>
                  <a:gd name="T9" fmla="*/ 61 h 67"/>
                  <a:gd name="T10" fmla="*/ 68 w 100"/>
                  <a:gd name="T11" fmla="*/ 55 h 67"/>
                  <a:gd name="T12" fmla="*/ 87 w 100"/>
                  <a:gd name="T13" fmla="*/ 21 h 67"/>
                  <a:gd name="T14" fmla="*/ 1 w 100"/>
                  <a:gd name="T15" fmla="*/ 50 h 67"/>
                  <a:gd name="T16" fmla="*/ 7 w 100"/>
                  <a:gd name="T17" fmla="*/ 5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67">
                    <a:moveTo>
                      <a:pt x="7" y="50"/>
                    </a:moveTo>
                    <a:cubicBezTo>
                      <a:pt x="21" y="35"/>
                      <a:pt x="57" y="10"/>
                      <a:pt x="78" y="20"/>
                    </a:cubicBezTo>
                    <a:cubicBezTo>
                      <a:pt x="89" y="25"/>
                      <a:pt x="84" y="38"/>
                      <a:pt x="78" y="45"/>
                    </a:cubicBezTo>
                    <a:cubicBezTo>
                      <a:pt x="62" y="64"/>
                      <a:pt x="30" y="65"/>
                      <a:pt x="7" y="59"/>
                    </a:cubicBezTo>
                    <a:cubicBezTo>
                      <a:pt x="6" y="59"/>
                      <a:pt x="1" y="61"/>
                      <a:pt x="3" y="61"/>
                    </a:cubicBezTo>
                    <a:cubicBezTo>
                      <a:pt x="25" y="67"/>
                      <a:pt x="47" y="66"/>
                      <a:pt x="68" y="55"/>
                    </a:cubicBezTo>
                    <a:cubicBezTo>
                      <a:pt x="79" y="50"/>
                      <a:pt x="100" y="34"/>
                      <a:pt x="87" y="21"/>
                    </a:cubicBezTo>
                    <a:cubicBezTo>
                      <a:pt x="66" y="0"/>
                      <a:pt x="16" y="35"/>
                      <a:pt x="1" y="50"/>
                    </a:cubicBezTo>
                    <a:cubicBezTo>
                      <a:pt x="0" y="51"/>
                      <a:pt x="6" y="51"/>
                      <a:pt x="7" y="50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Freeform 18"/>
              <p:cNvSpPr/>
              <p:nvPr/>
            </p:nvSpPr>
            <p:spPr bwMode="auto">
              <a:xfrm>
                <a:off x="3168651" y="1673225"/>
                <a:ext cx="76200" cy="476250"/>
              </a:xfrm>
              <a:custGeom>
                <a:avLst/>
                <a:gdLst>
                  <a:gd name="T0" fmla="*/ 7 w 18"/>
                  <a:gd name="T1" fmla="*/ 4 h 112"/>
                  <a:gd name="T2" fmla="*/ 11 w 18"/>
                  <a:gd name="T3" fmla="*/ 109 h 112"/>
                  <a:gd name="T4" fmla="*/ 17 w 18"/>
                  <a:gd name="T5" fmla="*/ 107 h 112"/>
                  <a:gd name="T6" fmla="*/ 13 w 18"/>
                  <a:gd name="T7" fmla="*/ 3 h 112"/>
                  <a:gd name="T8" fmla="*/ 7 w 18"/>
                  <a:gd name="T9" fmla="*/ 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12">
                    <a:moveTo>
                      <a:pt x="7" y="4"/>
                    </a:moveTo>
                    <a:cubicBezTo>
                      <a:pt x="0" y="38"/>
                      <a:pt x="6" y="75"/>
                      <a:pt x="11" y="109"/>
                    </a:cubicBezTo>
                    <a:cubicBezTo>
                      <a:pt x="12" y="112"/>
                      <a:pt x="18" y="110"/>
                      <a:pt x="17" y="107"/>
                    </a:cubicBezTo>
                    <a:cubicBezTo>
                      <a:pt x="11" y="74"/>
                      <a:pt x="6" y="37"/>
                      <a:pt x="13" y="3"/>
                    </a:cubicBezTo>
                    <a:cubicBezTo>
                      <a:pt x="13" y="0"/>
                      <a:pt x="7" y="1"/>
                      <a:pt x="7" y="4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Freeform 19"/>
              <p:cNvSpPr/>
              <p:nvPr/>
            </p:nvSpPr>
            <p:spPr bwMode="auto">
              <a:xfrm>
                <a:off x="2597151" y="708025"/>
                <a:ext cx="1466850" cy="1160463"/>
              </a:xfrm>
              <a:custGeom>
                <a:avLst/>
                <a:gdLst>
                  <a:gd name="T0" fmla="*/ 106 w 346"/>
                  <a:gd name="T1" fmla="*/ 70 h 273"/>
                  <a:gd name="T2" fmla="*/ 145 w 346"/>
                  <a:gd name="T3" fmla="*/ 10 h 273"/>
                  <a:gd name="T4" fmla="*/ 223 w 346"/>
                  <a:gd name="T5" fmla="*/ 53 h 273"/>
                  <a:gd name="T6" fmla="*/ 301 w 346"/>
                  <a:gd name="T7" fmla="*/ 46 h 273"/>
                  <a:gd name="T8" fmla="*/ 300 w 346"/>
                  <a:gd name="T9" fmla="*/ 123 h 273"/>
                  <a:gd name="T10" fmla="*/ 337 w 346"/>
                  <a:gd name="T11" fmla="*/ 167 h 273"/>
                  <a:gd name="T12" fmla="*/ 260 w 346"/>
                  <a:gd name="T13" fmla="*/ 205 h 273"/>
                  <a:gd name="T14" fmla="*/ 212 w 346"/>
                  <a:gd name="T15" fmla="*/ 266 h 273"/>
                  <a:gd name="T16" fmla="*/ 154 w 346"/>
                  <a:gd name="T17" fmla="*/ 224 h 273"/>
                  <a:gd name="T18" fmla="*/ 139 w 346"/>
                  <a:gd name="T19" fmla="*/ 241 h 273"/>
                  <a:gd name="T20" fmla="*/ 63 w 346"/>
                  <a:gd name="T21" fmla="*/ 248 h 273"/>
                  <a:gd name="T22" fmla="*/ 53 w 346"/>
                  <a:gd name="T23" fmla="*/ 174 h 273"/>
                  <a:gd name="T24" fmla="*/ 14 w 346"/>
                  <a:gd name="T25" fmla="*/ 103 h 273"/>
                  <a:gd name="T26" fmla="*/ 106 w 346"/>
                  <a:gd name="T27" fmla="*/ 7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6" h="273">
                    <a:moveTo>
                      <a:pt x="106" y="70"/>
                    </a:moveTo>
                    <a:cubicBezTo>
                      <a:pt x="106" y="70"/>
                      <a:pt x="94" y="21"/>
                      <a:pt x="145" y="10"/>
                    </a:cubicBezTo>
                    <a:cubicBezTo>
                      <a:pt x="195" y="0"/>
                      <a:pt x="220" y="24"/>
                      <a:pt x="223" y="53"/>
                    </a:cubicBezTo>
                    <a:cubicBezTo>
                      <a:pt x="223" y="53"/>
                      <a:pt x="262" y="9"/>
                      <a:pt x="301" y="46"/>
                    </a:cubicBezTo>
                    <a:cubicBezTo>
                      <a:pt x="346" y="89"/>
                      <a:pt x="307" y="116"/>
                      <a:pt x="300" y="123"/>
                    </a:cubicBezTo>
                    <a:cubicBezTo>
                      <a:pt x="300" y="123"/>
                      <a:pt x="342" y="133"/>
                      <a:pt x="337" y="167"/>
                    </a:cubicBezTo>
                    <a:cubicBezTo>
                      <a:pt x="332" y="210"/>
                      <a:pt x="299" y="236"/>
                      <a:pt x="260" y="205"/>
                    </a:cubicBezTo>
                    <a:cubicBezTo>
                      <a:pt x="260" y="205"/>
                      <a:pt x="271" y="257"/>
                      <a:pt x="212" y="266"/>
                    </a:cubicBezTo>
                    <a:cubicBezTo>
                      <a:pt x="156" y="273"/>
                      <a:pt x="155" y="226"/>
                      <a:pt x="154" y="224"/>
                    </a:cubicBezTo>
                    <a:cubicBezTo>
                      <a:pt x="154" y="224"/>
                      <a:pt x="148" y="233"/>
                      <a:pt x="139" y="241"/>
                    </a:cubicBezTo>
                    <a:cubicBezTo>
                      <a:pt x="124" y="255"/>
                      <a:pt x="98" y="268"/>
                      <a:pt x="63" y="248"/>
                    </a:cubicBezTo>
                    <a:cubicBezTo>
                      <a:pt x="14" y="220"/>
                      <a:pt x="44" y="172"/>
                      <a:pt x="53" y="174"/>
                    </a:cubicBezTo>
                    <a:cubicBezTo>
                      <a:pt x="53" y="174"/>
                      <a:pt x="0" y="155"/>
                      <a:pt x="14" y="103"/>
                    </a:cubicBezTo>
                    <a:cubicBezTo>
                      <a:pt x="26" y="58"/>
                      <a:pt x="84" y="50"/>
                      <a:pt x="106" y="70"/>
                    </a:cubicBezTo>
                  </a:path>
                </a:pathLst>
              </a:custGeom>
              <a:solidFill>
                <a:srgbClr val="FCC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" name="Freeform 20"/>
              <p:cNvSpPr>
                <a:spLocks noEditPoints="1"/>
              </p:cNvSpPr>
              <p:nvPr/>
            </p:nvSpPr>
            <p:spPr bwMode="auto">
              <a:xfrm>
                <a:off x="3838576" y="1231900"/>
                <a:ext cx="187325" cy="403225"/>
              </a:xfrm>
              <a:custGeom>
                <a:avLst/>
                <a:gdLst>
                  <a:gd name="T0" fmla="*/ 0 w 44"/>
                  <a:gd name="T1" fmla="*/ 95 h 95"/>
                  <a:gd name="T2" fmla="*/ 0 w 44"/>
                  <a:gd name="T3" fmla="*/ 95 h 95"/>
                  <a:gd name="T4" fmla="*/ 0 w 44"/>
                  <a:gd name="T5" fmla="*/ 95 h 95"/>
                  <a:gd name="T6" fmla="*/ 0 w 44"/>
                  <a:gd name="T7" fmla="*/ 95 h 95"/>
                  <a:gd name="T8" fmla="*/ 44 w 44"/>
                  <a:gd name="T9" fmla="*/ 46 h 95"/>
                  <a:gd name="T10" fmla="*/ 0 w 44"/>
                  <a:gd name="T11" fmla="*/ 95 h 95"/>
                  <a:gd name="T12" fmla="*/ 44 w 44"/>
                  <a:gd name="T13" fmla="*/ 46 h 95"/>
                  <a:gd name="T14" fmla="*/ 44 w 44"/>
                  <a:gd name="T15" fmla="*/ 45 h 95"/>
                  <a:gd name="T16" fmla="*/ 44 w 44"/>
                  <a:gd name="T17" fmla="*/ 45 h 95"/>
                  <a:gd name="T18" fmla="*/ 44 w 44"/>
                  <a:gd name="T19" fmla="*/ 45 h 95"/>
                  <a:gd name="T20" fmla="*/ 44 w 44"/>
                  <a:gd name="T21" fmla="*/ 45 h 95"/>
                  <a:gd name="T22" fmla="*/ 44 w 44"/>
                  <a:gd name="T23" fmla="*/ 45 h 95"/>
                  <a:gd name="T24" fmla="*/ 44 w 44"/>
                  <a:gd name="T25" fmla="*/ 45 h 95"/>
                  <a:gd name="T26" fmla="*/ 7 w 44"/>
                  <a:gd name="T27" fmla="*/ 0 h 95"/>
                  <a:gd name="T28" fmla="*/ 7 w 44"/>
                  <a:gd name="T29" fmla="*/ 0 h 95"/>
                  <a:gd name="T30" fmla="*/ 7 w 44"/>
                  <a:gd name="T3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95">
                    <a:moveTo>
                      <a:pt x="0" y="95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moveTo>
                      <a:pt x="44" y="46"/>
                    </a:moveTo>
                    <a:cubicBezTo>
                      <a:pt x="40" y="75"/>
                      <a:pt x="23" y="95"/>
                      <a:pt x="0" y="95"/>
                    </a:cubicBezTo>
                    <a:cubicBezTo>
                      <a:pt x="23" y="95"/>
                      <a:pt x="40" y="75"/>
                      <a:pt x="44" y="46"/>
                    </a:cubicBezTo>
                    <a:moveTo>
                      <a:pt x="44" y="45"/>
                    </a:move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moveTo>
                      <a:pt x="44" y="45"/>
                    </a:move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Freeform 21"/>
              <p:cNvSpPr/>
              <p:nvPr/>
            </p:nvSpPr>
            <p:spPr bwMode="auto">
              <a:xfrm>
                <a:off x="3825876" y="1027113"/>
                <a:ext cx="203200" cy="608013"/>
              </a:xfrm>
              <a:custGeom>
                <a:avLst/>
                <a:gdLst>
                  <a:gd name="T0" fmla="*/ 31 w 48"/>
                  <a:gd name="T1" fmla="*/ 0 h 143"/>
                  <a:gd name="T2" fmla="*/ 24 w 48"/>
                  <a:gd name="T3" fmla="*/ 9 h 143"/>
                  <a:gd name="T4" fmla="*/ 7 w 48"/>
                  <a:gd name="T5" fmla="*/ 45 h 143"/>
                  <a:gd name="T6" fmla="*/ 14 w 48"/>
                  <a:gd name="T7" fmla="*/ 50 h 143"/>
                  <a:gd name="T8" fmla="*/ 30 w 48"/>
                  <a:gd name="T9" fmla="*/ 62 h 143"/>
                  <a:gd name="T10" fmla="*/ 36 w 48"/>
                  <a:gd name="T11" fmla="*/ 113 h 143"/>
                  <a:gd name="T12" fmla="*/ 0 w 48"/>
                  <a:gd name="T13" fmla="*/ 143 h 143"/>
                  <a:gd name="T14" fmla="*/ 3 w 48"/>
                  <a:gd name="T15" fmla="*/ 143 h 143"/>
                  <a:gd name="T16" fmla="*/ 3 w 48"/>
                  <a:gd name="T17" fmla="*/ 143 h 143"/>
                  <a:gd name="T18" fmla="*/ 3 w 48"/>
                  <a:gd name="T19" fmla="*/ 143 h 143"/>
                  <a:gd name="T20" fmla="*/ 47 w 48"/>
                  <a:gd name="T21" fmla="*/ 94 h 143"/>
                  <a:gd name="T22" fmla="*/ 47 w 48"/>
                  <a:gd name="T23" fmla="*/ 93 h 143"/>
                  <a:gd name="T24" fmla="*/ 47 w 48"/>
                  <a:gd name="T25" fmla="*/ 93 h 143"/>
                  <a:gd name="T26" fmla="*/ 47 w 48"/>
                  <a:gd name="T27" fmla="*/ 93 h 143"/>
                  <a:gd name="T28" fmla="*/ 47 w 48"/>
                  <a:gd name="T29" fmla="*/ 93 h 143"/>
                  <a:gd name="T30" fmla="*/ 47 w 48"/>
                  <a:gd name="T31" fmla="*/ 92 h 143"/>
                  <a:gd name="T32" fmla="*/ 48 w 48"/>
                  <a:gd name="T33" fmla="*/ 87 h 143"/>
                  <a:gd name="T34" fmla="*/ 10 w 48"/>
                  <a:gd name="T35" fmla="*/ 48 h 143"/>
                  <a:gd name="T36" fmla="*/ 10 w 48"/>
                  <a:gd name="T37" fmla="*/ 48 h 143"/>
                  <a:gd name="T38" fmla="*/ 10 w 48"/>
                  <a:gd name="T39" fmla="*/ 48 h 143"/>
                  <a:gd name="T40" fmla="*/ 10 w 48"/>
                  <a:gd name="T41" fmla="*/ 48 h 143"/>
                  <a:gd name="T42" fmla="*/ 10 w 48"/>
                  <a:gd name="T43" fmla="*/ 48 h 143"/>
                  <a:gd name="T44" fmla="*/ 31 w 48"/>
                  <a:gd name="T4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143">
                    <a:moveTo>
                      <a:pt x="31" y="0"/>
                    </a:moveTo>
                    <a:cubicBezTo>
                      <a:pt x="29" y="3"/>
                      <a:pt x="27" y="6"/>
                      <a:pt x="24" y="9"/>
                    </a:cubicBezTo>
                    <a:cubicBezTo>
                      <a:pt x="25" y="22"/>
                      <a:pt x="19" y="34"/>
                      <a:pt x="7" y="45"/>
                    </a:cubicBezTo>
                    <a:cubicBezTo>
                      <a:pt x="1" y="49"/>
                      <a:pt x="8" y="48"/>
                      <a:pt x="14" y="50"/>
                    </a:cubicBezTo>
                    <a:cubicBezTo>
                      <a:pt x="20" y="53"/>
                      <a:pt x="26" y="57"/>
                      <a:pt x="30" y="62"/>
                    </a:cubicBezTo>
                    <a:cubicBezTo>
                      <a:pt x="44" y="76"/>
                      <a:pt x="44" y="96"/>
                      <a:pt x="36" y="113"/>
                    </a:cubicBezTo>
                    <a:cubicBezTo>
                      <a:pt x="27" y="131"/>
                      <a:pt x="14" y="141"/>
                      <a:pt x="0" y="143"/>
                    </a:cubicBezTo>
                    <a:cubicBezTo>
                      <a:pt x="1" y="143"/>
                      <a:pt x="2" y="143"/>
                      <a:pt x="3" y="143"/>
                    </a:cubicBezTo>
                    <a:cubicBezTo>
                      <a:pt x="3" y="143"/>
                      <a:pt x="3" y="143"/>
                      <a:pt x="3" y="143"/>
                    </a:cubicBezTo>
                    <a:cubicBezTo>
                      <a:pt x="3" y="143"/>
                      <a:pt x="3" y="143"/>
                      <a:pt x="3" y="143"/>
                    </a:cubicBezTo>
                    <a:cubicBezTo>
                      <a:pt x="26" y="143"/>
                      <a:pt x="43" y="123"/>
                      <a:pt x="47" y="94"/>
                    </a:cubicBezTo>
                    <a:cubicBezTo>
                      <a:pt x="47" y="94"/>
                      <a:pt x="47" y="94"/>
                      <a:pt x="47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7" y="93"/>
                      <a:pt x="47" y="92"/>
                      <a:pt x="47" y="92"/>
                    </a:cubicBezTo>
                    <a:cubicBezTo>
                      <a:pt x="48" y="91"/>
                      <a:pt x="48" y="89"/>
                      <a:pt x="48" y="87"/>
                    </a:cubicBezTo>
                    <a:cubicBezTo>
                      <a:pt x="48" y="57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5" y="43"/>
                      <a:pt x="39" y="26"/>
                      <a:pt x="31" y="0"/>
                    </a:cubicBezTo>
                  </a:path>
                </a:pathLst>
              </a:custGeom>
              <a:solidFill>
                <a:srgbClr val="FBB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" name="Freeform 22"/>
              <p:cNvSpPr>
                <a:spLocks noEditPoints="1"/>
              </p:cNvSpPr>
              <p:nvPr/>
            </p:nvSpPr>
            <p:spPr bwMode="auto">
              <a:xfrm>
                <a:off x="2800351" y="1660525"/>
                <a:ext cx="449263" cy="128588"/>
              </a:xfrm>
              <a:custGeom>
                <a:avLst/>
                <a:gdLst>
                  <a:gd name="T0" fmla="*/ 5 w 106"/>
                  <a:gd name="T1" fmla="*/ 17 h 30"/>
                  <a:gd name="T2" fmla="*/ 0 w 106"/>
                  <a:gd name="T3" fmla="*/ 18 h 30"/>
                  <a:gd name="T4" fmla="*/ 20 w 106"/>
                  <a:gd name="T5" fmla="*/ 29 h 30"/>
                  <a:gd name="T6" fmla="*/ 27 w 106"/>
                  <a:gd name="T7" fmla="*/ 30 h 30"/>
                  <a:gd name="T8" fmla="*/ 15 w 106"/>
                  <a:gd name="T9" fmla="*/ 24 h 30"/>
                  <a:gd name="T10" fmla="*/ 5 w 106"/>
                  <a:gd name="T11" fmla="*/ 17 h 30"/>
                  <a:gd name="T12" fmla="*/ 106 w 106"/>
                  <a:gd name="T13" fmla="*/ 0 h 30"/>
                  <a:gd name="T14" fmla="*/ 106 w 106"/>
                  <a:gd name="T15" fmla="*/ 0 h 30"/>
                  <a:gd name="T16" fmla="*/ 106 w 10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30">
                    <a:moveTo>
                      <a:pt x="5" y="17"/>
                    </a:moveTo>
                    <a:cubicBezTo>
                      <a:pt x="3" y="17"/>
                      <a:pt x="2" y="18"/>
                      <a:pt x="0" y="18"/>
                    </a:cubicBezTo>
                    <a:cubicBezTo>
                      <a:pt x="6" y="23"/>
                      <a:pt x="13" y="26"/>
                      <a:pt x="20" y="29"/>
                    </a:cubicBezTo>
                    <a:cubicBezTo>
                      <a:pt x="22" y="29"/>
                      <a:pt x="25" y="30"/>
                      <a:pt x="27" y="30"/>
                    </a:cubicBezTo>
                    <a:cubicBezTo>
                      <a:pt x="23" y="28"/>
                      <a:pt x="19" y="26"/>
                      <a:pt x="15" y="24"/>
                    </a:cubicBezTo>
                    <a:cubicBezTo>
                      <a:pt x="11" y="22"/>
                      <a:pt x="8" y="19"/>
                      <a:pt x="5" y="17"/>
                    </a:cubicBezTo>
                    <a:moveTo>
                      <a:pt x="106" y="0"/>
                    </a:moveTo>
                    <a:cubicBezTo>
                      <a:pt x="106" y="0"/>
                      <a:pt x="106" y="0"/>
                      <a:pt x="106" y="0"/>
                    </a:cubicBezTo>
                    <a:cubicBezTo>
                      <a:pt x="106" y="0"/>
                      <a:pt x="106" y="0"/>
                      <a:pt x="106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" name="Freeform 23"/>
              <p:cNvSpPr>
                <a:spLocks noEditPoints="1"/>
              </p:cNvSpPr>
              <p:nvPr/>
            </p:nvSpPr>
            <p:spPr bwMode="auto">
              <a:xfrm>
                <a:off x="2820989" y="1095375"/>
                <a:ext cx="1169988" cy="739775"/>
              </a:xfrm>
              <a:custGeom>
                <a:avLst/>
                <a:gdLst>
                  <a:gd name="T0" fmla="*/ 167 w 276"/>
                  <a:gd name="T1" fmla="*/ 139 h 174"/>
                  <a:gd name="T2" fmla="*/ 178 w 276"/>
                  <a:gd name="T3" fmla="*/ 132 h 174"/>
                  <a:gd name="T4" fmla="*/ 181 w 276"/>
                  <a:gd name="T5" fmla="*/ 145 h 174"/>
                  <a:gd name="T6" fmla="*/ 138 w 276"/>
                  <a:gd name="T7" fmla="*/ 165 h 174"/>
                  <a:gd name="T8" fmla="*/ 112 w 276"/>
                  <a:gd name="T9" fmla="*/ 144 h 174"/>
                  <a:gd name="T10" fmla="*/ 140 w 276"/>
                  <a:gd name="T11" fmla="*/ 149 h 174"/>
                  <a:gd name="T12" fmla="*/ 221 w 276"/>
                  <a:gd name="T13" fmla="*/ 111 h 174"/>
                  <a:gd name="T14" fmla="*/ 251 w 276"/>
                  <a:gd name="T15" fmla="*/ 64 h 174"/>
                  <a:gd name="T16" fmla="*/ 255 w 276"/>
                  <a:gd name="T17" fmla="*/ 50 h 174"/>
                  <a:gd name="T18" fmla="*/ 264 w 276"/>
                  <a:gd name="T19" fmla="*/ 57 h 174"/>
                  <a:gd name="T20" fmla="*/ 236 w 276"/>
                  <a:gd name="T21" fmla="*/ 116 h 174"/>
                  <a:gd name="T22" fmla="*/ 257 w 276"/>
                  <a:gd name="T23" fmla="*/ 0 h 174"/>
                  <a:gd name="T24" fmla="*/ 38 w 276"/>
                  <a:gd name="T25" fmla="*/ 141 h 174"/>
                  <a:gd name="T26" fmla="*/ 50 w 276"/>
                  <a:gd name="T27" fmla="*/ 140 h 174"/>
                  <a:gd name="T28" fmla="*/ 56 w 276"/>
                  <a:gd name="T29" fmla="*/ 145 h 174"/>
                  <a:gd name="T30" fmla="*/ 34 w 276"/>
                  <a:gd name="T31" fmla="*/ 158 h 174"/>
                  <a:gd name="T32" fmla="*/ 6 w 276"/>
                  <a:gd name="T33" fmla="*/ 149 h 174"/>
                  <a:gd name="T34" fmla="*/ 10 w 276"/>
                  <a:gd name="T35" fmla="*/ 157 h 174"/>
                  <a:gd name="T36" fmla="*/ 28 w 276"/>
                  <a:gd name="T37" fmla="*/ 163 h 174"/>
                  <a:gd name="T38" fmla="*/ 84 w 276"/>
                  <a:gd name="T39" fmla="*/ 140 h 174"/>
                  <a:gd name="T40" fmla="*/ 93 w 276"/>
                  <a:gd name="T41" fmla="*/ 132 h 174"/>
                  <a:gd name="T42" fmla="*/ 96 w 276"/>
                  <a:gd name="T43" fmla="*/ 137 h 174"/>
                  <a:gd name="T44" fmla="*/ 101 w 276"/>
                  <a:gd name="T45" fmla="*/ 133 h 174"/>
                  <a:gd name="T46" fmla="*/ 101 w 276"/>
                  <a:gd name="T47" fmla="*/ 133 h 174"/>
                  <a:gd name="T48" fmla="*/ 139 w 276"/>
                  <a:gd name="T49" fmla="*/ 174 h 174"/>
                  <a:gd name="T50" fmla="*/ 195 w 276"/>
                  <a:gd name="T51" fmla="*/ 115 h 174"/>
                  <a:gd name="T52" fmla="*/ 200 w 276"/>
                  <a:gd name="T53" fmla="*/ 113 h 174"/>
                  <a:gd name="T54" fmla="*/ 207 w 276"/>
                  <a:gd name="T55" fmla="*/ 114 h 174"/>
                  <a:gd name="T56" fmla="*/ 207 w 276"/>
                  <a:gd name="T57" fmla="*/ 114 h 174"/>
                  <a:gd name="T58" fmla="*/ 232 w 276"/>
                  <a:gd name="T59" fmla="*/ 124 h 174"/>
                  <a:gd name="T60" fmla="*/ 270 w 276"/>
                  <a:gd name="T61" fmla="*/ 60 h 174"/>
                  <a:gd name="T62" fmla="*/ 235 w 276"/>
                  <a:gd name="T63" fmla="*/ 3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6" h="174">
                    <a:moveTo>
                      <a:pt x="140" y="149"/>
                    </a:moveTo>
                    <a:cubicBezTo>
                      <a:pt x="150" y="149"/>
                      <a:pt x="159" y="145"/>
                      <a:pt x="167" y="139"/>
                    </a:cubicBezTo>
                    <a:cubicBezTo>
                      <a:pt x="170" y="137"/>
                      <a:pt x="173" y="132"/>
                      <a:pt x="177" y="132"/>
                    </a:cubicBezTo>
                    <a:cubicBezTo>
                      <a:pt x="178" y="132"/>
                      <a:pt x="178" y="132"/>
                      <a:pt x="178" y="132"/>
                    </a:cubicBezTo>
                    <a:cubicBezTo>
                      <a:pt x="180" y="133"/>
                      <a:pt x="181" y="133"/>
                      <a:pt x="181" y="134"/>
                    </a:cubicBezTo>
                    <a:cubicBezTo>
                      <a:pt x="183" y="137"/>
                      <a:pt x="182" y="142"/>
                      <a:pt x="181" y="145"/>
                    </a:cubicBezTo>
                    <a:cubicBezTo>
                      <a:pt x="176" y="158"/>
                      <a:pt x="160" y="163"/>
                      <a:pt x="148" y="165"/>
                    </a:cubicBezTo>
                    <a:cubicBezTo>
                      <a:pt x="145" y="165"/>
                      <a:pt x="142" y="165"/>
                      <a:pt x="138" y="165"/>
                    </a:cubicBezTo>
                    <a:cubicBezTo>
                      <a:pt x="130" y="165"/>
                      <a:pt x="122" y="164"/>
                      <a:pt x="117" y="158"/>
                    </a:cubicBezTo>
                    <a:cubicBezTo>
                      <a:pt x="113" y="155"/>
                      <a:pt x="110" y="149"/>
                      <a:pt x="112" y="144"/>
                    </a:cubicBezTo>
                    <a:cubicBezTo>
                      <a:pt x="119" y="144"/>
                      <a:pt x="126" y="147"/>
                      <a:pt x="133" y="148"/>
                    </a:cubicBezTo>
                    <a:cubicBezTo>
                      <a:pt x="135" y="148"/>
                      <a:pt x="138" y="149"/>
                      <a:pt x="140" y="149"/>
                    </a:cubicBezTo>
                    <a:moveTo>
                      <a:pt x="234" y="116"/>
                    </a:moveTo>
                    <a:cubicBezTo>
                      <a:pt x="229" y="116"/>
                      <a:pt x="224" y="115"/>
                      <a:pt x="221" y="111"/>
                    </a:cubicBezTo>
                    <a:cubicBezTo>
                      <a:pt x="226" y="105"/>
                      <a:pt x="232" y="102"/>
                      <a:pt x="238" y="97"/>
                    </a:cubicBezTo>
                    <a:cubicBezTo>
                      <a:pt x="247" y="88"/>
                      <a:pt x="250" y="76"/>
                      <a:pt x="251" y="64"/>
                    </a:cubicBezTo>
                    <a:cubicBezTo>
                      <a:pt x="251" y="60"/>
                      <a:pt x="248" y="54"/>
                      <a:pt x="252" y="51"/>
                    </a:cubicBezTo>
                    <a:cubicBezTo>
                      <a:pt x="253" y="50"/>
                      <a:pt x="254" y="50"/>
                      <a:pt x="255" y="50"/>
                    </a:cubicBezTo>
                    <a:cubicBezTo>
                      <a:pt x="255" y="50"/>
                      <a:pt x="255" y="50"/>
                      <a:pt x="255" y="50"/>
                    </a:cubicBezTo>
                    <a:cubicBezTo>
                      <a:pt x="259" y="50"/>
                      <a:pt x="262" y="54"/>
                      <a:pt x="264" y="57"/>
                    </a:cubicBezTo>
                    <a:cubicBezTo>
                      <a:pt x="271" y="68"/>
                      <a:pt x="266" y="84"/>
                      <a:pt x="260" y="95"/>
                    </a:cubicBezTo>
                    <a:cubicBezTo>
                      <a:pt x="255" y="103"/>
                      <a:pt x="247" y="115"/>
                      <a:pt x="236" y="116"/>
                    </a:cubicBezTo>
                    <a:cubicBezTo>
                      <a:pt x="235" y="116"/>
                      <a:pt x="234" y="116"/>
                      <a:pt x="234" y="116"/>
                    </a:cubicBezTo>
                    <a:moveTo>
                      <a:pt x="257" y="0"/>
                    </a:moveTo>
                    <a:cubicBezTo>
                      <a:pt x="204" y="74"/>
                      <a:pt x="132" y="110"/>
                      <a:pt x="34" y="141"/>
                    </a:cubicBezTo>
                    <a:cubicBezTo>
                      <a:pt x="35" y="141"/>
                      <a:pt x="36" y="141"/>
                      <a:pt x="38" y="141"/>
                    </a:cubicBezTo>
                    <a:cubicBezTo>
                      <a:pt x="39" y="141"/>
                      <a:pt x="40" y="141"/>
                      <a:pt x="41" y="141"/>
                    </a:cubicBezTo>
                    <a:cubicBezTo>
                      <a:pt x="43" y="141"/>
                      <a:pt x="47" y="140"/>
                      <a:pt x="50" y="140"/>
                    </a:cubicBezTo>
                    <a:cubicBezTo>
                      <a:pt x="51" y="140"/>
                      <a:pt x="53" y="140"/>
                      <a:pt x="54" y="141"/>
                    </a:cubicBezTo>
                    <a:cubicBezTo>
                      <a:pt x="55" y="142"/>
                      <a:pt x="56" y="143"/>
                      <a:pt x="56" y="145"/>
                    </a:cubicBezTo>
                    <a:cubicBezTo>
                      <a:pt x="55" y="148"/>
                      <a:pt x="52" y="152"/>
                      <a:pt x="49" y="154"/>
                    </a:cubicBezTo>
                    <a:cubicBezTo>
                      <a:pt x="45" y="157"/>
                      <a:pt x="40" y="158"/>
                      <a:pt x="34" y="158"/>
                    </a:cubicBezTo>
                    <a:cubicBezTo>
                      <a:pt x="26" y="158"/>
                      <a:pt x="18" y="155"/>
                      <a:pt x="11" y="152"/>
                    </a:cubicBezTo>
                    <a:cubicBezTo>
                      <a:pt x="9" y="151"/>
                      <a:pt x="8" y="150"/>
                      <a:pt x="6" y="149"/>
                    </a:cubicBezTo>
                    <a:cubicBezTo>
                      <a:pt x="4" y="149"/>
                      <a:pt x="2" y="150"/>
                      <a:pt x="0" y="150"/>
                    </a:cubicBezTo>
                    <a:cubicBezTo>
                      <a:pt x="3" y="152"/>
                      <a:pt x="6" y="155"/>
                      <a:pt x="10" y="157"/>
                    </a:cubicBezTo>
                    <a:cubicBezTo>
                      <a:pt x="14" y="159"/>
                      <a:pt x="18" y="161"/>
                      <a:pt x="22" y="163"/>
                    </a:cubicBezTo>
                    <a:cubicBezTo>
                      <a:pt x="24" y="163"/>
                      <a:pt x="26" y="163"/>
                      <a:pt x="28" y="163"/>
                    </a:cubicBezTo>
                    <a:cubicBezTo>
                      <a:pt x="45" y="163"/>
                      <a:pt x="60" y="158"/>
                      <a:pt x="72" y="152"/>
                    </a:cubicBezTo>
                    <a:cubicBezTo>
                      <a:pt x="76" y="149"/>
                      <a:pt x="80" y="145"/>
                      <a:pt x="84" y="140"/>
                    </a:cubicBezTo>
                    <a:cubicBezTo>
                      <a:pt x="86" y="137"/>
                      <a:pt x="88" y="133"/>
                      <a:pt x="91" y="132"/>
                    </a:cubicBezTo>
                    <a:cubicBezTo>
                      <a:pt x="92" y="132"/>
                      <a:pt x="93" y="132"/>
                      <a:pt x="93" y="132"/>
                    </a:cubicBezTo>
                    <a:cubicBezTo>
                      <a:pt x="94" y="132"/>
                      <a:pt x="94" y="132"/>
                      <a:pt x="95" y="133"/>
                    </a:cubicBezTo>
                    <a:cubicBezTo>
                      <a:pt x="95" y="134"/>
                      <a:pt x="96" y="136"/>
                      <a:pt x="96" y="137"/>
                    </a:cubicBezTo>
                    <a:cubicBezTo>
                      <a:pt x="99" y="135"/>
                      <a:pt x="101" y="133"/>
                      <a:pt x="101" y="133"/>
                    </a:cubicBezTo>
                    <a:cubicBezTo>
                      <a:pt x="101" y="133"/>
                      <a:pt x="101" y="133"/>
                      <a:pt x="101" y="133"/>
                    </a:cubicBezTo>
                    <a:cubicBezTo>
                      <a:pt x="101" y="133"/>
                      <a:pt x="101" y="133"/>
                      <a:pt x="101" y="133"/>
                    </a:cubicBezTo>
                    <a:cubicBezTo>
                      <a:pt x="101" y="133"/>
                      <a:pt x="101" y="133"/>
                      <a:pt x="101" y="133"/>
                    </a:cubicBezTo>
                    <a:cubicBezTo>
                      <a:pt x="102" y="135"/>
                      <a:pt x="103" y="168"/>
                      <a:pt x="135" y="174"/>
                    </a:cubicBezTo>
                    <a:cubicBezTo>
                      <a:pt x="136" y="174"/>
                      <a:pt x="137" y="174"/>
                      <a:pt x="139" y="174"/>
                    </a:cubicBezTo>
                    <a:cubicBezTo>
                      <a:pt x="142" y="174"/>
                      <a:pt x="146" y="174"/>
                      <a:pt x="150" y="173"/>
                    </a:cubicBezTo>
                    <a:cubicBezTo>
                      <a:pt x="180" y="168"/>
                      <a:pt x="201" y="145"/>
                      <a:pt x="195" y="115"/>
                    </a:cubicBezTo>
                    <a:cubicBezTo>
                      <a:pt x="194" y="114"/>
                      <a:pt x="197" y="113"/>
                      <a:pt x="199" y="113"/>
                    </a:cubicBezTo>
                    <a:cubicBezTo>
                      <a:pt x="200" y="113"/>
                      <a:pt x="200" y="113"/>
                      <a:pt x="200" y="113"/>
                    </a:cubicBezTo>
                    <a:cubicBezTo>
                      <a:pt x="203" y="115"/>
                      <a:pt x="205" y="116"/>
                      <a:pt x="207" y="118"/>
                    </a:cubicBezTo>
                    <a:cubicBezTo>
                      <a:pt x="207" y="115"/>
                      <a:pt x="207" y="114"/>
                      <a:pt x="207" y="114"/>
                    </a:cubicBezTo>
                    <a:cubicBezTo>
                      <a:pt x="207" y="114"/>
                      <a:pt x="207" y="114"/>
                      <a:pt x="207" y="114"/>
                    </a:cubicBezTo>
                    <a:cubicBezTo>
                      <a:pt x="207" y="114"/>
                      <a:pt x="207" y="114"/>
                      <a:pt x="207" y="114"/>
                    </a:cubicBezTo>
                    <a:cubicBezTo>
                      <a:pt x="212" y="118"/>
                      <a:pt x="217" y="121"/>
                      <a:pt x="222" y="123"/>
                    </a:cubicBezTo>
                    <a:cubicBezTo>
                      <a:pt x="225" y="124"/>
                      <a:pt x="229" y="124"/>
                      <a:pt x="232" y="124"/>
                    </a:cubicBezTo>
                    <a:cubicBezTo>
                      <a:pt x="245" y="124"/>
                      <a:pt x="258" y="118"/>
                      <a:pt x="265" y="103"/>
                    </a:cubicBezTo>
                    <a:cubicBezTo>
                      <a:pt x="270" y="90"/>
                      <a:pt x="276" y="73"/>
                      <a:pt x="270" y="60"/>
                    </a:cubicBezTo>
                    <a:cubicBezTo>
                      <a:pt x="264" y="46"/>
                      <a:pt x="250" y="37"/>
                      <a:pt x="235" y="33"/>
                    </a:cubicBezTo>
                    <a:cubicBezTo>
                      <a:pt x="235" y="33"/>
                      <a:pt x="234" y="32"/>
                      <a:pt x="235" y="32"/>
                    </a:cubicBezTo>
                    <a:cubicBezTo>
                      <a:pt x="245" y="23"/>
                      <a:pt x="254" y="12"/>
                      <a:pt x="257" y="0"/>
                    </a:cubicBezTo>
                  </a:path>
                </a:pathLst>
              </a:custGeom>
              <a:solidFill>
                <a:srgbClr val="FBB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" name="Freeform 24"/>
              <p:cNvSpPr/>
              <p:nvPr/>
            </p:nvSpPr>
            <p:spPr bwMode="auto">
              <a:xfrm>
                <a:off x="3462339" y="1839913"/>
                <a:ext cx="33338" cy="0"/>
              </a:xfrm>
              <a:custGeom>
                <a:avLst/>
                <a:gdLst>
                  <a:gd name="T0" fmla="*/ 8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5" y="0"/>
                      <a:pt x="8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" name="Freeform 25"/>
              <p:cNvSpPr>
                <a:spLocks noEditPoints="1"/>
              </p:cNvSpPr>
              <p:nvPr/>
            </p:nvSpPr>
            <p:spPr bwMode="auto">
              <a:xfrm>
                <a:off x="3178176" y="1601788"/>
                <a:ext cx="525463" cy="238125"/>
              </a:xfrm>
              <a:custGeom>
                <a:avLst/>
                <a:gdLst>
                  <a:gd name="T0" fmla="*/ 6 w 124"/>
                  <a:gd name="T1" fmla="*/ 20 h 56"/>
                  <a:gd name="T2" fmla="*/ 0 w 124"/>
                  <a:gd name="T3" fmla="*/ 26 h 56"/>
                  <a:gd name="T4" fmla="*/ 6 w 124"/>
                  <a:gd name="T5" fmla="*/ 22 h 56"/>
                  <a:gd name="T6" fmla="*/ 6 w 124"/>
                  <a:gd name="T7" fmla="*/ 20 h 56"/>
                  <a:gd name="T8" fmla="*/ 117 w 124"/>
                  <a:gd name="T9" fmla="*/ 0 h 56"/>
                  <a:gd name="T10" fmla="*/ 117 w 124"/>
                  <a:gd name="T11" fmla="*/ 6 h 56"/>
                  <a:gd name="T12" fmla="*/ 77 w 124"/>
                  <a:gd name="T13" fmla="*/ 55 h 56"/>
                  <a:gd name="T14" fmla="*/ 67 w 124"/>
                  <a:gd name="T15" fmla="*/ 56 h 56"/>
                  <a:gd name="T16" fmla="*/ 75 w 124"/>
                  <a:gd name="T17" fmla="*/ 56 h 56"/>
                  <a:gd name="T18" fmla="*/ 75 w 124"/>
                  <a:gd name="T19" fmla="*/ 56 h 56"/>
                  <a:gd name="T20" fmla="*/ 124 w 124"/>
                  <a:gd name="T21" fmla="*/ 4 h 56"/>
                  <a:gd name="T22" fmla="*/ 124 w 124"/>
                  <a:gd name="T23" fmla="*/ 4 h 56"/>
                  <a:gd name="T24" fmla="*/ 117 w 124"/>
                  <a:gd name="T2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56">
                    <a:moveTo>
                      <a:pt x="6" y="20"/>
                    </a:moveTo>
                    <a:cubicBezTo>
                      <a:pt x="4" y="22"/>
                      <a:pt x="2" y="24"/>
                      <a:pt x="0" y="26"/>
                    </a:cubicBezTo>
                    <a:cubicBezTo>
                      <a:pt x="3" y="25"/>
                      <a:pt x="4" y="23"/>
                      <a:pt x="6" y="22"/>
                    </a:cubicBezTo>
                    <a:cubicBezTo>
                      <a:pt x="6" y="21"/>
                      <a:pt x="6" y="21"/>
                      <a:pt x="6" y="20"/>
                    </a:cubicBezTo>
                    <a:moveTo>
                      <a:pt x="117" y="0"/>
                    </a:moveTo>
                    <a:cubicBezTo>
                      <a:pt x="117" y="2"/>
                      <a:pt x="117" y="4"/>
                      <a:pt x="117" y="6"/>
                    </a:cubicBezTo>
                    <a:cubicBezTo>
                      <a:pt x="116" y="30"/>
                      <a:pt x="101" y="49"/>
                      <a:pt x="77" y="55"/>
                    </a:cubicBezTo>
                    <a:cubicBezTo>
                      <a:pt x="74" y="55"/>
                      <a:pt x="70" y="56"/>
                      <a:pt x="67" y="56"/>
                    </a:cubicBezTo>
                    <a:cubicBezTo>
                      <a:pt x="69" y="56"/>
                      <a:pt x="72" y="56"/>
                      <a:pt x="75" y="56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118" y="50"/>
                      <a:pt x="124" y="20"/>
                      <a:pt x="124" y="4"/>
                    </a:cubicBezTo>
                    <a:cubicBezTo>
                      <a:pt x="124" y="4"/>
                      <a:pt x="124" y="4"/>
                      <a:pt x="124" y="4"/>
                    </a:cubicBezTo>
                    <a:cubicBezTo>
                      <a:pt x="122" y="3"/>
                      <a:pt x="119" y="1"/>
                      <a:pt x="117" y="0"/>
                    </a:cubicBezTo>
                  </a:path>
                </a:pathLst>
              </a:custGeom>
              <a:solidFill>
                <a:srgbClr val="FBB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Freeform 26"/>
              <p:cNvSpPr/>
              <p:nvPr/>
            </p:nvSpPr>
            <p:spPr bwMode="auto">
              <a:xfrm>
                <a:off x="2770189" y="1741488"/>
                <a:ext cx="17463" cy="7938"/>
              </a:xfrm>
              <a:custGeom>
                <a:avLst/>
                <a:gdLst>
                  <a:gd name="T0" fmla="*/ 1 w 4"/>
                  <a:gd name="T1" fmla="*/ 0 h 2"/>
                  <a:gd name="T2" fmla="*/ 1 w 4"/>
                  <a:gd name="T3" fmla="*/ 0 h 2"/>
                  <a:gd name="T4" fmla="*/ 4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2" y="1"/>
                      <a:pt x="3" y="1"/>
                      <a:pt x="4" y="2"/>
                    </a:cubicBezTo>
                    <a:cubicBezTo>
                      <a:pt x="3" y="1"/>
                      <a:pt x="2" y="1"/>
                      <a:pt x="1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1" name="Freeform 27"/>
              <p:cNvSpPr/>
              <p:nvPr/>
            </p:nvSpPr>
            <p:spPr bwMode="auto">
              <a:xfrm>
                <a:off x="3153815" y="622299"/>
                <a:ext cx="859385" cy="1233489"/>
              </a:xfrm>
              <a:custGeom>
                <a:avLst/>
                <a:gdLst>
                  <a:gd name="T0" fmla="*/ 126 w 361"/>
                  <a:gd name="T1" fmla="*/ 89 h 290"/>
                  <a:gd name="T2" fmla="*/ 137 w 361"/>
                  <a:gd name="T3" fmla="*/ 45 h 290"/>
                  <a:gd name="T4" fmla="*/ 217 w 361"/>
                  <a:gd name="T5" fmla="*/ 38 h 290"/>
                  <a:gd name="T6" fmla="*/ 237 w 361"/>
                  <a:gd name="T7" fmla="*/ 74 h 290"/>
                  <a:gd name="T8" fmla="*/ 243 w 361"/>
                  <a:gd name="T9" fmla="*/ 73 h 290"/>
                  <a:gd name="T10" fmla="*/ 261 w 361"/>
                  <a:gd name="T11" fmla="*/ 59 h 290"/>
                  <a:gd name="T12" fmla="*/ 332 w 361"/>
                  <a:gd name="T13" fmla="*/ 87 h 290"/>
                  <a:gd name="T14" fmla="*/ 315 w 361"/>
                  <a:gd name="T15" fmla="*/ 143 h 290"/>
                  <a:gd name="T16" fmla="*/ 315 w 361"/>
                  <a:gd name="T17" fmla="*/ 144 h 290"/>
                  <a:gd name="T18" fmla="*/ 350 w 361"/>
                  <a:gd name="T19" fmla="*/ 171 h 290"/>
                  <a:gd name="T20" fmla="*/ 345 w 361"/>
                  <a:gd name="T21" fmla="*/ 214 h 290"/>
                  <a:gd name="T22" fmla="*/ 280 w 361"/>
                  <a:gd name="T23" fmla="*/ 224 h 290"/>
                  <a:gd name="T24" fmla="*/ 275 w 361"/>
                  <a:gd name="T25" fmla="*/ 226 h 290"/>
                  <a:gd name="T26" fmla="*/ 230 w 361"/>
                  <a:gd name="T27" fmla="*/ 284 h 290"/>
                  <a:gd name="T28" fmla="*/ 175 w 361"/>
                  <a:gd name="T29" fmla="*/ 244 h 290"/>
                  <a:gd name="T30" fmla="*/ 171 w 361"/>
                  <a:gd name="T31" fmla="*/ 243 h 290"/>
                  <a:gd name="T32" fmla="*/ 164 w 361"/>
                  <a:gd name="T33" fmla="*/ 251 h 290"/>
                  <a:gd name="T34" fmla="*/ 104 w 361"/>
                  <a:gd name="T35" fmla="*/ 275 h 290"/>
                  <a:gd name="T36" fmla="*/ 58 w 361"/>
                  <a:gd name="T37" fmla="*/ 235 h 290"/>
                  <a:gd name="T38" fmla="*/ 71 w 361"/>
                  <a:gd name="T39" fmla="*/ 195 h 290"/>
                  <a:gd name="T40" fmla="*/ 73 w 361"/>
                  <a:gd name="T41" fmla="*/ 193 h 290"/>
                  <a:gd name="T42" fmla="*/ 33 w 361"/>
                  <a:gd name="T43" fmla="*/ 147 h 290"/>
                  <a:gd name="T44" fmla="*/ 121 w 361"/>
                  <a:gd name="T45" fmla="*/ 91 h 290"/>
                  <a:gd name="T46" fmla="*/ 126 w 361"/>
                  <a:gd name="T47" fmla="*/ 89 h 290"/>
                  <a:gd name="T48" fmla="*/ 36 w 361"/>
                  <a:gd name="T49" fmla="*/ 171 h 290"/>
                  <a:gd name="T50" fmla="*/ 62 w 361"/>
                  <a:gd name="T51" fmla="*/ 192 h 290"/>
                  <a:gd name="T52" fmla="*/ 68 w 361"/>
                  <a:gd name="T53" fmla="*/ 194 h 290"/>
                  <a:gd name="T54" fmla="*/ 65 w 361"/>
                  <a:gd name="T55" fmla="*/ 196 h 290"/>
                  <a:gd name="T56" fmla="*/ 73 w 361"/>
                  <a:gd name="T57" fmla="*/ 266 h 290"/>
                  <a:gd name="T58" fmla="*/ 151 w 361"/>
                  <a:gd name="T59" fmla="*/ 267 h 290"/>
                  <a:gd name="T60" fmla="*/ 172 w 361"/>
                  <a:gd name="T61" fmla="*/ 246 h 290"/>
                  <a:gd name="T62" fmla="*/ 169 w 361"/>
                  <a:gd name="T63" fmla="*/ 248 h 290"/>
                  <a:gd name="T64" fmla="*/ 173 w 361"/>
                  <a:gd name="T65" fmla="*/ 262 h 290"/>
                  <a:gd name="T66" fmla="*/ 241 w 361"/>
                  <a:gd name="T67" fmla="*/ 285 h 290"/>
                  <a:gd name="T68" fmla="*/ 281 w 361"/>
                  <a:gd name="T69" fmla="*/ 236 h 290"/>
                  <a:gd name="T70" fmla="*/ 281 w 361"/>
                  <a:gd name="T71" fmla="*/ 224 h 290"/>
                  <a:gd name="T72" fmla="*/ 275 w 361"/>
                  <a:gd name="T73" fmla="*/ 226 h 290"/>
                  <a:gd name="T74" fmla="*/ 353 w 361"/>
                  <a:gd name="T75" fmla="*/ 208 h 290"/>
                  <a:gd name="T76" fmla="*/ 347 w 361"/>
                  <a:gd name="T77" fmla="*/ 157 h 290"/>
                  <a:gd name="T78" fmla="*/ 331 w 361"/>
                  <a:gd name="T79" fmla="*/ 145 h 290"/>
                  <a:gd name="T80" fmla="*/ 324 w 361"/>
                  <a:gd name="T81" fmla="*/ 140 h 290"/>
                  <a:gd name="T82" fmla="*/ 306 w 361"/>
                  <a:gd name="T83" fmla="*/ 54 h 290"/>
                  <a:gd name="T84" fmla="*/ 238 w 361"/>
                  <a:gd name="T85" fmla="*/ 73 h 290"/>
                  <a:gd name="T86" fmla="*/ 243 w 361"/>
                  <a:gd name="T87" fmla="*/ 72 h 290"/>
                  <a:gd name="T88" fmla="*/ 120 w 361"/>
                  <a:gd name="T89" fmla="*/ 91 h 290"/>
                  <a:gd name="T90" fmla="*/ 126 w 361"/>
                  <a:gd name="T91" fmla="*/ 89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61" h="290">
                    <a:moveTo>
                      <a:pt x="126" y="89"/>
                    </a:moveTo>
                    <a:cubicBezTo>
                      <a:pt x="123" y="74"/>
                      <a:pt x="126" y="57"/>
                      <a:pt x="137" y="45"/>
                    </a:cubicBezTo>
                    <a:cubicBezTo>
                      <a:pt x="155" y="24"/>
                      <a:pt x="195" y="25"/>
                      <a:pt x="217" y="38"/>
                    </a:cubicBezTo>
                    <a:cubicBezTo>
                      <a:pt x="230" y="46"/>
                      <a:pt x="236" y="60"/>
                      <a:pt x="237" y="74"/>
                    </a:cubicBezTo>
                    <a:cubicBezTo>
                      <a:pt x="238" y="75"/>
                      <a:pt x="242" y="73"/>
                      <a:pt x="243" y="73"/>
                    </a:cubicBezTo>
                    <a:cubicBezTo>
                      <a:pt x="248" y="67"/>
                      <a:pt x="255" y="63"/>
                      <a:pt x="261" y="59"/>
                    </a:cubicBezTo>
                    <a:cubicBezTo>
                      <a:pt x="290" y="42"/>
                      <a:pt x="317" y="63"/>
                      <a:pt x="332" y="87"/>
                    </a:cubicBezTo>
                    <a:cubicBezTo>
                      <a:pt x="345" y="109"/>
                      <a:pt x="331" y="128"/>
                      <a:pt x="315" y="143"/>
                    </a:cubicBezTo>
                    <a:cubicBezTo>
                      <a:pt x="314" y="143"/>
                      <a:pt x="315" y="144"/>
                      <a:pt x="315" y="144"/>
                    </a:cubicBezTo>
                    <a:cubicBezTo>
                      <a:pt x="330" y="148"/>
                      <a:pt x="344" y="157"/>
                      <a:pt x="350" y="171"/>
                    </a:cubicBezTo>
                    <a:cubicBezTo>
                      <a:pt x="356" y="184"/>
                      <a:pt x="350" y="201"/>
                      <a:pt x="345" y="214"/>
                    </a:cubicBezTo>
                    <a:cubicBezTo>
                      <a:pt x="332" y="242"/>
                      <a:pt x="302" y="240"/>
                      <a:pt x="280" y="224"/>
                    </a:cubicBezTo>
                    <a:cubicBezTo>
                      <a:pt x="279" y="223"/>
                      <a:pt x="274" y="224"/>
                      <a:pt x="275" y="226"/>
                    </a:cubicBezTo>
                    <a:cubicBezTo>
                      <a:pt x="281" y="256"/>
                      <a:pt x="260" y="279"/>
                      <a:pt x="230" y="284"/>
                    </a:cubicBezTo>
                    <a:cubicBezTo>
                      <a:pt x="196" y="290"/>
                      <a:pt x="183" y="271"/>
                      <a:pt x="175" y="244"/>
                    </a:cubicBezTo>
                    <a:cubicBezTo>
                      <a:pt x="174" y="243"/>
                      <a:pt x="172" y="243"/>
                      <a:pt x="171" y="243"/>
                    </a:cubicBezTo>
                    <a:cubicBezTo>
                      <a:pt x="168" y="244"/>
                      <a:pt x="166" y="248"/>
                      <a:pt x="164" y="251"/>
                    </a:cubicBezTo>
                    <a:cubicBezTo>
                      <a:pt x="149" y="269"/>
                      <a:pt x="128" y="280"/>
                      <a:pt x="104" y="275"/>
                    </a:cubicBezTo>
                    <a:cubicBezTo>
                      <a:pt x="83" y="271"/>
                      <a:pt x="62" y="256"/>
                      <a:pt x="58" y="235"/>
                    </a:cubicBezTo>
                    <a:cubicBezTo>
                      <a:pt x="56" y="226"/>
                      <a:pt x="60" y="198"/>
                      <a:pt x="71" y="195"/>
                    </a:cubicBezTo>
                    <a:cubicBezTo>
                      <a:pt x="72" y="195"/>
                      <a:pt x="75" y="194"/>
                      <a:pt x="73" y="193"/>
                    </a:cubicBezTo>
                    <a:cubicBezTo>
                      <a:pt x="53" y="185"/>
                      <a:pt x="37" y="168"/>
                      <a:pt x="33" y="147"/>
                    </a:cubicBezTo>
                    <a:cubicBezTo>
                      <a:pt x="24" y="101"/>
                      <a:pt x="83" y="60"/>
                      <a:pt x="121" y="91"/>
                    </a:cubicBezTo>
                    <a:cubicBezTo>
                      <a:pt x="122" y="92"/>
                      <a:pt x="127" y="90"/>
                      <a:pt x="126" y="89"/>
                    </a:cubicBezTo>
                    <a:cubicBezTo>
                      <a:pt x="77" y="48"/>
                      <a:pt x="0" y="116"/>
                      <a:pt x="36" y="171"/>
                    </a:cubicBezTo>
                    <a:cubicBezTo>
                      <a:pt x="42" y="180"/>
                      <a:pt x="52" y="187"/>
                      <a:pt x="62" y="192"/>
                    </a:cubicBezTo>
                    <a:cubicBezTo>
                      <a:pt x="65" y="194"/>
                      <a:pt x="67" y="194"/>
                      <a:pt x="68" y="194"/>
                    </a:cubicBezTo>
                    <a:cubicBezTo>
                      <a:pt x="69" y="194"/>
                      <a:pt x="68" y="193"/>
                      <a:pt x="65" y="196"/>
                    </a:cubicBezTo>
                    <a:cubicBezTo>
                      <a:pt x="43" y="217"/>
                      <a:pt x="50" y="249"/>
                      <a:pt x="73" y="266"/>
                    </a:cubicBezTo>
                    <a:cubicBezTo>
                      <a:pt x="97" y="283"/>
                      <a:pt x="127" y="283"/>
                      <a:pt x="151" y="267"/>
                    </a:cubicBezTo>
                    <a:cubicBezTo>
                      <a:pt x="160" y="262"/>
                      <a:pt x="166" y="254"/>
                      <a:pt x="172" y="246"/>
                    </a:cubicBezTo>
                    <a:cubicBezTo>
                      <a:pt x="175" y="243"/>
                      <a:pt x="169" y="244"/>
                      <a:pt x="169" y="248"/>
                    </a:cubicBezTo>
                    <a:cubicBezTo>
                      <a:pt x="170" y="253"/>
                      <a:pt x="172" y="258"/>
                      <a:pt x="173" y="262"/>
                    </a:cubicBezTo>
                    <a:cubicBezTo>
                      <a:pt x="184" y="290"/>
                      <a:pt x="216" y="290"/>
                      <a:pt x="241" y="285"/>
                    </a:cubicBezTo>
                    <a:cubicBezTo>
                      <a:pt x="265" y="279"/>
                      <a:pt x="280" y="260"/>
                      <a:pt x="281" y="236"/>
                    </a:cubicBezTo>
                    <a:cubicBezTo>
                      <a:pt x="281" y="232"/>
                      <a:pt x="281" y="228"/>
                      <a:pt x="281" y="224"/>
                    </a:cubicBezTo>
                    <a:cubicBezTo>
                      <a:pt x="279" y="225"/>
                      <a:pt x="277" y="226"/>
                      <a:pt x="275" y="226"/>
                    </a:cubicBezTo>
                    <a:cubicBezTo>
                      <a:pt x="304" y="247"/>
                      <a:pt x="337" y="242"/>
                      <a:pt x="353" y="208"/>
                    </a:cubicBezTo>
                    <a:cubicBezTo>
                      <a:pt x="361" y="191"/>
                      <a:pt x="361" y="171"/>
                      <a:pt x="347" y="157"/>
                    </a:cubicBezTo>
                    <a:cubicBezTo>
                      <a:pt x="343" y="152"/>
                      <a:pt x="337" y="148"/>
                      <a:pt x="331" y="145"/>
                    </a:cubicBezTo>
                    <a:cubicBezTo>
                      <a:pt x="325" y="143"/>
                      <a:pt x="318" y="144"/>
                      <a:pt x="324" y="140"/>
                    </a:cubicBezTo>
                    <a:cubicBezTo>
                      <a:pt x="356" y="112"/>
                      <a:pt x="341" y="73"/>
                      <a:pt x="306" y="54"/>
                    </a:cubicBezTo>
                    <a:cubicBezTo>
                      <a:pt x="283" y="42"/>
                      <a:pt x="254" y="56"/>
                      <a:pt x="238" y="73"/>
                    </a:cubicBezTo>
                    <a:cubicBezTo>
                      <a:pt x="239" y="73"/>
                      <a:pt x="241" y="72"/>
                      <a:pt x="243" y="72"/>
                    </a:cubicBezTo>
                    <a:cubicBezTo>
                      <a:pt x="235" y="0"/>
                      <a:pt x="104" y="17"/>
                      <a:pt x="120" y="91"/>
                    </a:cubicBezTo>
                    <a:cubicBezTo>
                      <a:pt x="121" y="92"/>
                      <a:pt x="127" y="91"/>
                      <a:pt x="126" y="89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843214" y="1004888"/>
                <a:ext cx="1008063" cy="655638"/>
              </a:xfrm>
              <a:custGeom>
                <a:avLst/>
                <a:gdLst>
                  <a:gd name="T0" fmla="*/ 105 w 238"/>
                  <a:gd name="T1" fmla="*/ 3 h 154"/>
                  <a:gd name="T2" fmla="*/ 6 w 238"/>
                  <a:gd name="T3" fmla="*/ 74 h 154"/>
                  <a:gd name="T4" fmla="*/ 123 w 238"/>
                  <a:gd name="T5" fmla="*/ 149 h 154"/>
                  <a:gd name="T6" fmla="*/ 222 w 238"/>
                  <a:gd name="T7" fmla="*/ 100 h 154"/>
                  <a:gd name="T8" fmla="*/ 177 w 238"/>
                  <a:gd name="T9" fmla="*/ 9 h 154"/>
                  <a:gd name="T10" fmla="*/ 105 w 238"/>
                  <a:gd name="T11" fmla="*/ 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8" h="154">
                    <a:moveTo>
                      <a:pt x="105" y="3"/>
                    </a:moveTo>
                    <a:cubicBezTo>
                      <a:pt x="68" y="7"/>
                      <a:pt x="11" y="26"/>
                      <a:pt x="6" y="74"/>
                    </a:cubicBezTo>
                    <a:cubicBezTo>
                      <a:pt x="0" y="139"/>
                      <a:pt x="79" y="154"/>
                      <a:pt x="123" y="149"/>
                    </a:cubicBezTo>
                    <a:cubicBezTo>
                      <a:pt x="159" y="144"/>
                      <a:pt x="206" y="141"/>
                      <a:pt x="222" y="100"/>
                    </a:cubicBezTo>
                    <a:cubicBezTo>
                      <a:pt x="238" y="61"/>
                      <a:pt x="211" y="20"/>
                      <a:pt x="177" y="9"/>
                    </a:cubicBezTo>
                    <a:cubicBezTo>
                      <a:pt x="155" y="1"/>
                      <a:pt x="128" y="0"/>
                      <a:pt x="10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5" name="Freeform 29"/>
              <p:cNvSpPr/>
              <p:nvPr/>
            </p:nvSpPr>
            <p:spPr bwMode="auto">
              <a:xfrm>
                <a:off x="2805114" y="958850"/>
                <a:ext cx="1017588" cy="668338"/>
              </a:xfrm>
              <a:custGeom>
                <a:avLst/>
                <a:gdLst>
                  <a:gd name="T0" fmla="*/ 108 w 240"/>
                  <a:gd name="T1" fmla="*/ 4 h 157"/>
                  <a:gd name="T2" fmla="*/ 5 w 240"/>
                  <a:gd name="T3" fmla="*/ 82 h 157"/>
                  <a:gd name="T4" fmla="*/ 106 w 240"/>
                  <a:gd name="T5" fmla="*/ 156 h 157"/>
                  <a:gd name="T6" fmla="*/ 228 w 240"/>
                  <a:gd name="T7" fmla="*/ 102 h 157"/>
                  <a:gd name="T8" fmla="*/ 205 w 240"/>
                  <a:gd name="T9" fmla="*/ 23 h 157"/>
                  <a:gd name="T10" fmla="*/ 108 w 240"/>
                  <a:gd name="T11" fmla="*/ 4 h 157"/>
                  <a:gd name="T12" fmla="*/ 106 w 240"/>
                  <a:gd name="T13" fmla="*/ 6 h 157"/>
                  <a:gd name="T14" fmla="*/ 226 w 240"/>
                  <a:gd name="T15" fmla="*/ 81 h 157"/>
                  <a:gd name="T16" fmla="*/ 102 w 240"/>
                  <a:gd name="T17" fmla="*/ 153 h 157"/>
                  <a:gd name="T18" fmla="*/ 12 w 240"/>
                  <a:gd name="T19" fmla="*/ 94 h 157"/>
                  <a:gd name="T20" fmla="*/ 107 w 240"/>
                  <a:gd name="T21" fmla="*/ 6 h 157"/>
                  <a:gd name="T22" fmla="*/ 108 w 240"/>
                  <a:gd name="T23" fmla="*/ 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157">
                    <a:moveTo>
                      <a:pt x="108" y="4"/>
                    </a:moveTo>
                    <a:cubicBezTo>
                      <a:pt x="63" y="10"/>
                      <a:pt x="9" y="31"/>
                      <a:pt x="5" y="82"/>
                    </a:cubicBezTo>
                    <a:cubicBezTo>
                      <a:pt x="2" y="135"/>
                      <a:pt x="64" y="155"/>
                      <a:pt x="106" y="156"/>
                    </a:cubicBezTo>
                    <a:cubicBezTo>
                      <a:pt x="150" y="157"/>
                      <a:pt x="208" y="146"/>
                      <a:pt x="228" y="102"/>
                    </a:cubicBezTo>
                    <a:cubicBezTo>
                      <a:pt x="240" y="74"/>
                      <a:pt x="226" y="42"/>
                      <a:pt x="205" y="23"/>
                    </a:cubicBezTo>
                    <a:cubicBezTo>
                      <a:pt x="180" y="0"/>
                      <a:pt x="140" y="1"/>
                      <a:pt x="108" y="4"/>
                    </a:cubicBezTo>
                    <a:cubicBezTo>
                      <a:pt x="107" y="4"/>
                      <a:pt x="102" y="7"/>
                      <a:pt x="106" y="6"/>
                    </a:cubicBezTo>
                    <a:cubicBezTo>
                      <a:pt x="159" y="1"/>
                      <a:pt x="225" y="16"/>
                      <a:pt x="226" y="81"/>
                    </a:cubicBezTo>
                    <a:cubicBezTo>
                      <a:pt x="228" y="142"/>
                      <a:pt x="148" y="156"/>
                      <a:pt x="102" y="153"/>
                    </a:cubicBezTo>
                    <a:cubicBezTo>
                      <a:pt x="64" y="151"/>
                      <a:pt x="21" y="134"/>
                      <a:pt x="12" y="94"/>
                    </a:cubicBezTo>
                    <a:cubicBezTo>
                      <a:pt x="0" y="39"/>
                      <a:pt x="63" y="12"/>
                      <a:pt x="107" y="6"/>
                    </a:cubicBezTo>
                    <a:cubicBezTo>
                      <a:pt x="109" y="6"/>
                      <a:pt x="112" y="3"/>
                      <a:pt x="108" y="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Freeform 30"/>
              <p:cNvSpPr/>
              <p:nvPr/>
            </p:nvSpPr>
            <p:spPr bwMode="auto">
              <a:xfrm>
                <a:off x="2906714" y="1052513"/>
                <a:ext cx="771525" cy="136525"/>
              </a:xfrm>
              <a:custGeom>
                <a:avLst/>
                <a:gdLst>
                  <a:gd name="T0" fmla="*/ 3 w 182"/>
                  <a:gd name="T1" fmla="*/ 17 h 32"/>
                  <a:gd name="T2" fmla="*/ 179 w 182"/>
                  <a:gd name="T3" fmla="*/ 2 h 32"/>
                  <a:gd name="T4" fmla="*/ 175 w 182"/>
                  <a:gd name="T5" fmla="*/ 1 h 32"/>
                  <a:gd name="T6" fmla="*/ 7 w 182"/>
                  <a:gd name="T7" fmla="*/ 14 h 32"/>
                  <a:gd name="T8" fmla="*/ 3 w 182"/>
                  <a:gd name="T9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">
                    <a:moveTo>
                      <a:pt x="3" y="17"/>
                    </a:moveTo>
                    <a:cubicBezTo>
                      <a:pt x="60" y="32"/>
                      <a:pt x="126" y="28"/>
                      <a:pt x="179" y="2"/>
                    </a:cubicBezTo>
                    <a:cubicBezTo>
                      <a:pt x="182" y="1"/>
                      <a:pt x="177" y="0"/>
                      <a:pt x="175" y="1"/>
                    </a:cubicBezTo>
                    <a:cubicBezTo>
                      <a:pt x="125" y="26"/>
                      <a:pt x="61" y="28"/>
                      <a:pt x="7" y="14"/>
                    </a:cubicBezTo>
                    <a:cubicBezTo>
                      <a:pt x="5" y="13"/>
                      <a:pt x="0" y="16"/>
                      <a:pt x="3" y="17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Freeform 31"/>
              <p:cNvSpPr/>
              <p:nvPr/>
            </p:nvSpPr>
            <p:spPr bwMode="auto">
              <a:xfrm>
                <a:off x="2838451" y="1163638"/>
                <a:ext cx="928688" cy="215900"/>
              </a:xfrm>
              <a:custGeom>
                <a:avLst/>
                <a:gdLst>
                  <a:gd name="T0" fmla="*/ 0 w 219"/>
                  <a:gd name="T1" fmla="*/ 26 h 51"/>
                  <a:gd name="T2" fmla="*/ 216 w 219"/>
                  <a:gd name="T3" fmla="*/ 1 h 51"/>
                  <a:gd name="T4" fmla="*/ 212 w 219"/>
                  <a:gd name="T5" fmla="*/ 1 h 51"/>
                  <a:gd name="T6" fmla="*/ 6 w 219"/>
                  <a:gd name="T7" fmla="*/ 24 h 51"/>
                  <a:gd name="T8" fmla="*/ 0 w 219"/>
                  <a:gd name="T9" fmla="*/ 2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51">
                    <a:moveTo>
                      <a:pt x="0" y="26"/>
                    </a:moveTo>
                    <a:cubicBezTo>
                      <a:pt x="70" y="51"/>
                      <a:pt x="155" y="44"/>
                      <a:pt x="216" y="1"/>
                    </a:cubicBezTo>
                    <a:cubicBezTo>
                      <a:pt x="219" y="0"/>
                      <a:pt x="213" y="0"/>
                      <a:pt x="212" y="1"/>
                    </a:cubicBezTo>
                    <a:cubicBezTo>
                      <a:pt x="153" y="42"/>
                      <a:pt x="72" y="48"/>
                      <a:pt x="6" y="24"/>
                    </a:cubicBezTo>
                    <a:cubicBezTo>
                      <a:pt x="4" y="23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Freeform 32"/>
              <p:cNvSpPr/>
              <p:nvPr/>
            </p:nvSpPr>
            <p:spPr bwMode="auto">
              <a:xfrm>
                <a:off x="2863851" y="1316038"/>
                <a:ext cx="928688" cy="233363"/>
              </a:xfrm>
              <a:custGeom>
                <a:avLst/>
                <a:gdLst>
                  <a:gd name="T0" fmla="*/ 4 w 219"/>
                  <a:gd name="T1" fmla="*/ 34 h 55"/>
                  <a:gd name="T2" fmla="*/ 216 w 219"/>
                  <a:gd name="T3" fmla="*/ 5 h 55"/>
                  <a:gd name="T4" fmla="*/ 212 w 219"/>
                  <a:gd name="T5" fmla="*/ 2 h 55"/>
                  <a:gd name="T6" fmla="*/ 7 w 219"/>
                  <a:gd name="T7" fmla="*/ 30 h 55"/>
                  <a:gd name="T8" fmla="*/ 4 w 219"/>
                  <a:gd name="T9" fmla="*/ 3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55">
                    <a:moveTo>
                      <a:pt x="4" y="34"/>
                    </a:moveTo>
                    <a:cubicBezTo>
                      <a:pt x="74" y="55"/>
                      <a:pt x="156" y="45"/>
                      <a:pt x="216" y="5"/>
                    </a:cubicBezTo>
                    <a:cubicBezTo>
                      <a:pt x="219" y="2"/>
                      <a:pt x="215" y="0"/>
                      <a:pt x="212" y="2"/>
                    </a:cubicBezTo>
                    <a:cubicBezTo>
                      <a:pt x="154" y="41"/>
                      <a:pt x="74" y="50"/>
                      <a:pt x="7" y="30"/>
                    </a:cubicBezTo>
                    <a:cubicBezTo>
                      <a:pt x="5" y="29"/>
                      <a:pt x="0" y="33"/>
                      <a:pt x="4" y="3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0" name="Freeform 33"/>
              <p:cNvSpPr/>
              <p:nvPr/>
            </p:nvSpPr>
            <p:spPr bwMode="auto">
              <a:xfrm>
                <a:off x="2947989" y="1019175"/>
                <a:ext cx="230188" cy="595313"/>
              </a:xfrm>
              <a:custGeom>
                <a:avLst/>
                <a:gdLst>
                  <a:gd name="T0" fmla="*/ 27 w 54"/>
                  <a:gd name="T1" fmla="*/ 3 h 140"/>
                  <a:gd name="T2" fmla="*/ 47 w 54"/>
                  <a:gd name="T3" fmla="*/ 139 h 140"/>
                  <a:gd name="T4" fmla="*/ 51 w 54"/>
                  <a:gd name="T5" fmla="*/ 135 h 140"/>
                  <a:gd name="T6" fmla="*/ 32 w 54"/>
                  <a:gd name="T7" fmla="*/ 3 h 140"/>
                  <a:gd name="T8" fmla="*/ 27 w 54"/>
                  <a:gd name="T9" fmla="*/ 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40">
                    <a:moveTo>
                      <a:pt x="27" y="3"/>
                    </a:moveTo>
                    <a:cubicBezTo>
                      <a:pt x="0" y="48"/>
                      <a:pt x="2" y="106"/>
                      <a:pt x="47" y="139"/>
                    </a:cubicBezTo>
                    <a:cubicBezTo>
                      <a:pt x="49" y="140"/>
                      <a:pt x="54" y="137"/>
                      <a:pt x="51" y="135"/>
                    </a:cubicBezTo>
                    <a:cubicBezTo>
                      <a:pt x="8" y="103"/>
                      <a:pt x="6" y="47"/>
                      <a:pt x="32" y="3"/>
                    </a:cubicBezTo>
                    <a:cubicBezTo>
                      <a:pt x="34" y="0"/>
                      <a:pt x="28" y="1"/>
                      <a:pt x="27" y="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1" name="Freeform 34"/>
              <p:cNvSpPr/>
              <p:nvPr/>
            </p:nvSpPr>
            <p:spPr bwMode="auto">
              <a:xfrm>
                <a:off x="3181351" y="971550"/>
                <a:ext cx="179388" cy="655638"/>
              </a:xfrm>
              <a:custGeom>
                <a:avLst/>
                <a:gdLst>
                  <a:gd name="T0" fmla="*/ 10 w 42"/>
                  <a:gd name="T1" fmla="*/ 4 h 154"/>
                  <a:gd name="T2" fmla="*/ 35 w 42"/>
                  <a:gd name="T3" fmla="*/ 152 h 154"/>
                  <a:gd name="T4" fmla="*/ 40 w 42"/>
                  <a:gd name="T5" fmla="*/ 149 h 154"/>
                  <a:gd name="T6" fmla="*/ 16 w 42"/>
                  <a:gd name="T7" fmla="*/ 3 h 154"/>
                  <a:gd name="T8" fmla="*/ 10 w 42"/>
                  <a:gd name="T9" fmla="*/ 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54">
                    <a:moveTo>
                      <a:pt x="10" y="4"/>
                    </a:moveTo>
                    <a:cubicBezTo>
                      <a:pt x="0" y="52"/>
                      <a:pt x="0" y="114"/>
                      <a:pt x="35" y="152"/>
                    </a:cubicBezTo>
                    <a:cubicBezTo>
                      <a:pt x="36" y="154"/>
                      <a:pt x="42" y="152"/>
                      <a:pt x="40" y="149"/>
                    </a:cubicBezTo>
                    <a:cubicBezTo>
                      <a:pt x="6" y="112"/>
                      <a:pt x="6" y="50"/>
                      <a:pt x="16" y="3"/>
                    </a:cubicBezTo>
                    <a:cubicBezTo>
                      <a:pt x="16" y="0"/>
                      <a:pt x="10" y="1"/>
                      <a:pt x="10" y="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" name="Freeform 35"/>
              <p:cNvSpPr/>
              <p:nvPr/>
            </p:nvSpPr>
            <p:spPr bwMode="auto">
              <a:xfrm>
                <a:off x="3373439" y="971550"/>
                <a:ext cx="142875" cy="620713"/>
              </a:xfrm>
              <a:custGeom>
                <a:avLst/>
                <a:gdLst>
                  <a:gd name="T0" fmla="*/ 9 w 34"/>
                  <a:gd name="T1" fmla="*/ 3 h 146"/>
                  <a:gd name="T2" fmla="*/ 28 w 34"/>
                  <a:gd name="T3" fmla="*/ 145 h 146"/>
                  <a:gd name="T4" fmla="*/ 34 w 34"/>
                  <a:gd name="T5" fmla="*/ 143 h 146"/>
                  <a:gd name="T6" fmla="*/ 14 w 34"/>
                  <a:gd name="T7" fmla="*/ 2 h 146"/>
                  <a:gd name="T8" fmla="*/ 9 w 34"/>
                  <a:gd name="T9" fmla="*/ 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46">
                    <a:moveTo>
                      <a:pt x="9" y="3"/>
                    </a:moveTo>
                    <a:cubicBezTo>
                      <a:pt x="0" y="50"/>
                      <a:pt x="7" y="102"/>
                      <a:pt x="28" y="145"/>
                    </a:cubicBezTo>
                    <a:cubicBezTo>
                      <a:pt x="29" y="146"/>
                      <a:pt x="34" y="145"/>
                      <a:pt x="34" y="143"/>
                    </a:cubicBezTo>
                    <a:cubicBezTo>
                      <a:pt x="13" y="101"/>
                      <a:pt x="6" y="49"/>
                      <a:pt x="14" y="2"/>
                    </a:cubicBezTo>
                    <a:cubicBezTo>
                      <a:pt x="15" y="0"/>
                      <a:pt x="9" y="1"/>
                      <a:pt x="9" y="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" name="Freeform 36"/>
              <p:cNvSpPr/>
              <p:nvPr/>
            </p:nvSpPr>
            <p:spPr bwMode="auto">
              <a:xfrm>
                <a:off x="3546476" y="992188"/>
                <a:ext cx="157163" cy="519113"/>
              </a:xfrm>
              <a:custGeom>
                <a:avLst/>
                <a:gdLst>
                  <a:gd name="T0" fmla="*/ 0 w 37"/>
                  <a:gd name="T1" fmla="*/ 3 h 122"/>
                  <a:gd name="T2" fmla="*/ 29 w 37"/>
                  <a:gd name="T3" fmla="*/ 120 h 122"/>
                  <a:gd name="T4" fmla="*/ 35 w 37"/>
                  <a:gd name="T5" fmla="*/ 117 h 122"/>
                  <a:gd name="T6" fmla="*/ 6 w 37"/>
                  <a:gd name="T7" fmla="*/ 3 h 122"/>
                  <a:gd name="T8" fmla="*/ 0 w 37"/>
                  <a:gd name="T9" fmla="*/ 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22">
                    <a:moveTo>
                      <a:pt x="0" y="3"/>
                    </a:moveTo>
                    <a:cubicBezTo>
                      <a:pt x="1" y="40"/>
                      <a:pt x="3" y="92"/>
                      <a:pt x="29" y="120"/>
                    </a:cubicBezTo>
                    <a:cubicBezTo>
                      <a:pt x="31" y="122"/>
                      <a:pt x="37" y="119"/>
                      <a:pt x="35" y="117"/>
                    </a:cubicBezTo>
                    <a:cubicBezTo>
                      <a:pt x="9" y="90"/>
                      <a:pt x="7" y="38"/>
                      <a:pt x="6" y="3"/>
                    </a:cubicBezTo>
                    <a:cubicBezTo>
                      <a:pt x="6" y="0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" name="Freeform 37"/>
              <p:cNvSpPr/>
              <p:nvPr/>
            </p:nvSpPr>
            <p:spPr bwMode="auto">
              <a:xfrm>
                <a:off x="2863851" y="2303463"/>
                <a:ext cx="966788" cy="1314174"/>
              </a:xfrm>
              <a:custGeom>
                <a:avLst/>
                <a:gdLst>
                  <a:gd name="T0" fmla="*/ 0 w 609"/>
                  <a:gd name="T1" fmla="*/ 19 h 356"/>
                  <a:gd name="T2" fmla="*/ 59 w 609"/>
                  <a:gd name="T3" fmla="*/ 356 h 356"/>
                  <a:gd name="T4" fmla="*/ 542 w 609"/>
                  <a:gd name="T5" fmla="*/ 356 h 356"/>
                  <a:gd name="T6" fmla="*/ 609 w 609"/>
                  <a:gd name="T7" fmla="*/ 0 h 356"/>
                  <a:gd name="T8" fmla="*/ 0 w 609"/>
                  <a:gd name="T9" fmla="*/ 19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9" h="356">
                    <a:moveTo>
                      <a:pt x="0" y="19"/>
                    </a:moveTo>
                    <a:lnTo>
                      <a:pt x="59" y="356"/>
                    </a:lnTo>
                    <a:lnTo>
                      <a:pt x="542" y="356"/>
                    </a:lnTo>
                    <a:lnTo>
                      <a:pt x="609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0A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6" name="Freeform 38"/>
              <p:cNvSpPr/>
              <p:nvPr/>
            </p:nvSpPr>
            <p:spPr bwMode="auto">
              <a:xfrm>
                <a:off x="2863851" y="2303463"/>
                <a:ext cx="966788" cy="565150"/>
              </a:xfrm>
              <a:custGeom>
                <a:avLst/>
                <a:gdLst>
                  <a:gd name="T0" fmla="*/ 0 w 609"/>
                  <a:gd name="T1" fmla="*/ 19 h 356"/>
                  <a:gd name="T2" fmla="*/ 59 w 609"/>
                  <a:gd name="T3" fmla="*/ 356 h 356"/>
                  <a:gd name="T4" fmla="*/ 542 w 609"/>
                  <a:gd name="T5" fmla="*/ 356 h 356"/>
                  <a:gd name="T6" fmla="*/ 609 w 609"/>
                  <a:gd name="T7" fmla="*/ 0 h 356"/>
                  <a:gd name="T8" fmla="*/ 0 w 609"/>
                  <a:gd name="T9" fmla="*/ 19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9" h="356">
                    <a:moveTo>
                      <a:pt x="0" y="19"/>
                    </a:moveTo>
                    <a:lnTo>
                      <a:pt x="59" y="356"/>
                    </a:lnTo>
                    <a:lnTo>
                      <a:pt x="542" y="356"/>
                    </a:lnTo>
                    <a:lnTo>
                      <a:pt x="609" y="0"/>
                    </a:lnTo>
                    <a:lnTo>
                      <a:pt x="0" y="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Freeform 39"/>
              <p:cNvSpPr/>
              <p:nvPr/>
            </p:nvSpPr>
            <p:spPr bwMode="auto">
              <a:xfrm>
                <a:off x="2944814" y="2303463"/>
                <a:ext cx="885825" cy="565150"/>
              </a:xfrm>
              <a:custGeom>
                <a:avLst/>
                <a:gdLst>
                  <a:gd name="T0" fmla="*/ 209 w 209"/>
                  <a:gd name="T1" fmla="*/ 0 h 133"/>
                  <a:gd name="T2" fmla="*/ 188 w 209"/>
                  <a:gd name="T3" fmla="*/ 1 h 133"/>
                  <a:gd name="T4" fmla="*/ 0 w 209"/>
                  <a:gd name="T5" fmla="*/ 114 h 133"/>
                  <a:gd name="T6" fmla="*/ 3 w 209"/>
                  <a:gd name="T7" fmla="*/ 133 h 133"/>
                  <a:gd name="T8" fmla="*/ 184 w 209"/>
                  <a:gd name="T9" fmla="*/ 133 h 133"/>
                  <a:gd name="T10" fmla="*/ 209 w 209"/>
                  <a:gd name="T11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133">
                    <a:moveTo>
                      <a:pt x="209" y="0"/>
                    </a:moveTo>
                    <a:cubicBezTo>
                      <a:pt x="188" y="1"/>
                      <a:pt x="188" y="1"/>
                      <a:pt x="188" y="1"/>
                    </a:cubicBezTo>
                    <a:cubicBezTo>
                      <a:pt x="132" y="47"/>
                      <a:pt x="68" y="93"/>
                      <a:pt x="0" y="114"/>
                    </a:cubicBezTo>
                    <a:cubicBezTo>
                      <a:pt x="3" y="133"/>
                      <a:pt x="3" y="133"/>
                      <a:pt x="3" y="133"/>
                    </a:cubicBezTo>
                    <a:cubicBezTo>
                      <a:pt x="184" y="133"/>
                      <a:pt x="184" y="133"/>
                      <a:pt x="184" y="133"/>
                    </a:cubicBezTo>
                    <a:cubicBezTo>
                      <a:pt x="209" y="0"/>
                      <a:pt x="209" y="0"/>
                      <a:pt x="209" y="0"/>
                    </a:cubicBezTo>
                  </a:path>
                </a:pathLst>
              </a:custGeom>
              <a:solidFill>
                <a:srgbClr val="D79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8" name="Freeform 40"/>
              <p:cNvSpPr/>
              <p:nvPr/>
            </p:nvSpPr>
            <p:spPr bwMode="auto">
              <a:xfrm>
                <a:off x="2795589" y="2268538"/>
                <a:ext cx="996950" cy="582613"/>
              </a:xfrm>
              <a:custGeom>
                <a:avLst/>
                <a:gdLst>
                  <a:gd name="T0" fmla="*/ 0 w 235"/>
                  <a:gd name="T1" fmla="*/ 9 h 137"/>
                  <a:gd name="T2" fmla="*/ 23 w 235"/>
                  <a:gd name="T3" fmla="*/ 136 h 137"/>
                  <a:gd name="T4" fmla="*/ 25 w 235"/>
                  <a:gd name="T5" fmla="*/ 137 h 137"/>
                  <a:gd name="T6" fmla="*/ 206 w 235"/>
                  <a:gd name="T7" fmla="*/ 137 h 137"/>
                  <a:gd name="T8" fmla="*/ 210 w 235"/>
                  <a:gd name="T9" fmla="*/ 135 h 137"/>
                  <a:gd name="T10" fmla="*/ 235 w 235"/>
                  <a:gd name="T11" fmla="*/ 2 h 137"/>
                  <a:gd name="T12" fmla="*/ 229 w 235"/>
                  <a:gd name="T13" fmla="*/ 3 h 137"/>
                  <a:gd name="T14" fmla="*/ 207 w 235"/>
                  <a:gd name="T15" fmla="*/ 123 h 137"/>
                  <a:gd name="T16" fmla="*/ 205 w 235"/>
                  <a:gd name="T17" fmla="*/ 132 h 137"/>
                  <a:gd name="T18" fmla="*/ 208 w 235"/>
                  <a:gd name="T19" fmla="*/ 134 h 137"/>
                  <a:gd name="T20" fmla="*/ 193 w 235"/>
                  <a:gd name="T21" fmla="*/ 134 h 137"/>
                  <a:gd name="T22" fmla="*/ 122 w 235"/>
                  <a:gd name="T23" fmla="*/ 134 h 137"/>
                  <a:gd name="T24" fmla="*/ 50 w 235"/>
                  <a:gd name="T25" fmla="*/ 134 h 137"/>
                  <a:gd name="T26" fmla="*/ 30 w 235"/>
                  <a:gd name="T27" fmla="*/ 134 h 137"/>
                  <a:gd name="T28" fmla="*/ 29 w 235"/>
                  <a:gd name="T29" fmla="*/ 134 h 137"/>
                  <a:gd name="T30" fmla="*/ 27 w 235"/>
                  <a:gd name="T31" fmla="*/ 127 h 137"/>
                  <a:gd name="T32" fmla="*/ 6 w 235"/>
                  <a:gd name="T33" fmla="*/ 8 h 137"/>
                  <a:gd name="T34" fmla="*/ 0 w 235"/>
                  <a:gd name="T35" fmla="*/ 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5" h="137">
                    <a:moveTo>
                      <a:pt x="0" y="9"/>
                    </a:moveTo>
                    <a:cubicBezTo>
                      <a:pt x="8" y="52"/>
                      <a:pt x="15" y="94"/>
                      <a:pt x="23" y="136"/>
                    </a:cubicBezTo>
                    <a:cubicBezTo>
                      <a:pt x="23" y="137"/>
                      <a:pt x="24" y="137"/>
                      <a:pt x="25" y="137"/>
                    </a:cubicBezTo>
                    <a:cubicBezTo>
                      <a:pt x="85" y="137"/>
                      <a:pt x="145" y="137"/>
                      <a:pt x="206" y="137"/>
                    </a:cubicBezTo>
                    <a:cubicBezTo>
                      <a:pt x="207" y="137"/>
                      <a:pt x="210" y="136"/>
                      <a:pt x="210" y="135"/>
                    </a:cubicBezTo>
                    <a:cubicBezTo>
                      <a:pt x="218" y="91"/>
                      <a:pt x="226" y="46"/>
                      <a:pt x="235" y="2"/>
                    </a:cubicBezTo>
                    <a:cubicBezTo>
                      <a:pt x="235" y="0"/>
                      <a:pt x="229" y="1"/>
                      <a:pt x="229" y="3"/>
                    </a:cubicBezTo>
                    <a:cubicBezTo>
                      <a:pt x="221" y="43"/>
                      <a:pt x="214" y="83"/>
                      <a:pt x="207" y="123"/>
                    </a:cubicBezTo>
                    <a:cubicBezTo>
                      <a:pt x="206" y="126"/>
                      <a:pt x="205" y="129"/>
                      <a:pt x="205" y="132"/>
                    </a:cubicBezTo>
                    <a:cubicBezTo>
                      <a:pt x="204" y="137"/>
                      <a:pt x="204" y="134"/>
                      <a:pt x="208" y="134"/>
                    </a:cubicBezTo>
                    <a:cubicBezTo>
                      <a:pt x="203" y="134"/>
                      <a:pt x="198" y="134"/>
                      <a:pt x="193" y="134"/>
                    </a:cubicBezTo>
                    <a:cubicBezTo>
                      <a:pt x="169" y="134"/>
                      <a:pt x="145" y="134"/>
                      <a:pt x="122" y="134"/>
                    </a:cubicBezTo>
                    <a:cubicBezTo>
                      <a:pt x="98" y="134"/>
                      <a:pt x="74" y="134"/>
                      <a:pt x="50" y="134"/>
                    </a:cubicBezTo>
                    <a:cubicBezTo>
                      <a:pt x="43" y="134"/>
                      <a:pt x="36" y="134"/>
                      <a:pt x="30" y="134"/>
                    </a:cubicBezTo>
                    <a:cubicBezTo>
                      <a:pt x="26" y="134"/>
                      <a:pt x="28" y="134"/>
                      <a:pt x="29" y="134"/>
                    </a:cubicBezTo>
                    <a:cubicBezTo>
                      <a:pt x="28" y="132"/>
                      <a:pt x="28" y="130"/>
                      <a:pt x="27" y="127"/>
                    </a:cubicBezTo>
                    <a:cubicBezTo>
                      <a:pt x="20" y="88"/>
                      <a:pt x="13" y="48"/>
                      <a:pt x="6" y="8"/>
                    </a:cubicBezTo>
                    <a:cubicBezTo>
                      <a:pt x="6" y="6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9" name="Freeform 41"/>
              <p:cNvSpPr/>
              <p:nvPr/>
            </p:nvSpPr>
            <p:spPr bwMode="auto">
              <a:xfrm>
                <a:off x="2744789" y="2055813"/>
                <a:ext cx="1195388" cy="344489"/>
              </a:xfrm>
              <a:custGeom>
                <a:avLst/>
                <a:gdLst>
                  <a:gd name="T0" fmla="*/ 0 w 282"/>
                  <a:gd name="T1" fmla="*/ 15 h 81"/>
                  <a:gd name="T2" fmla="*/ 282 w 282"/>
                  <a:gd name="T3" fmla="*/ 0 h 81"/>
                  <a:gd name="T4" fmla="*/ 278 w 282"/>
                  <a:gd name="T5" fmla="*/ 54 h 81"/>
                  <a:gd name="T6" fmla="*/ 6 w 282"/>
                  <a:gd name="T7" fmla="*/ 60 h 81"/>
                  <a:gd name="T8" fmla="*/ 0 w 282"/>
                  <a:gd name="T9" fmla="*/ 1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81">
                    <a:moveTo>
                      <a:pt x="0" y="15"/>
                    </a:moveTo>
                    <a:cubicBezTo>
                      <a:pt x="0" y="15"/>
                      <a:pt x="121" y="44"/>
                      <a:pt x="282" y="0"/>
                    </a:cubicBezTo>
                    <a:cubicBezTo>
                      <a:pt x="278" y="54"/>
                      <a:pt x="278" y="54"/>
                      <a:pt x="278" y="54"/>
                    </a:cubicBezTo>
                    <a:cubicBezTo>
                      <a:pt x="278" y="54"/>
                      <a:pt x="110" y="81"/>
                      <a:pt x="6" y="60"/>
                    </a:cubicBezTo>
                    <a:cubicBezTo>
                      <a:pt x="6" y="60"/>
                      <a:pt x="0" y="38"/>
                      <a:pt x="0" y="15"/>
                    </a:cubicBezTo>
                    <a:close/>
                  </a:path>
                </a:pathLst>
              </a:custGeom>
              <a:solidFill>
                <a:srgbClr val="B59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0" name="Freeform 42"/>
              <p:cNvSpPr/>
              <p:nvPr/>
            </p:nvSpPr>
            <p:spPr bwMode="auto">
              <a:xfrm>
                <a:off x="2690814" y="2030413"/>
                <a:ext cx="1220788" cy="336550"/>
              </a:xfrm>
              <a:custGeom>
                <a:avLst/>
                <a:gdLst>
                  <a:gd name="T0" fmla="*/ 1 w 288"/>
                  <a:gd name="T1" fmla="*/ 17 h 79"/>
                  <a:gd name="T2" fmla="*/ 116 w 288"/>
                  <a:gd name="T3" fmla="*/ 27 h 79"/>
                  <a:gd name="T4" fmla="*/ 226 w 288"/>
                  <a:gd name="T5" fmla="*/ 16 h 79"/>
                  <a:gd name="T6" fmla="*/ 282 w 288"/>
                  <a:gd name="T7" fmla="*/ 3 h 79"/>
                  <a:gd name="T8" fmla="*/ 280 w 288"/>
                  <a:gd name="T9" fmla="*/ 35 h 79"/>
                  <a:gd name="T10" fmla="*/ 279 w 288"/>
                  <a:gd name="T11" fmla="*/ 48 h 79"/>
                  <a:gd name="T12" fmla="*/ 282 w 288"/>
                  <a:gd name="T13" fmla="*/ 55 h 79"/>
                  <a:gd name="T14" fmla="*/ 267 w 288"/>
                  <a:gd name="T15" fmla="*/ 57 h 79"/>
                  <a:gd name="T16" fmla="*/ 186 w 288"/>
                  <a:gd name="T17" fmla="*/ 65 h 79"/>
                  <a:gd name="T18" fmla="*/ 76 w 288"/>
                  <a:gd name="T19" fmla="*/ 67 h 79"/>
                  <a:gd name="T20" fmla="*/ 17 w 288"/>
                  <a:gd name="T21" fmla="*/ 61 h 79"/>
                  <a:gd name="T22" fmla="*/ 7 w 288"/>
                  <a:gd name="T23" fmla="*/ 15 h 79"/>
                  <a:gd name="T24" fmla="*/ 1 w 288"/>
                  <a:gd name="T25" fmla="*/ 17 h 79"/>
                  <a:gd name="T26" fmla="*/ 7 w 288"/>
                  <a:gd name="T27" fmla="*/ 62 h 79"/>
                  <a:gd name="T28" fmla="*/ 8 w 288"/>
                  <a:gd name="T29" fmla="*/ 63 h 79"/>
                  <a:gd name="T30" fmla="*/ 281 w 288"/>
                  <a:gd name="T31" fmla="*/ 56 h 79"/>
                  <a:gd name="T32" fmla="*/ 284 w 288"/>
                  <a:gd name="T33" fmla="*/ 55 h 79"/>
                  <a:gd name="T34" fmla="*/ 288 w 288"/>
                  <a:gd name="T35" fmla="*/ 0 h 79"/>
                  <a:gd name="T36" fmla="*/ 285 w 288"/>
                  <a:gd name="T37" fmla="*/ 0 h 79"/>
                  <a:gd name="T38" fmla="*/ 6 w 288"/>
                  <a:gd name="T39" fmla="*/ 15 h 79"/>
                  <a:gd name="T40" fmla="*/ 1 w 288"/>
                  <a:gd name="T41" fmla="*/ 1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8" h="79">
                    <a:moveTo>
                      <a:pt x="1" y="17"/>
                    </a:moveTo>
                    <a:cubicBezTo>
                      <a:pt x="38" y="26"/>
                      <a:pt x="78" y="27"/>
                      <a:pt x="116" y="27"/>
                    </a:cubicBezTo>
                    <a:cubicBezTo>
                      <a:pt x="153" y="26"/>
                      <a:pt x="190" y="22"/>
                      <a:pt x="226" y="16"/>
                    </a:cubicBezTo>
                    <a:cubicBezTo>
                      <a:pt x="232" y="15"/>
                      <a:pt x="282" y="5"/>
                      <a:pt x="282" y="3"/>
                    </a:cubicBezTo>
                    <a:cubicBezTo>
                      <a:pt x="282" y="14"/>
                      <a:pt x="281" y="24"/>
                      <a:pt x="280" y="35"/>
                    </a:cubicBezTo>
                    <a:cubicBezTo>
                      <a:pt x="280" y="39"/>
                      <a:pt x="280" y="44"/>
                      <a:pt x="279" y="48"/>
                    </a:cubicBezTo>
                    <a:cubicBezTo>
                      <a:pt x="279" y="54"/>
                      <a:pt x="277" y="55"/>
                      <a:pt x="282" y="55"/>
                    </a:cubicBezTo>
                    <a:cubicBezTo>
                      <a:pt x="277" y="55"/>
                      <a:pt x="272" y="56"/>
                      <a:pt x="267" y="57"/>
                    </a:cubicBezTo>
                    <a:cubicBezTo>
                      <a:pt x="240" y="60"/>
                      <a:pt x="213" y="63"/>
                      <a:pt x="186" y="65"/>
                    </a:cubicBezTo>
                    <a:cubicBezTo>
                      <a:pt x="149" y="68"/>
                      <a:pt x="112" y="69"/>
                      <a:pt x="76" y="67"/>
                    </a:cubicBezTo>
                    <a:cubicBezTo>
                      <a:pt x="56" y="67"/>
                      <a:pt x="37" y="65"/>
                      <a:pt x="17" y="61"/>
                    </a:cubicBezTo>
                    <a:cubicBezTo>
                      <a:pt x="6" y="59"/>
                      <a:pt x="7" y="24"/>
                      <a:pt x="7" y="15"/>
                    </a:cubicBezTo>
                    <a:cubicBezTo>
                      <a:pt x="7" y="14"/>
                      <a:pt x="1" y="15"/>
                      <a:pt x="1" y="17"/>
                    </a:cubicBezTo>
                    <a:cubicBezTo>
                      <a:pt x="1" y="32"/>
                      <a:pt x="3" y="47"/>
                      <a:pt x="7" y="62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96" y="79"/>
                      <a:pt x="192" y="70"/>
                      <a:pt x="281" y="56"/>
                    </a:cubicBezTo>
                    <a:cubicBezTo>
                      <a:pt x="282" y="56"/>
                      <a:pt x="284" y="56"/>
                      <a:pt x="284" y="55"/>
                    </a:cubicBezTo>
                    <a:cubicBezTo>
                      <a:pt x="286" y="37"/>
                      <a:pt x="287" y="18"/>
                      <a:pt x="288" y="0"/>
                    </a:cubicBezTo>
                    <a:cubicBezTo>
                      <a:pt x="288" y="0"/>
                      <a:pt x="285" y="0"/>
                      <a:pt x="285" y="0"/>
                    </a:cubicBezTo>
                    <a:cubicBezTo>
                      <a:pt x="198" y="24"/>
                      <a:pt x="96" y="37"/>
                      <a:pt x="6" y="15"/>
                    </a:cubicBezTo>
                    <a:cubicBezTo>
                      <a:pt x="5" y="15"/>
                      <a:pt x="0" y="17"/>
                      <a:pt x="1" y="17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1" name="Freeform 43"/>
              <p:cNvSpPr/>
              <p:nvPr/>
            </p:nvSpPr>
            <p:spPr bwMode="auto">
              <a:xfrm>
                <a:off x="2881314" y="1843088"/>
                <a:ext cx="355600" cy="217488"/>
              </a:xfrm>
              <a:custGeom>
                <a:avLst/>
                <a:gdLst>
                  <a:gd name="T0" fmla="*/ 78 w 84"/>
                  <a:gd name="T1" fmla="*/ 28 h 51"/>
                  <a:gd name="T2" fmla="*/ 25 w 84"/>
                  <a:gd name="T3" fmla="*/ 2 h 51"/>
                  <a:gd name="T4" fmla="*/ 1 w 84"/>
                  <a:gd name="T5" fmla="*/ 15 h 51"/>
                  <a:gd name="T6" fmla="*/ 24 w 84"/>
                  <a:gd name="T7" fmla="*/ 43 h 51"/>
                  <a:gd name="T8" fmla="*/ 80 w 84"/>
                  <a:gd name="T9" fmla="*/ 40 h 51"/>
                  <a:gd name="T10" fmla="*/ 78 w 84"/>
                  <a:gd name="T11" fmla="*/ 38 h 51"/>
                  <a:gd name="T12" fmla="*/ 7 w 84"/>
                  <a:gd name="T13" fmla="*/ 19 h 51"/>
                  <a:gd name="T14" fmla="*/ 40 w 84"/>
                  <a:gd name="T15" fmla="*/ 10 h 51"/>
                  <a:gd name="T16" fmla="*/ 73 w 84"/>
                  <a:gd name="T17" fmla="*/ 30 h 51"/>
                  <a:gd name="T18" fmla="*/ 78 w 84"/>
                  <a:gd name="T19" fmla="*/ 2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51">
                    <a:moveTo>
                      <a:pt x="78" y="28"/>
                    </a:moveTo>
                    <a:cubicBezTo>
                      <a:pt x="63" y="18"/>
                      <a:pt x="44" y="3"/>
                      <a:pt x="25" y="2"/>
                    </a:cubicBezTo>
                    <a:cubicBezTo>
                      <a:pt x="17" y="2"/>
                      <a:pt x="2" y="4"/>
                      <a:pt x="1" y="15"/>
                    </a:cubicBezTo>
                    <a:cubicBezTo>
                      <a:pt x="0" y="28"/>
                      <a:pt x="13" y="38"/>
                      <a:pt x="24" y="43"/>
                    </a:cubicBezTo>
                    <a:cubicBezTo>
                      <a:pt x="42" y="51"/>
                      <a:pt x="63" y="46"/>
                      <a:pt x="80" y="40"/>
                    </a:cubicBezTo>
                    <a:cubicBezTo>
                      <a:pt x="84" y="38"/>
                      <a:pt x="81" y="38"/>
                      <a:pt x="78" y="38"/>
                    </a:cubicBezTo>
                    <a:cubicBezTo>
                      <a:pt x="56" y="47"/>
                      <a:pt x="16" y="49"/>
                      <a:pt x="7" y="19"/>
                    </a:cubicBezTo>
                    <a:cubicBezTo>
                      <a:pt x="1" y="0"/>
                      <a:pt x="30" y="6"/>
                      <a:pt x="40" y="10"/>
                    </a:cubicBezTo>
                    <a:cubicBezTo>
                      <a:pt x="51" y="15"/>
                      <a:pt x="62" y="23"/>
                      <a:pt x="73" y="30"/>
                    </a:cubicBezTo>
                    <a:cubicBezTo>
                      <a:pt x="74" y="31"/>
                      <a:pt x="79" y="28"/>
                      <a:pt x="78" y="28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2" name="Freeform 44"/>
              <p:cNvSpPr/>
              <p:nvPr/>
            </p:nvSpPr>
            <p:spPr bwMode="auto">
              <a:xfrm>
                <a:off x="3143251" y="2366963"/>
                <a:ext cx="331788" cy="327025"/>
              </a:xfrm>
              <a:custGeom>
                <a:avLst/>
                <a:gdLst>
                  <a:gd name="T0" fmla="*/ 36 w 78"/>
                  <a:gd name="T1" fmla="*/ 30 h 77"/>
                  <a:gd name="T2" fmla="*/ 64 w 78"/>
                  <a:gd name="T3" fmla="*/ 16 h 77"/>
                  <a:gd name="T4" fmla="*/ 33 w 78"/>
                  <a:gd name="T5" fmla="*/ 77 h 77"/>
                  <a:gd name="T6" fmla="*/ 5 w 78"/>
                  <a:gd name="T7" fmla="*/ 23 h 77"/>
                  <a:gd name="T8" fmla="*/ 36 w 78"/>
                  <a:gd name="T9" fmla="*/ 3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7">
                    <a:moveTo>
                      <a:pt x="36" y="30"/>
                    </a:moveTo>
                    <a:cubicBezTo>
                      <a:pt x="36" y="30"/>
                      <a:pt x="49" y="0"/>
                      <a:pt x="64" y="16"/>
                    </a:cubicBezTo>
                    <a:cubicBezTo>
                      <a:pt x="78" y="31"/>
                      <a:pt x="47" y="50"/>
                      <a:pt x="33" y="77"/>
                    </a:cubicBezTo>
                    <a:cubicBezTo>
                      <a:pt x="33" y="77"/>
                      <a:pt x="0" y="39"/>
                      <a:pt x="5" y="23"/>
                    </a:cubicBezTo>
                    <a:cubicBezTo>
                      <a:pt x="11" y="6"/>
                      <a:pt x="29" y="7"/>
                      <a:pt x="36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" name="Freeform 45"/>
              <p:cNvSpPr/>
              <p:nvPr/>
            </p:nvSpPr>
            <p:spPr bwMode="auto">
              <a:xfrm>
                <a:off x="2498726" y="1903413"/>
                <a:ext cx="238125" cy="204788"/>
              </a:xfrm>
              <a:custGeom>
                <a:avLst/>
                <a:gdLst>
                  <a:gd name="T0" fmla="*/ 32 w 56"/>
                  <a:gd name="T1" fmla="*/ 46 h 48"/>
                  <a:gd name="T2" fmla="*/ 16 w 56"/>
                  <a:gd name="T3" fmla="*/ 39 h 48"/>
                  <a:gd name="T4" fmla="*/ 18 w 56"/>
                  <a:gd name="T5" fmla="*/ 6 h 48"/>
                  <a:gd name="T6" fmla="*/ 38 w 56"/>
                  <a:gd name="T7" fmla="*/ 9 h 48"/>
                  <a:gd name="T8" fmla="*/ 41 w 56"/>
                  <a:gd name="T9" fmla="*/ 26 h 48"/>
                  <a:gd name="T10" fmla="*/ 30 w 56"/>
                  <a:gd name="T11" fmla="*/ 33 h 48"/>
                  <a:gd name="T12" fmla="*/ 24 w 56"/>
                  <a:gd name="T13" fmla="*/ 26 h 48"/>
                  <a:gd name="T14" fmla="*/ 24 w 56"/>
                  <a:gd name="T15" fmla="*/ 18 h 48"/>
                  <a:gd name="T16" fmla="*/ 31 w 56"/>
                  <a:gd name="T17" fmla="*/ 18 h 48"/>
                  <a:gd name="T18" fmla="*/ 33 w 56"/>
                  <a:gd name="T19" fmla="*/ 24 h 48"/>
                  <a:gd name="T20" fmla="*/ 29 w 56"/>
                  <a:gd name="T21" fmla="*/ 27 h 48"/>
                  <a:gd name="T22" fmla="*/ 32 w 56"/>
                  <a:gd name="T23" fmla="*/ 12 h 48"/>
                  <a:gd name="T24" fmla="*/ 18 w 56"/>
                  <a:gd name="T25" fmla="*/ 25 h 48"/>
                  <a:gd name="T26" fmla="*/ 46 w 56"/>
                  <a:gd name="T27" fmla="*/ 12 h 48"/>
                  <a:gd name="T28" fmla="*/ 25 w 56"/>
                  <a:gd name="T29" fmla="*/ 1 h 48"/>
                  <a:gd name="T30" fmla="*/ 4 w 56"/>
                  <a:gd name="T31" fmla="*/ 23 h 48"/>
                  <a:gd name="T32" fmla="*/ 27 w 56"/>
                  <a:gd name="T33" fmla="*/ 48 h 48"/>
                  <a:gd name="T34" fmla="*/ 32 w 56"/>
                  <a:gd name="T35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48">
                    <a:moveTo>
                      <a:pt x="32" y="46"/>
                    </a:moveTo>
                    <a:cubicBezTo>
                      <a:pt x="26" y="45"/>
                      <a:pt x="21" y="43"/>
                      <a:pt x="16" y="39"/>
                    </a:cubicBezTo>
                    <a:cubicBezTo>
                      <a:pt x="5" y="31"/>
                      <a:pt x="9" y="14"/>
                      <a:pt x="18" y="6"/>
                    </a:cubicBezTo>
                    <a:cubicBezTo>
                      <a:pt x="24" y="0"/>
                      <a:pt x="33" y="5"/>
                      <a:pt x="38" y="9"/>
                    </a:cubicBezTo>
                    <a:cubicBezTo>
                      <a:pt x="42" y="14"/>
                      <a:pt x="44" y="20"/>
                      <a:pt x="41" y="26"/>
                    </a:cubicBezTo>
                    <a:cubicBezTo>
                      <a:pt x="39" y="31"/>
                      <a:pt x="35" y="35"/>
                      <a:pt x="30" y="33"/>
                    </a:cubicBezTo>
                    <a:cubicBezTo>
                      <a:pt x="28" y="31"/>
                      <a:pt x="26" y="29"/>
                      <a:pt x="24" y="26"/>
                    </a:cubicBezTo>
                    <a:cubicBezTo>
                      <a:pt x="23" y="23"/>
                      <a:pt x="23" y="21"/>
                      <a:pt x="24" y="18"/>
                    </a:cubicBezTo>
                    <a:cubicBezTo>
                      <a:pt x="26" y="14"/>
                      <a:pt x="29" y="15"/>
                      <a:pt x="31" y="18"/>
                    </a:cubicBezTo>
                    <a:cubicBezTo>
                      <a:pt x="33" y="20"/>
                      <a:pt x="29" y="24"/>
                      <a:pt x="33" y="24"/>
                    </a:cubicBezTo>
                    <a:cubicBezTo>
                      <a:pt x="32" y="24"/>
                      <a:pt x="26" y="26"/>
                      <a:pt x="29" y="27"/>
                    </a:cubicBezTo>
                    <a:cubicBezTo>
                      <a:pt x="38" y="27"/>
                      <a:pt x="41" y="15"/>
                      <a:pt x="32" y="12"/>
                    </a:cubicBezTo>
                    <a:cubicBezTo>
                      <a:pt x="25" y="10"/>
                      <a:pt x="16" y="18"/>
                      <a:pt x="18" y="25"/>
                    </a:cubicBezTo>
                    <a:cubicBezTo>
                      <a:pt x="22" y="47"/>
                      <a:pt x="56" y="32"/>
                      <a:pt x="46" y="12"/>
                    </a:cubicBezTo>
                    <a:cubicBezTo>
                      <a:pt x="42" y="4"/>
                      <a:pt x="33" y="0"/>
                      <a:pt x="25" y="1"/>
                    </a:cubicBezTo>
                    <a:cubicBezTo>
                      <a:pt x="13" y="3"/>
                      <a:pt x="6" y="12"/>
                      <a:pt x="4" y="23"/>
                    </a:cubicBezTo>
                    <a:cubicBezTo>
                      <a:pt x="0" y="37"/>
                      <a:pt x="15" y="46"/>
                      <a:pt x="27" y="48"/>
                    </a:cubicBezTo>
                    <a:cubicBezTo>
                      <a:pt x="29" y="48"/>
                      <a:pt x="34" y="46"/>
                      <a:pt x="32" y="46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" name="Freeform 46"/>
              <p:cNvSpPr/>
              <p:nvPr/>
            </p:nvSpPr>
            <p:spPr bwMode="auto">
              <a:xfrm>
                <a:off x="3724276" y="1724025"/>
                <a:ext cx="195263" cy="192088"/>
              </a:xfrm>
              <a:custGeom>
                <a:avLst/>
                <a:gdLst>
                  <a:gd name="T0" fmla="*/ 19 w 46"/>
                  <a:gd name="T1" fmla="*/ 4 h 45"/>
                  <a:gd name="T2" fmla="*/ 31 w 46"/>
                  <a:gd name="T3" fmla="*/ 14 h 45"/>
                  <a:gd name="T4" fmla="*/ 23 w 46"/>
                  <a:gd name="T5" fmla="*/ 40 h 45"/>
                  <a:gd name="T6" fmla="*/ 6 w 46"/>
                  <a:gd name="T7" fmla="*/ 25 h 45"/>
                  <a:gd name="T8" fmla="*/ 21 w 46"/>
                  <a:gd name="T9" fmla="*/ 21 h 45"/>
                  <a:gd name="T10" fmla="*/ 23 w 46"/>
                  <a:gd name="T11" fmla="*/ 28 h 45"/>
                  <a:gd name="T12" fmla="*/ 19 w 46"/>
                  <a:gd name="T13" fmla="*/ 30 h 45"/>
                  <a:gd name="T14" fmla="*/ 16 w 46"/>
                  <a:gd name="T15" fmla="*/ 26 h 45"/>
                  <a:gd name="T16" fmla="*/ 20 w 46"/>
                  <a:gd name="T17" fmla="*/ 22 h 45"/>
                  <a:gd name="T18" fmla="*/ 13 w 46"/>
                  <a:gd name="T19" fmla="*/ 33 h 45"/>
                  <a:gd name="T20" fmla="*/ 29 w 46"/>
                  <a:gd name="T21" fmla="*/ 27 h 45"/>
                  <a:gd name="T22" fmla="*/ 14 w 46"/>
                  <a:gd name="T23" fmla="*/ 14 h 45"/>
                  <a:gd name="T24" fmla="*/ 1 w 46"/>
                  <a:gd name="T25" fmla="*/ 29 h 45"/>
                  <a:gd name="T26" fmla="*/ 15 w 46"/>
                  <a:gd name="T27" fmla="*/ 43 h 45"/>
                  <a:gd name="T28" fmla="*/ 36 w 46"/>
                  <a:gd name="T29" fmla="*/ 35 h 45"/>
                  <a:gd name="T30" fmla="*/ 24 w 46"/>
                  <a:gd name="T31" fmla="*/ 1 h 45"/>
                  <a:gd name="T32" fmla="*/ 19 w 46"/>
                  <a:gd name="T33" fmla="*/ 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45">
                    <a:moveTo>
                      <a:pt x="19" y="4"/>
                    </a:moveTo>
                    <a:cubicBezTo>
                      <a:pt x="24" y="7"/>
                      <a:pt x="28" y="10"/>
                      <a:pt x="31" y="14"/>
                    </a:cubicBezTo>
                    <a:cubicBezTo>
                      <a:pt x="37" y="23"/>
                      <a:pt x="35" y="38"/>
                      <a:pt x="23" y="40"/>
                    </a:cubicBezTo>
                    <a:cubicBezTo>
                      <a:pt x="15" y="42"/>
                      <a:pt x="6" y="33"/>
                      <a:pt x="6" y="25"/>
                    </a:cubicBezTo>
                    <a:cubicBezTo>
                      <a:pt x="7" y="17"/>
                      <a:pt x="16" y="16"/>
                      <a:pt x="21" y="21"/>
                    </a:cubicBezTo>
                    <a:cubicBezTo>
                      <a:pt x="23" y="23"/>
                      <a:pt x="24" y="25"/>
                      <a:pt x="23" y="28"/>
                    </a:cubicBezTo>
                    <a:cubicBezTo>
                      <a:pt x="23" y="30"/>
                      <a:pt x="21" y="31"/>
                      <a:pt x="19" y="30"/>
                    </a:cubicBezTo>
                    <a:cubicBezTo>
                      <a:pt x="16" y="29"/>
                      <a:pt x="19" y="26"/>
                      <a:pt x="16" y="26"/>
                    </a:cubicBezTo>
                    <a:cubicBezTo>
                      <a:pt x="18" y="26"/>
                      <a:pt x="23" y="23"/>
                      <a:pt x="20" y="22"/>
                    </a:cubicBezTo>
                    <a:cubicBezTo>
                      <a:pt x="14" y="21"/>
                      <a:pt x="8" y="29"/>
                      <a:pt x="13" y="33"/>
                    </a:cubicBezTo>
                    <a:cubicBezTo>
                      <a:pt x="19" y="37"/>
                      <a:pt x="27" y="33"/>
                      <a:pt x="29" y="27"/>
                    </a:cubicBezTo>
                    <a:cubicBezTo>
                      <a:pt x="32" y="19"/>
                      <a:pt x="20" y="13"/>
                      <a:pt x="14" y="14"/>
                    </a:cubicBezTo>
                    <a:cubicBezTo>
                      <a:pt x="6" y="14"/>
                      <a:pt x="0" y="22"/>
                      <a:pt x="1" y="29"/>
                    </a:cubicBezTo>
                    <a:cubicBezTo>
                      <a:pt x="2" y="36"/>
                      <a:pt x="9" y="41"/>
                      <a:pt x="15" y="43"/>
                    </a:cubicBezTo>
                    <a:cubicBezTo>
                      <a:pt x="23" y="45"/>
                      <a:pt x="31" y="42"/>
                      <a:pt x="36" y="35"/>
                    </a:cubicBezTo>
                    <a:cubicBezTo>
                      <a:pt x="46" y="22"/>
                      <a:pt x="37" y="8"/>
                      <a:pt x="24" y="1"/>
                    </a:cubicBezTo>
                    <a:cubicBezTo>
                      <a:pt x="22" y="0"/>
                      <a:pt x="17" y="3"/>
                      <a:pt x="19" y="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" name="Freeform 47"/>
              <p:cNvSpPr/>
              <p:nvPr/>
            </p:nvSpPr>
            <p:spPr bwMode="auto">
              <a:xfrm>
                <a:off x="2295526" y="469900"/>
                <a:ext cx="446088" cy="425450"/>
              </a:xfrm>
              <a:custGeom>
                <a:avLst/>
                <a:gdLst>
                  <a:gd name="T0" fmla="*/ 60 w 105"/>
                  <a:gd name="T1" fmla="*/ 7 h 100"/>
                  <a:gd name="T2" fmla="*/ 85 w 105"/>
                  <a:gd name="T3" fmla="*/ 72 h 100"/>
                  <a:gd name="T4" fmla="*/ 6 w 105"/>
                  <a:gd name="T5" fmla="*/ 55 h 100"/>
                  <a:gd name="T6" fmla="*/ 60 w 105"/>
                  <a:gd name="T7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00">
                    <a:moveTo>
                      <a:pt x="60" y="7"/>
                    </a:moveTo>
                    <a:cubicBezTo>
                      <a:pt x="85" y="14"/>
                      <a:pt x="105" y="45"/>
                      <a:pt x="85" y="72"/>
                    </a:cubicBezTo>
                    <a:cubicBezTo>
                      <a:pt x="65" y="100"/>
                      <a:pt x="11" y="93"/>
                      <a:pt x="6" y="55"/>
                    </a:cubicBezTo>
                    <a:cubicBezTo>
                      <a:pt x="0" y="17"/>
                      <a:pt x="34" y="0"/>
                      <a:pt x="60" y="7"/>
                    </a:cubicBezTo>
                    <a:close/>
                  </a:path>
                </a:pathLst>
              </a:custGeom>
              <a:solidFill>
                <a:srgbClr val="FFC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9" name="Freeform 48"/>
              <p:cNvSpPr/>
              <p:nvPr/>
            </p:nvSpPr>
            <p:spPr bwMode="auto">
              <a:xfrm>
                <a:off x="2257426" y="439738"/>
                <a:ext cx="484188" cy="400050"/>
              </a:xfrm>
              <a:custGeom>
                <a:avLst/>
                <a:gdLst>
                  <a:gd name="T0" fmla="*/ 64 w 114"/>
                  <a:gd name="T1" fmla="*/ 8 h 94"/>
                  <a:gd name="T2" fmla="*/ 95 w 114"/>
                  <a:gd name="T3" fmla="*/ 59 h 94"/>
                  <a:gd name="T4" fmla="*/ 40 w 114"/>
                  <a:gd name="T5" fmla="*/ 84 h 94"/>
                  <a:gd name="T6" fmla="*/ 15 w 114"/>
                  <a:gd name="T7" fmla="*/ 41 h 94"/>
                  <a:gd name="T8" fmla="*/ 65 w 114"/>
                  <a:gd name="T9" fmla="*/ 8 h 94"/>
                  <a:gd name="T10" fmla="*/ 69 w 114"/>
                  <a:gd name="T11" fmla="*/ 5 h 94"/>
                  <a:gd name="T12" fmla="*/ 15 w 114"/>
                  <a:gd name="T13" fmla="*/ 24 h 94"/>
                  <a:gd name="T14" fmla="*/ 36 w 114"/>
                  <a:gd name="T15" fmla="*/ 86 h 94"/>
                  <a:gd name="T16" fmla="*/ 90 w 114"/>
                  <a:gd name="T17" fmla="*/ 77 h 94"/>
                  <a:gd name="T18" fmla="*/ 69 w 114"/>
                  <a:gd name="T19" fmla="*/ 5 h 94"/>
                  <a:gd name="T20" fmla="*/ 64 w 114"/>
                  <a:gd name="T21" fmla="*/ 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4" h="94">
                    <a:moveTo>
                      <a:pt x="64" y="8"/>
                    </a:moveTo>
                    <a:cubicBezTo>
                      <a:pt x="87" y="15"/>
                      <a:pt x="101" y="36"/>
                      <a:pt x="95" y="59"/>
                    </a:cubicBezTo>
                    <a:cubicBezTo>
                      <a:pt x="90" y="84"/>
                      <a:pt x="62" y="91"/>
                      <a:pt x="40" y="84"/>
                    </a:cubicBezTo>
                    <a:cubicBezTo>
                      <a:pt x="22" y="77"/>
                      <a:pt x="14" y="59"/>
                      <a:pt x="15" y="41"/>
                    </a:cubicBezTo>
                    <a:cubicBezTo>
                      <a:pt x="16" y="16"/>
                      <a:pt x="42" y="3"/>
                      <a:pt x="65" y="8"/>
                    </a:cubicBezTo>
                    <a:cubicBezTo>
                      <a:pt x="67" y="8"/>
                      <a:pt x="72" y="6"/>
                      <a:pt x="69" y="5"/>
                    </a:cubicBezTo>
                    <a:cubicBezTo>
                      <a:pt x="49" y="0"/>
                      <a:pt x="27" y="7"/>
                      <a:pt x="15" y="24"/>
                    </a:cubicBezTo>
                    <a:cubicBezTo>
                      <a:pt x="0" y="47"/>
                      <a:pt x="13" y="76"/>
                      <a:pt x="36" y="86"/>
                    </a:cubicBezTo>
                    <a:cubicBezTo>
                      <a:pt x="52" y="94"/>
                      <a:pt x="77" y="90"/>
                      <a:pt x="90" y="77"/>
                    </a:cubicBezTo>
                    <a:cubicBezTo>
                      <a:pt x="114" y="51"/>
                      <a:pt x="100" y="15"/>
                      <a:pt x="69" y="5"/>
                    </a:cubicBezTo>
                    <a:cubicBezTo>
                      <a:pt x="68" y="5"/>
                      <a:pt x="62" y="7"/>
                      <a:pt x="64" y="8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0" name="Freeform 49"/>
              <p:cNvSpPr/>
              <p:nvPr/>
            </p:nvSpPr>
            <p:spPr bwMode="auto">
              <a:xfrm>
                <a:off x="2355851" y="627063"/>
                <a:ext cx="66675" cy="33338"/>
              </a:xfrm>
              <a:custGeom>
                <a:avLst/>
                <a:gdLst>
                  <a:gd name="T0" fmla="*/ 0 w 16"/>
                  <a:gd name="T1" fmla="*/ 3 h 8"/>
                  <a:gd name="T2" fmla="*/ 7 w 16"/>
                  <a:gd name="T3" fmla="*/ 8 h 8"/>
                  <a:gd name="T4" fmla="*/ 15 w 16"/>
                  <a:gd name="T5" fmla="*/ 5 h 8"/>
                  <a:gd name="T6" fmla="*/ 8 w 16"/>
                  <a:gd name="T7" fmla="*/ 0 h 8"/>
                  <a:gd name="T8" fmla="*/ 0 w 16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0" y="3"/>
                    </a:moveTo>
                    <a:cubicBezTo>
                      <a:pt x="0" y="5"/>
                      <a:pt x="3" y="7"/>
                      <a:pt x="7" y="8"/>
                    </a:cubicBezTo>
                    <a:cubicBezTo>
                      <a:pt x="12" y="8"/>
                      <a:pt x="15" y="7"/>
                      <a:pt x="15" y="5"/>
                    </a:cubicBezTo>
                    <a:cubicBezTo>
                      <a:pt x="16" y="3"/>
                      <a:pt x="13" y="1"/>
                      <a:pt x="8" y="0"/>
                    </a:cubicBezTo>
                    <a:cubicBezTo>
                      <a:pt x="4" y="0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1" name="Freeform 50"/>
              <p:cNvSpPr/>
              <p:nvPr/>
            </p:nvSpPr>
            <p:spPr bwMode="auto">
              <a:xfrm>
                <a:off x="2574926" y="657225"/>
                <a:ext cx="68263" cy="38100"/>
              </a:xfrm>
              <a:custGeom>
                <a:avLst/>
                <a:gdLst>
                  <a:gd name="T0" fmla="*/ 0 w 16"/>
                  <a:gd name="T1" fmla="*/ 3 h 9"/>
                  <a:gd name="T2" fmla="*/ 7 w 16"/>
                  <a:gd name="T3" fmla="*/ 8 h 9"/>
                  <a:gd name="T4" fmla="*/ 15 w 16"/>
                  <a:gd name="T5" fmla="*/ 5 h 9"/>
                  <a:gd name="T6" fmla="*/ 8 w 16"/>
                  <a:gd name="T7" fmla="*/ 1 h 9"/>
                  <a:gd name="T8" fmla="*/ 0 w 16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0" y="3"/>
                    </a:moveTo>
                    <a:cubicBezTo>
                      <a:pt x="0" y="5"/>
                      <a:pt x="3" y="8"/>
                      <a:pt x="7" y="8"/>
                    </a:cubicBezTo>
                    <a:cubicBezTo>
                      <a:pt x="12" y="9"/>
                      <a:pt x="15" y="7"/>
                      <a:pt x="15" y="5"/>
                    </a:cubicBezTo>
                    <a:cubicBezTo>
                      <a:pt x="16" y="3"/>
                      <a:pt x="13" y="1"/>
                      <a:pt x="8" y="1"/>
                    </a:cubicBezTo>
                    <a:cubicBezTo>
                      <a:pt x="4" y="0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Freeform 51"/>
              <p:cNvSpPr/>
              <p:nvPr/>
            </p:nvSpPr>
            <p:spPr bwMode="auto">
              <a:xfrm>
                <a:off x="2363789" y="635000"/>
                <a:ext cx="258763" cy="161925"/>
              </a:xfrm>
              <a:custGeom>
                <a:avLst/>
                <a:gdLst>
                  <a:gd name="T0" fmla="*/ 54 w 61"/>
                  <a:gd name="T1" fmla="*/ 11 h 38"/>
                  <a:gd name="T2" fmla="*/ 9 w 61"/>
                  <a:gd name="T3" fmla="*/ 3 h 38"/>
                  <a:gd name="T4" fmla="*/ 3 w 61"/>
                  <a:gd name="T5" fmla="*/ 4 h 38"/>
                  <a:gd name="T6" fmla="*/ 60 w 61"/>
                  <a:gd name="T7" fmla="*/ 10 h 38"/>
                  <a:gd name="T8" fmla="*/ 54 w 61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8">
                    <a:moveTo>
                      <a:pt x="54" y="11"/>
                    </a:moveTo>
                    <a:cubicBezTo>
                      <a:pt x="52" y="34"/>
                      <a:pt x="7" y="26"/>
                      <a:pt x="9" y="3"/>
                    </a:cubicBezTo>
                    <a:cubicBezTo>
                      <a:pt x="9" y="0"/>
                      <a:pt x="3" y="1"/>
                      <a:pt x="3" y="4"/>
                    </a:cubicBezTo>
                    <a:cubicBezTo>
                      <a:pt x="0" y="33"/>
                      <a:pt x="57" y="38"/>
                      <a:pt x="60" y="10"/>
                    </a:cubicBezTo>
                    <a:cubicBezTo>
                      <a:pt x="61" y="7"/>
                      <a:pt x="55" y="8"/>
                      <a:pt x="54" y="11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3" name="Freeform 52"/>
              <p:cNvSpPr/>
              <p:nvPr/>
            </p:nvSpPr>
            <p:spPr bwMode="auto">
              <a:xfrm>
                <a:off x="2584451" y="601663"/>
                <a:ext cx="46038" cy="33338"/>
              </a:xfrm>
              <a:custGeom>
                <a:avLst/>
                <a:gdLst>
                  <a:gd name="T0" fmla="*/ 5 w 11"/>
                  <a:gd name="T1" fmla="*/ 1 h 8"/>
                  <a:gd name="T2" fmla="*/ 5 w 11"/>
                  <a:gd name="T3" fmla="*/ 8 h 8"/>
                  <a:gd name="T4" fmla="*/ 5 w 11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1"/>
                    </a:moveTo>
                    <a:cubicBezTo>
                      <a:pt x="9" y="0"/>
                      <a:pt x="11" y="7"/>
                      <a:pt x="5" y="8"/>
                    </a:cubicBezTo>
                    <a:cubicBezTo>
                      <a:pt x="2" y="8"/>
                      <a:pt x="0" y="2"/>
                      <a:pt x="5" y="1"/>
                    </a:cubicBezTo>
                    <a:close/>
                  </a:path>
                </a:pathLst>
              </a:custGeom>
              <a:solidFill>
                <a:srgbClr val="6E2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" name="Freeform 53"/>
              <p:cNvSpPr/>
              <p:nvPr/>
            </p:nvSpPr>
            <p:spPr bwMode="auto">
              <a:xfrm>
                <a:off x="2393951" y="581025"/>
                <a:ext cx="41275" cy="33338"/>
              </a:xfrm>
              <a:custGeom>
                <a:avLst/>
                <a:gdLst>
                  <a:gd name="T0" fmla="*/ 4 w 10"/>
                  <a:gd name="T1" fmla="*/ 1 h 8"/>
                  <a:gd name="T2" fmla="*/ 5 w 10"/>
                  <a:gd name="T3" fmla="*/ 7 h 8"/>
                  <a:gd name="T4" fmla="*/ 4 w 10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4" y="1"/>
                    </a:moveTo>
                    <a:cubicBezTo>
                      <a:pt x="9" y="0"/>
                      <a:pt x="10" y="7"/>
                      <a:pt x="5" y="7"/>
                    </a:cubicBezTo>
                    <a:cubicBezTo>
                      <a:pt x="1" y="8"/>
                      <a:pt x="0" y="2"/>
                      <a:pt x="4" y="1"/>
                    </a:cubicBezTo>
                    <a:close/>
                  </a:path>
                </a:pathLst>
              </a:custGeom>
              <a:solidFill>
                <a:srgbClr val="6E2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" name="Freeform 54"/>
              <p:cNvSpPr/>
              <p:nvPr/>
            </p:nvSpPr>
            <p:spPr bwMode="auto">
              <a:xfrm>
                <a:off x="2295526" y="831850"/>
                <a:ext cx="76200" cy="114300"/>
              </a:xfrm>
              <a:custGeom>
                <a:avLst/>
                <a:gdLst>
                  <a:gd name="T0" fmla="*/ 11 w 18"/>
                  <a:gd name="T1" fmla="*/ 2 h 27"/>
                  <a:gd name="T2" fmla="*/ 1 w 18"/>
                  <a:gd name="T3" fmla="*/ 24 h 27"/>
                  <a:gd name="T4" fmla="*/ 7 w 18"/>
                  <a:gd name="T5" fmla="*/ 25 h 27"/>
                  <a:gd name="T6" fmla="*/ 17 w 18"/>
                  <a:gd name="T7" fmla="*/ 3 h 27"/>
                  <a:gd name="T8" fmla="*/ 11 w 18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11" y="2"/>
                    </a:moveTo>
                    <a:cubicBezTo>
                      <a:pt x="8" y="10"/>
                      <a:pt x="5" y="17"/>
                      <a:pt x="1" y="24"/>
                    </a:cubicBezTo>
                    <a:cubicBezTo>
                      <a:pt x="0" y="27"/>
                      <a:pt x="6" y="26"/>
                      <a:pt x="7" y="25"/>
                    </a:cubicBezTo>
                    <a:cubicBezTo>
                      <a:pt x="10" y="17"/>
                      <a:pt x="13" y="10"/>
                      <a:pt x="17" y="3"/>
                    </a:cubicBezTo>
                    <a:cubicBezTo>
                      <a:pt x="18" y="0"/>
                      <a:pt x="12" y="1"/>
                      <a:pt x="11" y="2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6" name="Freeform 55"/>
              <p:cNvSpPr/>
              <p:nvPr/>
            </p:nvSpPr>
            <p:spPr bwMode="auto">
              <a:xfrm>
                <a:off x="2201864" y="754063"/>
                <a:ext cx="119063" cy="47625"/>
              </a:xfrm>
              <a:custGeom>
                <a:avLst/>
                <a:gdLst>
                  <a:gd name="T0" fmla="*/ 22 w 28"/>
                  <a:gd name="T1" fmla="*/ 1 h 11"/>
                  <a:gd name="T2" fmla="*/ 2 w 28"/>
                  <a:gd name="T3" fmla="*/ 9 h 11"/>
                  <a:gd name="T4" fmla="*/ 1 w 28"/>
                  <a:gd name="T5" fmla="*/ 11 h 11"/>
                  <a:gd name="T6" fmla="*/ 5 w 28"/>
                  <a:gd name="T7" fmla="*/ 10 h 11"/>
                  <a:gd name="T8" fmla="*/ 26 w 28"/>
                  <a:gd name="T9" fmla="*/ 1 h 11"/>
                  <a:gd name="T10" fmla="*/ 26 w 28"/>
                  <a:gd name="T11" fmla="*/ 0 h 11"/>
                  <a:gd name="T12" fmla="*/ 22 w 28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1">
                    <a:moveTo>
                      <a:pt x="22" y="1"/>
                    </a:moveTo>
                    <a:cubicBezTo>
                      <a:pt x="15" y="3"/>
                      <a:pt x="8" y="6"/>
                      <a:pt x="2" y="9"/>
                    </a:cubicBezTo>
                    <a:cubicBezTo>
                      <a:pt x="1" y="10"/>
                      <a:pt x="0" y="11"/>
                      <a:pt x="1" y="11"/>
                    </a:cubicBezTo>
                    <a:cubicBezTo>
                      <a:pt x="2" y="11"/>
                      <a:pt x="4" y="11"/>
                      <a:pt x="5" y="10"/>
                    </a:cubicBezTo>
                    <a:cubicBezTo>
                      <a:pt x="12" y="7"/>
                      <a:pt x="19" y="4"/>
                      <a:pt x="26" y="1"/>
                    </a:cubicBezTo>
                    <a:cubicBezTo>
                      <a:pt x="26" y="1"/>
                      <a:pt x="28" y="0"/>
                      <a:pt x="26" y="0"/>
                    </a:cubicBezTo>
                    <a:cubicBezTo>
                      <a:pt x="25" y="0"/>
                      <a:pt x="24" y="0"/>
                      <a:pt x="22" y="1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7" name="Freeform 56"/>
              <p:cNvSpPr/>
              <p:nvPr/>
            </p:nvSpPr>
            <p:spPr bwMode="auto">
              <a:xfrm>
                <a:off x="2503489" y="857250"/>
                <a:ext cx="42863" cy="119063"/>
              </a:xfrm>
              <a:custGeom>
                <a:avLst/>
                <a:gdLst>
                  <a:gd name="T0" fmla="*/ 1 w 10"/>
                  <a:gd name="T1" fmla="*/ 4 h 28"/>
                  <a:gd name="T2" fmla="*/ 4 w 10"/>
                  <a:gd name="T3" fmla="*/ 25 h 28"/>
                  <a:gd name="T4" fmla="*/ 10 w 10"/>
                  <a:gd name="T5" fmla="*/ 24 h 28"/>
                  <a:gd name="T6" fmla="*/ 7 w 10"/>
                  <a:gd name="T7" fmla="*/ 3 h 28"/>
                  <a:gd name="T8" fmla="*/ 1 w 10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8">
                    <a:moveTo>
                      <a:pt x="1" y="4"/>
                    </a:moveTo>
                    <a:cubicBezTo>
                      <a:pt x="2" y="11"/>
                      <a:pt x="3" y="18"/>
                      <a:pt x="4" y="25"/>
                    </a:cubicBezTo>
                    <a:cubicBezTo>
                      <a:pt x="4" y="28"/>
                      <a:pt x="10" y="26"/>
                      <a:pt x="10" y="24"/>
                    </a:cubicBezTo>
                    <a:cubicBezTo>
                      <a:pt x="9" y="17"/>
                      <a:pt x="8" y="10"/>
                      <a:pt x="7" y="3"/>
                    </a:cubicBezTo>
                    <a:cubicBezTo>
                      <a:pt x="6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Freeform 57"/>
              <p:cNvSpPr/>
              <p:nvPr/>
            </p:nvSpPr>
            <p:spPr bwMode="auto">
              <a:xfrm>
                <a:off x="2635251" y="801688"/>
                <a:ext cx="93663" cy="96838"/>
              </a:xfrm>
              <a:custGeom>
                <a:avLst/>
                <a:gdLst>
                  <a:gd name="T0" fmla="*/ 1 w 22"/>
                  <a:gd name="T1" fmla="*/ 3 h 23"/>
                  <a:gd name="T2" fmla="*/ 15 w 22"/>
                  <a:gd name="T3" fmla="*/ 22 h 23"/>
                  <a:gd name="T4" fmla="*/ 21 w 22"/>
                  <a:gd name="T5" fmla="*/ 19 h 23"/>
                  <a:gd name="T6" fmla="*/ 7 w 22"/>
                  <a:gd name="T7" fmla="*/ 1 h 23"/>
                  <a:gd name="T8" fmla="*/ 1 w 22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1" y="3"/>
                    </a:moveTo>
                    <a:cubicBezTo>
                      <a:pt x="6" y="9"/>
                      <a:pt x="11" y="16"/>
                      <a:pt x="15" y="22"/>
                    </a:cubicBezTo>
                    <a:cubicBezTo>
                      <a:pt x="16" y="23"/>
                      <a:pt x="22" y="21"/>
                      <a:pt x="21" y="19"/>
                    </a:cubicBezTo>
                    <a:cubicBezTo>
                      <a:pt x="16" y="13"/>
                      <a:pt x="11" y="7"/>
                      <a:pt x="7" y="1"/>
                    </a:cubicBezTo>
                    <a:cubicBezTo>
                      <a:pt x="6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9" name="Freeform 58"/>
              <p:cNvSpPr/>
              <p:nvPr/>
            </p:nvSpPr>
            <p:spPr bwMode="auto">
              <a:xfrm>
                <a:off x="2105026" y="631825"/>
                <a:ext cx="169863" cy="28575"/>
              </a:xfrm>
              <a:custGeom>
                <a:avLst/>
                <a:gdLst>
                  <a:gd name="T0" fmla="*/ 36 w 40"/>
                  <a:gd name="T1" fmla="*/ 0 h 7"/>
                  <a:gd name="T2" fmla="*/ 5 w 40"/>
                  <a:gd name="T3" fmla="*/ 3 h 7"/>
                  <a:gd name="T4" fmla="*/ 4 w 40"/>
                  <a:gd name="T5" fmla="*/ 7 h 7"/>
                  <a:gd name="T6" fmla="*/ 36 w 40"/>
                  <a:gd name="T7" fmla="*/ 4 h 7"/>
                  <a:gd name="T8" fmla="*/ 36 w 4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">
                    <a:moveTo>
                      <a:pt x="36" y="0"/>
                    </a:moveTo>
                    <a:cubicBezTo>
                      <a:pt x="26" y="1"/>
                      <a:pt x="15" y="2"/>
                      <a:pt x="5" y="3"/>
                    </a:cubicBezTo>
                    <a:cubicBezTo>
                      <a:pt x="2" y="3"/>
                      <a:pt x="0" y="7"/>
                      <a:pt x="4" y="7"/>
                    </a:cubicBezTo>
                    <a:cubicBezTo>
                      <a:pt x="15" y="6"/>
                      <a:pt x="25" y="5"/>
                      <a:pt x="36" y="4"/>
                    </a:cubicBezTo>
                    <a:cubicBezTo>
                      <a:pt x="39" y="4"/>
                      <a:pt x="40" y="0"/>
                      <a:pt x="36" y="0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Freeform 59"/>
              <p:cNvSpPr/>
              <p:nvPr/>
            </p:nvSpPr>
            <p:spPr bwMode="auto">
              <a:xfrm>
                <a:off x="2236789" y="414338"/>
                <a:ext cx="114300" cy="80963"/>
              </a:xfrm>
              <a:custGeom>
                <a:avLst/>
                <a:gdLst>
                  <a:gd name="T0" fmla="*/ 26 w 27"/>
                  <a:gd name="T1" fmla="*/ 15 h 19"/>
                  <a:gd name="T2" fmla="*/ 7 w 27"/>
                  <a:gd name="T3" fmla="*/ 1 h 19"/>
                  <a:gd name="T4" fmla="*/ 1 w 27"/>
                  <a:gd name="T5" fmla="*/ 4 h 19"/>
                  <a:gd name="T6" fmla="*/ 20 w 27"/>
                  <a:gd name="T7" fmla="*/ 17 h 19"/>
                  <a:gd name="T8" fmla="*/ 26 w 27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6" y="15"/>
                    </a:moveTo>
                    <a:cubicBezTo>
                      <a:pt x="19" y="11"/>
                      <a:pt x="13" y="6"/>
                      <a:pt x="7" y="1"/>
                    </a:cubicBezTo>
                    <a:cubicBezTo>
                      <a:pt x="5" y="0"/>
                      <a:pt x="0" y="3"/>
                      <a:pt x="1" y="4"/>
                    </a:cubicBezTo>
                    <a:cubicBezTo>
                      <a:pt x="8" y="8"/>
                      <a:pt x="14" y="13"/>
                      <a:pt x="20" y="17"/>
                    </a:cubicBezTo>
                    <a:cubicBezTo>
                      <a:pt x="22" y="19"/>
                      <a:pt x="27" y="16"/>
                      <a:pt x="26" y="15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1" name="Freeform 60"/>
              <p:cNvSpPr/>
              <p:nvPr/>
            </p:nvSpPr>
            <p:spPr bwMode="auto">
              <a:xfrm>
                <a:off x="2444751" y="333375"/>
                <a:ext cx="28575" cy="101600"/>
              </a:xfrm>
              <a:custGeom>
                <a:avLst/>
                <a:gdLst>
                  <a:gd name="T0" fmla="*/ 7 w 7"/>
                  <a:gd name="T1" fmla="*/ 20 h 24"/>
                  <a:gd name="T2" fmla="*/ 6 w 7"/>
                  <a:gd name="T3" fmla="*/ 3 h 24"/>
                  <a:gd name="T4" fmla="*/ 0 w 7"/>
                  <a:gd name="T5" fmla="*/ 3 h 24"/>
                  <a:gd name="T6" fmla="*/ 1 w 7"/>
                  <a:gd name="T7" fmla="*/ 21 h 24"/>
                  <a:gd name="T8" fmla="*/ 7 w 7"/>
                  <a:gd name="T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">
                    <a:moveTo>
                      <a:pt x="7" y="20"/>
                    </a:moveTo>
                    <a:cubicBezTo>
                      <a:pt x="6" y="15"/>
                      <a:pt x="6" y="9"/>
                      <a:pt x="6" y="3"/>
                    </a:cubicBezTo>
                    <a:cubicBezTo>
                      <a:pt x="6" y="0"/>
                      <a:pt x="0" y="1"/>
                      <a:pt x="0" y="3"/>
                    </a:cubicBezTo>
                    <a:cubicBezTo>
                      <a:pt x="0" y="9"/>
                      <a:pt x="1" y="15"/>
                      <a:pt x="1" y="21"/>
                    </a:cubicBezTo>
                    <a:cubicBezTo>
                      <a:pt x="1" y="24"/>
                      <a:pt x="7" y="23"/>
                      <a:pt x="7" y="20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2" name="Freeform 61"/>
              <p:cNvSpPr/>
              <p:nvPr/>
            </p:nvSpPr>
            <p:spPr bwMode="auto">
              <a:xfrm>
                <a:off x="2574926" y="338138"/>
                <a:ext cx="85725" cy="119063"/>
              </a:xfrm>
              <a:custGeom>
                <a:avLst/>
                <a:gdLst>
                  <a:gd name="T0" fmla="*/ 6 w 20"/>
                  <a:gd name="T1" fmla="*/ 25 h 28"/>
                  <a:gd name="T2" fmla="*/ 19 w 20"/>
                  <a:gd name="T3" fmla="*/ 1 h 28"/>
                  <a:gd name="T4" fmla="*/ 14 w 20"/>
                  <a:gd name="T5" fmla="*/ 2 h 28"/>
                  <a:gd name="T6" fmla="*/ 0 w 20"/>
                  <a:gd name="T7" fmla="*/ 26 h 28"/>
                  <a:gd name="T8" fmla="*/ 6 w 20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8">
                    <a:moveTo>
                      <a:pt x="6" y="25"/>
                    </a:moveTo>
                    <a:cubicBezTo>
                      <a:pt x="10" y="17"/>
                      <a:pt x="15" y="9"/>
                      <a:pt x="19" y="1"/>
                    </a:cubicBezTo>
                    <a:cubicBezTo>
                      <a:pt x="20" y="0"/>
                      <a:pt x="14" y="0"/>
                      <a:pt x="14" y="2"/>
                    </a:cubicBezTo>
                    <a:cubicBezTo>
                      <a:pt x="9" y="10"/>
                      <a:pt x="5" y="18"/>
                      <a:pt x="0" y="26"/>
                    </a:cubicBezTo>
                    <a:cubicBezTo>
                      <a:pt x="0" y="28"/>
                      <a:pt x="5" y="27"/>
                      <a:pt x="6" y="25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3" name="Freeform 62"/>
              <p:cNvSpPr/>
              <p:nvPr/>
            </p:nvSpPr>
            <p:spPr bwMode="auto">
              <a:xfrm>
                <a:off x="2673351" y="465138"/>
                <a:ext cx="144463" cy="76200"/>
              </a:xfrm>
              <a:custGeom>
                <a:avLst/>
                <a:gdLst>
                  <a:gd name="T0" fmla="*/ 7 w 34"/>
                  <a:gd name="T1" fmla="*/ 17 h 18"/>
                  <a:gd name="T2" fmla="*/ 31 w 34"/>
                  <a:gd name="T3" fmla="*/ 3 h 18"/>
                  <a:gd name="T4" fmla="*/ 27 w 34"/>
                  <a:gd name="T5" fmla="*/ 1 h 18"/>
                  <a:gd name="T6" fmla="*/ 3 w 34"/>
                  <a:gd name="T7" fmla="*/ 14 h 18"/>
                  <a:gd name="T8" fmla="*/ 7 w 34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8">
                    <a:moveTo>
                      <a:pt x="7" y="17"/>
                    </a:moveTo>
                    <a:cubicBezTo>
                      <a:pt x="15" y="12"/>
                      <a:pt x="23" y="8"/>
                      <a:pt x="31" y="3"/>
                    </a:cubicBezTo>
                    <a:cubicBezTo>
                      <a:pt x="34" y="1"/>
                      <a:pt x="29" y="0"/>
                      <a:pt x="27" y="1"/>
                    </a:cubicBezTo>
                    <a:cubicBezTo>
                      <a:pt x="19" y="5"/>
                      <a:pt x="11" y="10"/>
                      <a:pt x="3" y="14"/>
                    </a:cubicBezTo>
                    <a:cubicBezTo>
                      <a:pt x="0" y="16"/>
                      <a:pt x="5" y="18"/>
                      <a:pt x="7" y="17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Freeform 63"/>
              <p:cNvSpPr/>
              <p:nvPr/>
            </p:nvSpPr>
            <p:spPr bwMode="auto">
              <a:xfrm>
                <a:off x="2716214" y="690563"/>
                <a:ext cx="122238" cy="47625"/>
              </a:xfrm>
              <a:custGeom>
                <a:avLst/>
                <a:gdLst>
                  <a:gd name="T0" fmla="*/ 1 w 29"/>
                  <a:gd name="T1" fmla="*/ 2 h 11"/>
                  <a:gd name="T2" fmla="*/ 22 w 29"/>
                  <a:gd name="T3" fmla="*/ 10 h 11"/>
                  <a:gd name="T4" fmla="*/ 26 w 29"/>
                  <a:gd name="T5" fmla="*/ 10 h 11"/>
                  <a:gd name="T6" fmla="*/ 28 w 29"/>
                  <a:gd name="T7" fmla="*/ 8 h 11"/>
                  <a:gd name="T8" fmla="*/ 6 w 29"/>
                  <a:gd name="T9" fmla="*/ 0 h 11"/>
                  <a:gd name="T10" fmla="*/ 2 w 29"/>
                  <a:gd name="T11" fmla="*/ 1 h 11"/>
                  <a:gd name="T12" fmla="*/ 1 w 29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1">
                    <a:moveTo>
                      <a:pt x="1" y="2"/>
                    </a:moveTo>
                    <a:cubicBezTo>
                      <a:pt x="8" y="5"/>
                      <a:pt x="15" y="8"/>
                      <a:pt x="22" y="10"/>
                    </a:cubicBezTo>
                    <a:cubicBezTo>
                      <a:pt x="23" y="11"/>
                      <a:pt x="25" y="10"/>
                      <a:pt x="26" y="10"/>
                    </a:cubicBezTo>
                    <a:cubicBezTo>
                      <a:pt x="26" y="10"/>
                      <a:pt x="29" y="9"/>
                      <a:pt x="28" y="8"/>
                    </a:cubicBezTo>
                    <a:cubicBezTo>
                      <a:pt x="20" y="6"/>
                      <a:pt x="13" y="3"/>
                      <a:pt x="6" y="0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" name="Freeform 64"/>
              <p:cNvSpPr/>
              <p:nvPr/>
            </p:nvSpPr>
            <p:spPr bwMode="auto">
              <a:xfrm>
                <a:off x="2665414" y="1019175"/>
                <a:ext cx="198438" cy="284163"/>
              </a:xfrm>
              <a:custGeom>
                <a:avLst/>
                <a:gdLst>
                  <a:gd name="T0" fmla="*/ 36 w 47"/>
                  <a:gd name="T1" fmla="*/ 0 h 67"/>
                  <a:gd name="T2" fmla="*/ 32 w 47"/>
                  <a:gd name="T3" fmla="*/ 0 h 67"/>
                  <a:gd name="T4" fmla="*/ 9 w 47"/>
                  <a:gd name="T5" fmla="*/ 23 h 67"/>
                  <a:gd name="T6" fmla="*/ 7 w 47"/>
                  <a:gd name="T7" fmla="*/ 60 h 67"/>
                  <a:gd name="T8" fmla="*/ 16 w 47"/>
                  <a:gd name="T9" fmla="*/ 67 h 67"/>
                  <a:gd name="T10" fmla="*/ 16 w 47"/>
                  <a:gd name="T11" fmla="*/ 67 h 67"/>
                  <a:gd name="T12" fmla="*/ 19 w 47"/>
                  <a:gd name="T13" fmla="*/ 66 h 67"/>
                  <a:gd name="T14" fmla="*/ 20 w 47"/>
                  <a:gd name="T15" fmla="*/ 53 h 67"/>
                  <a:gd name="T16" fmla="*/ 32 w 47"/>
                  <a:gd name="T17" fmla="*/ 20 h 67"/>
                  <a:gd name="T18" fmla="*/ 47 w 47"/>
                  <a:gd name="T19" fmla="*/ 5 h 67"/>
                  <a:gd name="T20" fmla="*/ 36 w 47"/>
                  <a:gd name="T2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67">
                    <a:moveTo>
                      <a:pt x="36" y="0"/>
                    </a:moveTo>
                    <a:cubicBezTo>
                      <a:pt x="34" y="0"/>
                      <a:pt x="33" y="0"/>
                      <a:pt x="32" y="0"/>
                    </a:cubicBezTo>
                    <a:cubicBezTo>
                      <a:pt x="22" y="2"/>
                      <a:pt x="14" y="14"/>
                      <a:pt x="9" y="23"/>
                    </a:cubicBezTo>
                    <a:cubicBezTo>
                      <a:pt x="4" y="33"/>
                      <a:pt x="0" y="50"/>
                      <a:pt x="7" y="60"/>
                    </a:cubicBezTo>
                    <a:cubicBezTo>
                      <a:pt x="9" y="63"/>
                      <a:pt x="12" y="67"/>
                      <a:pt x="16" y="67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7" y="67"/>
                      <a:pt x="18" y="67"/>
                      <a:pt x="19" y="66"/>
                    </a:cubicBezTo>
                    <a:cubicBezTo>
                      <a:pt x="23" y="63"/>
                      <a:pt x="20" y="57"/>
                      <a:pt x="20" y="53"/>
                    </a:cubicBezTo>
                    <a:cubicBezTo>
                      <a:pt x="19" y="40"/>
                      <a:pt x="23" y="29"/>
                      <a:pt x="32" y="20"/>
                    </a:cubicBezTo>
                    <a:cubicBezTo>
                      <a:pt x="37" y="15"/>
                      <a:pt x="43" y="11"/>
                      <a:pt x="47" y="5"/>
                    </a:cubicBezTo>
                    <a:cubicBezTo>
                      <a:pt x="45" y="1"/>
                      <a:pt x="40" y="0"/>
                      <a:pt x="36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Freeform 65"/>
              <p:cNvSpPr/>
              <p:nvPr/>
            </p:nvSpPr>
            <p:spPr bwMode="auto">
              <a:xfrm>
                <a:off x="2767014" y="1579563"/>
                <a:ext cx="198438" cy="149225"/>
              </a:xfrm>
              <a:custGeom>
                <a:avLst/>
                <a:gdLst>
                  <a:gd name="T0" fmla="*/ 5 w 47"/>
                  <a:gd name="T1" fmla="*/ 0 h 35"/>
                  <a:gd name="T2" fmla="*/ 1 w 47"/>
                  <a:gd name="T3" fmla="*/ 15 h 35"/>
                  <a:gd name="T4" fmla="*/ 19 w 47"/>
                  <a:gd name="T5" fmla="*/ 35 h 35"/>
                  <a:gd name="T6" fmla="*/ 22 w 47"/>
                  <a:gd name="T7" fmla="*/ 34 h 35"/>
                  <a:gd name="T8" fmla="*/ 47 w 47"/>
                  <a:gd name="T9" fmla="*/ 27 h 35"/>
                  <a:gd name="T10" fmla="*/ 21 w 47"/>
                  <a:gd name="T11" fmla="*/ 16 h 35"/>
                  <a:gd name="T12" fmla="*/ 5 w 47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35">
                    <a:moveTo>
                      <a:pt x="5" y="0"/>
                    </a:moveTo>
                    <a:cubicBezTo>
                      <a:pt x="1" y="4"/>
                      <a:pt x="0" y="10"/>
                      <a:pt x="1" y="15"/>
                    </a:cubicBezTo>
                    <a:cubicBezTo>
                      <a:pt x="3" y="24"/>
                      <a:pt x="11" y="30"/>
                      <a:pt x="19" y="35"/>
                    </a:cubicBezTo>
                    <a:cubicBezTo>
                      <a:pt x="21" y="35"/>
                      <a:pt x="22" y="34"/>
                      <a:pt x="22" y="34"/>
                    </a:cubicBezTo>
                    <a:cubicBezTo>
                      <a:pt x="31" y="32"/>
                      <a:pt x="39" y="29"/>
                      <a:pt x="47" y="27"/>
                    </a:cubicBezTo>
                    <a:cubicBezTo>
                      <a:pt x="37" y="26"/>
                      <a:pt x="28" y="23"/>
                      <a:pt x="21" y="16"/>
                    </a:cubicBezTo>
                    <a:cubicBezTo>
                      <a:pt x="15" y="11"/>
                      <a:pt x="11" y="4"/>
                      <a:pt x="5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7" name="Freeform 66"/>
              <p:cNvSpPr/>
              <p:nvPr/>
            </p:nvSpPr>
            <p:spPr bwMode="auto">
              <a:xfrm>
                <a:off x="2846389" y="1690688"/>
                <a:ext cx="212725" cy="76200"/>
              </a:xfrm>
              <a:custGeom>
                <a:avLst/>
                <a:gdLst>
                  <a:gd name="T0" fmla="*/ 44 w 50"/>
                  <a:gd name="T1" fmla="*/ 0 h 18"/>
                  <a:gd name="T2" fmla="*/ 35 w 50"/>
                  <a:gd name="T3" fmla="*/ 1 h 18"/>
                  <a:gd name="T4" fmla="*/ 32 w 50"/>
                  <a:gd name="T5" fmla="*/ 1 h 18"/>
                  <a:gd name="T6" fmla="*/ 28 w 50"/>
                  <a:gd name="T7" fmla="*/ 1 h 18"/>
                  <a:gd name="T8" fmla="*/ 3 w 50"/>
                  <a:gd name="T9" fmla="*/ 8 h 18"/>
                  <a:gd name="T10" fmla="*/ 0 w 50"/>
                  <a:gd name="T11" fmla="*/ 9 h 18"/>
                  <a:gd name="T12" fmla="*/ 5 w 50"/>
                  <a:gd name="T13" fmla="*/ 12 h 18"/>
                  <a:gd name="T14" fmla="*/ 28 w 50"/>
                  <a:gd name="T15" fmla="*/ 18 h 18"/>
                  <a:gd name="T16" fmla="*/ 43 w 50"/>
                  <a:gd name="T17" fmla="*/ 14 h 18"/>
                  <a:gd name="T18" fmla="*/ 50 w 50"/>
                  <a:gd name="T19" fmla="*/ 5 h 18"/>
                  <a:gd name="T20" fmla="*/ 48 w 50"/>
                  <a:gd name="T21" fmla="*/ 1 h 18"/>
                  <a:gd name="T22" fmla="*/ 44 w 50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18">
                    <a:moveTo>
                      <a:pt x="44" y="0"/>
                    </a:moveTo>
                    <a:cubicBezTo>
                      <a:pt x="41" y="0"/>
                      <a:pt x="37" y="1"/>
                      <a:pt x="35" y="1"/>
                    </a:cubicBezTo>
                    <a:cubicBezTo>
                      <a:pt x="34" y="1"/>
                      <a:pt x="33" y="1"/>
                      <a:pt x="32" y="1"/>
                    </a:cubicBezTo>
                    <a:cubicBezTo>
                      <a:pt x="30" y="1"/>
                      <a:pt x="29" y="1"/>
                      <a:pt x="28" y="1"/>
                    </a:cubicBezTo>
                    <a:cubicBezTo>
                      <a:pt x="20" y="3"/>
                      <a:pt x="12" y="6"/>
                      <a:pt x="3" y="8"/>
                    </a:cubicBezTo>
                    <a:cubicBezTo>
                      <a:pt x="3" y="8"/>
                      <a:pt x="2" y="9"/>
                      <a:pt x="0" y="9"/>
                    </a:cubicBezTo>
                    <a:cubicBezTo>
                      <a:pt x="2" y="10"/>
                      <a:pt x="3" y="11"/>
                      <a:pt x="5" y="12"/>
                    </a:cubicBezTo>
                    <a:cubicBezTo>
                      <a:pt x="12" y="15"/>
                      <a:pt x="20" y="18"/>
                      <a:pt x="28" y="18"/>
                    </a:cubicBezTo>
                    <a:cubicBezTo>
                      <a:pt x="34" y="18"/>
                      <a:pt x="39" y="17"/>
                      <a:pt x="43" y="14"/>
                    </a:cubicBezTo>
                    <a:cubicBezTo>
                      <a:pt x="46" y="12"/>
                      <a:pt x="49" y="8"/>
                      <a:pt x="50" y="5"/>
                    </a:cubicBezTo>
                    <a:cubicBezTo>
                      <a:pt x="50" y="3"/>
                      <a:pt x="49" y="2"/>
                      <a:pt x="48" y="1"/>
                    </a:cubicBezTo>
                    <a:cubicBezTo>
                      <a:pt x="47" y="0"/>
                      <a:pt x="45" y="0"/>
                      <a:pt x="44" y="0"/>
                    </a:cubicBezTo>
                  </a:path>
                </a:pathLst>
              </a:custGeom>
              <a:solidFill>
                <a:srgbClr val="FEE3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8" name="Freeform 67"/>
              <p:cNvSpPr/>
              <p:nvPr/>
            </p:nvSpPr>
            <p:spPr bwMode="auto">
              <a:xfrm>
                <a:off x="3287714" y="1655763"/>
                <a:ext cx="309563" cy="141288"/>
              </a:xfrm>
              <a:custGeom>
                <a:avLst/>
                <a:gdLst>
                  <a:gd name="T0" fmla="*/ 67 w 73"/>
                  <a:gd name="T1" fmla="*/ 0 h 33"/>
                  <a:gd name="T2" fmla="*/ 57 w 73"/>
                  <a:gd name="T3" fmla="*/ 7 h 33"/>
                  <a:gd name="T4" fmla="*/ 30 w 73"/>
                  <a:gd name="T5" fmla="*/ 17 h 33"/>
                  <a:gd name="T6" fmla="*/ 23 w 73"/>
                  <a:gd name="T7" fmla="*/ 16 h 33"/>
                  <a:gd name="T8" fmla="*/ 2 w 73"/>
                  <a:gd name="T9" fmla="*/ 12 h 33"/>
                  <a:gd name="T10" fmla="*/ 7 w 73"/>
                  <a:gd name="T11" fmla="*/ 26 h 33"/>
                  <a:gd name="T12" fmla="*/ 28 w 73"/>
                  <a:gd name="T13" fmla="*/ 33 h 33"/>
                  <a:gd name="T14" fmla="*/ 38 w 73"/>
                  <a:gd name="T15" fmla="*/ 33 h 33"/>
                  <a:gd name="T16" fmla="*/ 71 w 73"/>
                  <a:gd name="T17" fmla="*/ 13 h 33"/>
                  <a:gd name="T18" fmla="*/ 71 w 73"/>
                  <a:gd name="T19" fmla="*/ 2 h 33"/>
                  <a:gd name="T20" fmla="*/ 68 w 73"/>
                  <a:gd name="T21" fmla="*/ 0 h 33"/>
                  <a:gd name="T22" fmla="*/ 67 w 73"/>
                  <a:gd name="T2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" h="33">
                    <a:moveTo>
                      <a:pt x="67" y="0"/>
                    </a:moveTo>
                    <a:cubicBezTo>
                      <a:pt x="63" y="0"/>
                      <a:pt x="60" y="5"/>
                      <a:pt x="57" y="7"/>
                    </a:cubicBezTo>
                    <a:cubicBezTo>
                      <a:pt x="49" y="13"/>
                      <a:pt x="40" y="17"/>
                      <a:pt x="30" y="17"/>
                    </a:cubicBezTo>
                    <a:cubicBezTo>
                      <a:pt x="28" y="17"/>
                      <a:pt x="25" y="16"/>
                      <a:pt x="23" y="16"/>
                    </a:cubicBezTo>
                    <a:cubicBezTo>
                      <a:pt x="16" y="15"/>
                      <a:pt x="9" y="12"/>
                      <a:pt x="2" y="12"/>
                    </a:cubicBezTo>
                    <a:cubicBezTo>
                      <a:pt x="0" y="17"/>
                      <a:pt x="3" y="23"/>
                      <a:pt x="7" y="26"/>
                    </a:cubicBezTo>
                    <a:cubicBezTo>
                      <a:pt x="12" y="32"/>
                      <a:pt x="20" y="33"/>
                      <a:pt x="28" y="33"/>
                    </a:cubicBezTo>
                    <a:cubicBezTo>
                      <a:pt x="32" y="33"/>
                      <a:pt x="35" y="33"/>
                      <a:pt x="38" y="33"/>
                    </a:cubicBezTo>
                    <a:cubicBezTo>
                      <a:pt x="50" y="31"/>
                      <a:pt x="66" y="26"/>
                      <a:pt x="71" y="13"/>
                    </a:cubicBezTo>
                    <a:cubicBezTo>
                      <a:pt x="72" y="10"/>
                      <a:pt x="73" y="5"/>
                      <a:pt x="71" y="2"/>
                    </a:cubicBezTo>
                    <a:cubicBezTo>
                      <a:pt x="71" y="1"/>
                      <a:pt x="70" y="1"/>
                      <a:pt x="68" y="0"/>
                    </a:cubicBezTo>
                    <a:cubicBezTo>
                      <a:pt x="68" y="0"/>
                      <a:pt x="68" y="0"/>
                      <a:pt x="67" y="0"/>
                    </a:cubicBezTo>
                  </a:path>
                </a:pathLst>
              </a:custGeom>
              <a:solidFill>
                <a:srgbClr val="FEE3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1" name="Freeform 69"/>
              <p:cNvSpPr/>
              <p:nvPr/>
            </p:nvSpPr>
            <p:spPr bwMode="auto">
              <a:xfrm>
                <a:off x="3089276" y="784225"/>
                <a:ext cx="309563" cy="141288"/>
              </a:xfrm>
              <a:custGeom>
                <a:avLst/>
                <a:gdLst>
                  <a:gd name="T0" fmla="*/ 44 w 73"/>
                  <a:gd name="T1" fmla="*/ 0 h 33"/>
                  <a:gd name="T2" fmla="*/ 36 w 73"/>
                  <a:gd name="T3" fmla="*/ 1 h 33"/>
                  <a:gd name="T4" fmla="*/ 3 w 73"/>
                  <a:gd name="T5" fmla="*/ 19 h 33"/>
                  <a:gd name="T6" fmla="*/ 2 w 73"/>
                  <a:gd name="T7" fmla="*/ 31 h 33"/>
                  <a:gd name="T8" fmla="*/ 5 w 73"/>
                  <a:gd name="T9" fmla="*/ 33 h 33"/>
                  <a:gd name="T10" fmla="*/ 6 w 73"/>
                  <a:gd name="T11" fmla="*/ 33 h 33"/>
                  <a:gd name="T12" fmla="*/ 16 w 73"/>
                  <a:gd name="T13" fmla="*/ 26 h 33"/>
                  <a:gd name="T14" fmla="*/ 43 w 73"/>
                  <a:gd name="T15" fmla="*/ 17 h 33"/>
                  <a:gd name="T16" fmla="*/ 50 w 73"/>
                  <a:gd name="T17" fmla="*/ 18 h 33"/>
                  <a:gd name="T18" fmla="*/ 72 w 73"/>
                  <a:gd name="T19" fmla="*/ 22 h 33"/>
                  <a:gd name="T20" fmla="*/ 67 w 73"/>
                  <a:gd name="T21" fmla="*/ 7 h 33"/>
                  <a:gd name="T22" fmla="*/ 44 w 73"/>
                  <a:gd name="T2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" h="33">
                    <a:moveTo>
                      <a:pt x="44" y="0"/>
                    </a:moveTo>
                    <a:cubicBezTo>
                      <a:pt x="41" y="0"/>
                      <a:pt x="38" y="0"/>
                      <a:pt x="36" y="1"/>
                    </a:cubicBezTo>
                    <a:cubicBezTo>
                      <a:pt x="24" y="2"/>
                      <a:pt x="8" y="7"/>
                      <a:pt x="3" y="19"/>
                    </a:cubicBezTo>
                    <a:cubicBezTo>
                      <a:pt x="1" y="22"/>
                      <a:pt x="0" y="28"/>
                      <a:pt x="2" y="31"/>
                    </a:cubicBezTo>
                    <a:cubicBezTo>
                      <a:pt x="3" y="32"/>
                      <a:pt x="3" y="32"/>
                      <a:pt x="5" y="33"/>
                    </a:cubicBezTo>
                    <a:cubicBezTo>
                      <a:pt x="5" y="33"/>
                      <a:pt x="6" y="33"/>
                      <a:pt x="6" y="33"/>
                    </a:cubicBezTo>
                    <a:cubicBezTo>
                      <a:pt x="10" y="33"/>
                      <a:pt x="14" y="28"/>
                      <a:pt x="16" y="26"/>
                    </a:cubicBezTo>
                    <a:cubicBezTo>
                      <a:pt x="24" y="20"/>
                      <a:pt x="33" y="17"/>
                      <a:pt x="43" y="17"/>
                    </a:cubicBezTo>
                    <a:cubicBezTo>
                      <a:pt x="45" y="17"/>
                      <a:pt x="48" y="17"/>
                      <a:pt x="50" y="18"/>
                    </a:cubicBezTo>
                    <a:cubicBezTo>
                      <a:pt x="57" y="19"/>
                      <a:pt x="64" y="22"/>
                      <a:pt x="72" y="22"/>
                    </a:cubicBezTo>
                    <a:cubicBezTo>
                      <a:pt x="73" y="17"/>
                      <a:pt x="70" y="11"/>
                      <a:pt x="67" y="7"/>
                    </a:cubicBezTo>
                    <a:cubicBezTo>
                      <a:pt x="61" y="2"/>
                      <a:pt x="53" y="0"/>
                      <a:pt x="44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2" name="Freeform 70"/>
              <p:cNvSpPr/>
              <p:nvPr/>
            </p:nvSpPr>
            <p:spPr bwMode="auto">
              <a:xfrm>
                <a:off x="3630614" y="890588"/>
                <a:ext cx="258763" cy="242888"/>
              </a:xfrm>
              <a:custGeom>
                <a:avLst/>
                <a:gdLst>
                  <a:gd name="T0" fmla="*/ 16 w 61"/>
                  <a:gd name="T1" fmla="*/ 0 h 57"/>
                  <a:gd name="T2" fmla="*/ 10 w 61"/>
                  <a:gd name="T3" fmla="*/ 1 h 57"/>
                  <a:gd name="T4" fmla="*/ 1 w 61"/>
                  <a:gd name="T5" fmla="*/ 7 h 57"/>
                  <a:gd name="T6" fmla="*/ 1 w 61"/>
                  <a:gd name="T7" fmla="*/ 11 h 57"/>
                  <a:gd name="T8" fmla="*/ 13 w 61"/>
                  <a:gd name="T9" fmla="*/ 16 h 57"/>
                  <a:gd name="T10" fmla="*/ 41 w 61"/>
                  <a:gd name="T11" fmla="*/ 37 h 57"/>
                  <a:gd name="T12" fmla="*/ 50 w 61"/>
                  <a:gd name="T13" fmla="*/ 57 h 57"/>
                  <a:gd name="T14" fmla="*/ 59 w 61"/>
                  <a:gd name="T15" fmla="*/ 44 h 57"/>
                  <a:gd name="T16" fmla="*/ 45 w 61"/>
                  <a:gd name="T17" fmla="*/ 15 h 57"/>
                  <a:gd name="T18" fmla="*/ 16 w 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57">
                    <a:moveTo>
                      <a:pt x="16" y="0"/>
                    </a:moveTo>
                    <a:cubicBezTo>
                      <a:pt x="14" y="0"/>
                      <a:pt x="12" y="0"/>
                      <a:pt x="10" y="1"/>
                    </a:cubicBezTo>
                    <a:cubicBezTo>
                      <a:pt x="7" y="2"/>
                      <a:pt x="2" y="4"/>
                      <a:pt x="1" y="7"/>
                    </a:cubicBezTo>
                    <a:cubicBezTo>
                      <a:pt x="0" y="8"/>
                      <a:pt x="0" y="9"/>
                      <a:pt x="1" y="11"/>
                    </a:cubicBezTo>
                    <a:cubicBezTo>
                      <a:pt x="2" y="15"/>
                      <a:pt x="9" y="15"/>
                      <a:pt x="13" y="16"/>
                    </a:cubicBezTo>
                    <a:cubicBezTo>
                      <a:pt x="25" y="19"/>
                      <a:pt x="35" y="26"/>
                      <a:pt x="41" y="37"/>
                    </a:cubicBezTo>
                    <a:cubicBezTo>
                      <a:pt x="44" y="44"/>
                      <a:pt x="46" y="51"/>
                      <a:pt x="50" y="57"/>
                    </a:cubicBezTo>
                    <a:cubicBezTo>
                      <a:pt x="55" y="55"/>
                      <a:pt x="58" y="49"/>
                      <a:pt x="59" y="44"/>
                    </a:cubicBezTo>
                    <a:cubicBezTo>
                      <a:pt x="61" y="33"/>
                      <a:pt x="52" y="23"/>
                      <a:pt x="45" y="15"/>
                    </a:cubicBezTo>
                    <a:cubicBezTo>
                      <a:pt x="38" y="8"/>
                      <a:pt x="27" y="0"/>
                      <a:pt x="16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3" name="组合 567"/>
          <p:cNvGrpSpPr/>
          <p:nvPr/>
        </p:nvGrpSpPr>
        <p:grpSpPr>
          <a:xfrm>
            <a:off x="1035914" y="4254649"/>
            <a:ext cx="9974286" cy="954867"/>
            <a:chOff x="1330899" y="1678703"/>
            <a:chExt cx="4506713" cy="1820299"/>
          </a:xfrm>
        </p:grpSpPr>
        <p:grpSp>
          <p:nvGrpSpPr>
            <p:cNvPr id="194" name="组合 376"/>
            <p:cNvGrpSpPr/>
            <p:nvPr/>
          </p:nvGrpSpPr>
          <p:grpSpPr>
            <a:xfrm>
              <a:off x="1330899" y="1678703"/>
              <a:ext cx="4506713" cy="1820299"/>
              <a:chOff x="2972472" y="1362075"/>
              <a:chExt cx="5830217" cy="2354874"/>
            </a:xfrm>
          </p:grpSpPr>
          <p:sp>
            <p:nvSpPr>
              <p:cNvPr id="196" name="Freeform 5"/>
              <p:cNvSpPr/>
              <p:nvPr/>
            </p:nvSpPr>
            <p:spPr bwMode="auto">
              <a:xfrm>
                <a:off x="3605214" y="1920874"/>
                <a:ext cx="5197475" cy="1705514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7" name="Freeform 6"/>
              <p:cNvSpPr/>
              <p:nvPr/>
            </p:nvSpPr>
            <p:spPr bwMode="auto">
              <a:xfrm>
                <a:off x="3589339" y="1946275"/>
                <a:ext cx="5124450" cy="1770674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98" name="组合 375"/>
              <p:cNvGrpSpPr/>
              <p:nvPr/>
            </p:nvGrpSpPr>
            <p:grpSpPr>
              <a:xfrm>
                <a:off x="2972472" y="1362075"/>
                <a:ext cx="1164099" cy="1951636"/>
                <a:chOff x="2105026" y="333375"/>
                <a:chExt cx="1958975" cy="3284262"/>
              </a:xfrm>
            </p:grpSpPr>
            <p:sp>
              <p:nvSpPr>
                <p:cNvPr id="199" name="Freeform 15"/>
                <p:cNvSpPr/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0" name="Freeform 16"/>
                <p:cNvSpPr/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1" name="Freeform 17"/>
                <p:cNvSpPr/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2" name="Freeform 18"/>
                <p:cNvSpPr/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3" name="Freeform 19"/>
                <p:cNvSpPr/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4" name="Freeform 20"/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5" name="Freeform 21"/>
                <p:cNvSpPr/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6" name="Freeform 22"/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7" name="Freeform 23"/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8" name="Freeform 24"/>
                <p:cNvSpPr/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9" name="Freeform 25"/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0" name="Freeform 26"/>
                <p:cNvSpPr/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1" name="Freeform 27"/>
                <p:cNvSpPr/>
                <p:nvPr/>
              </p:nvSpPr>
              <p:spPr bwMode="auto">
                <a:xfrm>
                  <a:off x="3153815" y="622299"/>
                  <a:ext cx="859385" cy="1233489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2" name="Freeform 28"/>
                <p:cNvSpPr/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3" name="Freeform 29"/>
                <p:cNvSpPr/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4" name="Freeform 30"/>
                <p:cNvSpPr/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5" name="Freeform 31"/>
                <p:cNvSpPr/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6" name="Freeform 32"/>
                <p:cNvSpPr/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7" name="Freeform 33"/>
                <p:cNvSpPr/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8" name="Freeform 34"/>
                <p:cNvSpPr/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9" name="Freeform 35"/>
                <p:cNvSpPr/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0" name="Freeform 36"/>
                <p:cNvSpPr/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1" name="Freeform 37"/>
                <p:cNvSpPr/>
                <p:nvPr/>
              </p:nvSpPr>
              <p:spPr bwMode="auto">
                <a:xfrm>
                  <a:off x="2863851" y="2303463"/>
                  <a:ext cx="966788" cy="1314174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2" name="Freeform 38"/>
                <p:cNvSpPr/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3" name="Freeform 39"/>
                <p:cNvSpPr/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4" name="Freeform 40"/>
                <p:cNvSpPr/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5" name="Freeform 41"/>
                <p:cNvSpPr/>
                <p:nvPr/>
              </p:nvSpPr>
              <p:spPr bwMode="auto">
                <a:xfrm>
                  <a:off x="2744789" y="2055813"/>
                  <a:ext cx="1195388" cy="344489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6" name="Freeform 42"/>
                <p:cNvSpPr/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7" name="Freeform 43"/>
                <p:cNvSpPr/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8" name="Freeform 44"/>
                <p:cNvSpPr/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9" name="Freeform 45"/>
                <p:cNvSpPr/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0" name="Freeform 46"/>
                <p:cNvSpPr/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1" name="Freeform 47"/>
                <p:cNvSpPr/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2" name="Freeform 48"/>
                <p:cNvSpPr/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3" name="Freeform 49"/>
                <p:cNvSpPr/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4" name="Freeform 50"/>
                <p:cNvSpPr/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5" name="Freeform 51"/>
                <p:cNvSpPr/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6" name="Freeform 52"/>
                <p:cNvSpPr/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7" name="Freeform 53"/>
                <p:cNvSpPr/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8" name="Freeform 54"/>
                <p:cNvSpPr/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9" name="Freeform 55"/>
                <p:cNvSpPr/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0" name="Freeform 56"/>
                <p:cNvSpPr/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1" name="Freeform 57"/>
                <p:cNvSpPr/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2" name="Freeform 58"/>
                <p:cNvSpPr/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3" name="Freeform 59"/>
                <p:cNvSpPr/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4" name="Freeform 60"/>
                <p:cNvSpPr/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5" name="Freeform 61"/>
                <p:cNvSpPr/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6" name="Freeform 62"/>
                <p:cNvSpPr/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7" name="Freeform 63"/>
                <p:cNvSpPr/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8" name="Freeform 64"/>
                <p:cNvSpPr/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9" name="Freeform 65"/>
                <p:cNvSpPr/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0" name="Freeform 66"/>
                <p:cNvSpPr/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1" name="Freeform 67"/>
                <p:cNvSpPr/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2" name="Freeform 69"/>
                <p:cNvSpPr/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3" name="Freeform 70"/>
                <p:cNvSpPr/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95" name="文本框 557"/>
            <p:cNvSpPr txBox="1"/>
            <p:nvPr/>
          </p:nvSpPr>
          <p:spPr>
            <a:xfrm>
              <a:off x="2074689" y="2393691"/>
              <a:ext cx="3647997" cy="548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480"/>
                </a:spcAft>
                <a:buClr>
                  <a:srgbClr val="181717"/>
                </a:buClr>
                <a:buSzPts val="1250"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074217" y="2566416"/>
            <a:ext cx="7681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4327" y="3573518"/>
            <a:ext cx="7780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80582" y="4597646"/>
            <a:ext cx="7875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857838" y="1506073"/>
            <a:ext cx="9973560" cy="6243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1. Khi </a:t>
            </a:r>
            <a:r>
              <a:rPr lang="en-US" sz="37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355" y="156845"/>
            <a:ext cx="1478280" cy="899160"/>
          </a:xfrm>
          <a:prstGeom prst="rect">
            <a:avLst/>
          </a:prstGeom>
        </p:spPr>
      </p:pic>
      <p:sp>
        <p:nvSpPr>
          <p:cNvPr id="4" name="Title 1"/>
          <p:cNvSpPr txBox="1"/>
          <p:nvPr/>
        </p:nvSpPr>
        <p:spPr>
          <a:xfrm>
            <a:off x="887690" y="2129813"/>
            <a:ext cx="9973560" cy="6243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2. Khi </a:t>
            </a:r>
            <a:r>
              <a:rPr lang="en-US" sz="37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Cap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742" y="771191"/>
            <a:ext cx="9111615" cy="5656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228" y="681939"/>
            <a:ext cx="2310373" cy="2249798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69273" y="0"/>
            <a:ext cx="2819400" cy="810895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Đọc mẫu</a:t>
            </a:r>
            <a:endParaRPr lang="en-US" sz="32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0659" y="235670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TỚ NHỚ CẬU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5762" y="316594"/>
            <a:ext cx="5472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5724" y="1223235"/>
            <a:ext cx="3588327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nắn</a:t>
            </a:r>
            <a:r>
              <a:rPr lang="en-US" sz="4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nót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lấy</a:t>
            </a:r>
            <a:r>
              <a:rPr lang="en-US" sz="4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lời</a:t>
            </a:r>
            <a:endParaRPr lang="en-US" sz="4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eo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l</a:t>
            </a: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4666" y="1256380"/>
            <a:ext cx="3588327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hằng</a:t>
            </a:r>
            <a:r>
              <a:rPr lang="en-US" sz="4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ngày</a:t>
            </a:r>
            <a:endParaRPr lang="en-US" sz="4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4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sáng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4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rừng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0659" y="235670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TỚ NHỚ CẬU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864" y="838985"/>
            <a:ext cx="10492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Hằng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ờng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rủ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chuyển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rừng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buồn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“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ờng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xuyên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đấy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.”.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gật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5996" y="2790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9302" y="2111603"/>
            <a:ext cx="10369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lấy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nắn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nót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</a:t>
            </a:r>
            <a:endParaRPr lang="en-US" sz="24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“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.”.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cơn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ngang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qua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endParaRPr lang="en-US" sz="24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dạo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rừng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nhè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nhẹ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reo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“A,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!”</a:t>
            </a:r>
            <a:endParaRPr lang="en-US" sz="24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023" y="3610465"/>
            <a:ext cx="107088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ngồi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thềm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”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!”. Nh</a:t>
            </a:r>
            <a:r>
              <a:rPr lang="vi-VN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bèn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“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!”. Nh</a:t>
            </a:r>
            <a:r>
              <a:rPr lang="vi-VN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vẫn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Lấy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“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!”.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Cứ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cặm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cụi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liền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     </a:t>
            </a:r>
            <a:endParaRPr lang="en-US" sz="24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lâu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đ</a:t>
            </a:r>
            <a:r>
              <a:rPr lang="vi-VN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ợc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do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gửi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Th</a:t>
            </a:r>
            <a:r>
              <a:rPr lang="vi-VN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</a:t>
            </a:r>
            <a:endParaRPr lang="en-US" sz="24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“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!”.</a:t>
            </a:r>
            <a:endParaRPr lang="en-US" sz="24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5459" y="3574329"/>
            <a:ext cx="480767" cy="49019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SGK-TV" pitchFamily="2" charset="0"/>
                <a:cs typeface="Arial-SGK-TV" pitchFamily="2" charset="0"/>
              </a:rPr>
              <a:t>3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40469" y="2077039"/>
            <a:ext cx="480767" cy="49019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SGK-TV" pitchFamily="2" charset="0"/>
                <a:cs typeface="Arial-SGK-TV" pitchFamily="2" charset="0"/>
              </a:rPr>
              <a:t>2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84462" y="772998"/>
            <a:ext cx="480767" cy="49019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SGK-TV" pitchFamily="2" charset="0"/>
                <a:cs typeface="Arial-SGK-TV" pitchFamily="2" charset="0"/>
              </a:rPr>
              <a:t>1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0659" y="235670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TỚ NHỚ CẬU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462" y="1216057"/>
            <a:ext cx="104920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Hằng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ờng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rủ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chuyển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khu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rừng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buồn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“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ờng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xuyên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đấy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.”.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gật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32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288126" y="113122"/>
            <a:ext cx="3539156" cy="810895"/>
          </a:xfrm>
          <a:prstGeom prst="cloud">
            <a:avLst/>
          </a:prstGeom>
          <a:solidFill>
            <a:srgbClr val="F79646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Đọc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đoạn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1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88126" y="113122"/>
            <a:ext cx="3539156" cy="810895"/>
          </a:xfrm>
          <a:prstGeom prst="cloud">
            <a:avLst/>
          </a:prstGeom>
          <a:solidFill>
            <a:srgbClr val="F79646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Đọc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đoạn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2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8788" y="965496"/>
            <a:ext cx="103694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</a:t>
            </a:r>
            <a:r>
              <a:rPr lang="en-US" sz="3200" dirty="0"/>
              <a:t>   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lấy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tờ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giấy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nắn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nót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ghi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“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.”.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cơn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ngang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qua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dạo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rừng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nhè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nhẹ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reo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“A,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!”</a:t>
            </a:r>
            <a:endParaRPr lang="en-US" sz="32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7612" y="3692737"/>
            <a:ext cx="138531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nắn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nót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6" name="Straight Arrow Connector 5"/>
          <p:cNvCxnSpPr>
            <a:stCxn id="4" idx="3"/>
            <a:endCxn id="7" idx="1"/>
          </p:cNvCxnSpPr>
          <p:nvPr/>
        </p:nvCxnSpPr>
        <p:spPr>
          <a:xfrm flipV="1">
            <a:off x="3072928" y="3924228"/>
            <a:ext cx="1527351" cy="3011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Alternate Process 6"/>
          <p:cNvSpPr/>
          <p:nvPr/>
        </p:nvSpPr>
        <p:spPr>
          <a:xfrm>
            <a:off x="4600279" y="3617904"/>
            <a:ext cx="3817857" cy="612648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cẩn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thận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đẹp</a:t>
            </a:r>
            <a:endParaRPr lang="en-US" sz="28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536" y="4364181"/>
            <a:ext cx="1019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lấy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tờ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giấy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3200" dirty="0"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6409" y="5036125"/>
            <a:ext cx="920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c</a:t>
            </a:r>
            <a:r>
              <a:rPr lang="vi-VN" sz="3200" dirty="0">
                <a:latin typeface="Arial-SGK-TV" pitchFamily="2" charset="0"/>
                <a:cs typeface="Arial-SGK-TV" pitchFamily="2" charset="0"/>
              </a:rPr>
              <a:t>ơ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n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ngang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qua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3200" dirty="0"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6913" y="329188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TỚ NHỚ CẬU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491345" y="4416136"/>
            <a:ext cx="72737" cy="4779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010400" y="4423063"/>
            <a:ext cx="72737" cy="4779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60027" y="5105399"/>
            <a:ext cx="72737" cy="4779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4" grpId="0" animBg="1"/>
      <p:bldP spid="7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88126" y="113122"/>
            <a:ext cx="3539156" cy="810895"/>
          </a:xfrm>
          <a:prstGeom prst="cloud">
            <a:avLst/>
          </a:prstGeom>
          <a:solidFill>
            <a:srgbClr val="F79646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Đọc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đoạn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3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505" y="1023129"/>
            <a:ext cx="107088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ngồi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thềm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”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!”. Nh</a:t>
            </a:r>
            <a:r>
              <a:rPr lang="vi-VN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bèn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“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!”. Nh</a:t>
            </a:r>
            <a:r>
              <a:rPr lang="vi-VN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vẫn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Lấy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“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!”.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Cứ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cặm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cụi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liền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     </a:t>
            </a:r>
            <a:endParaRPr lang="en-US" sz="24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lâu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đ</a:t>
            </a:r>
            <a:r>
              <a:rPr lang="vi-VN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ợc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do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gửi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Th</a:t>
            </a:r>
            <a:r>
              <a:rPr lang="vi-VN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</a:t>
            </a:r>
            <a:endParaRPr lang="en-US" sz="24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“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!”.</a:t>
            </a:r>
            <a:endParaRPr lang="en-US" sz="24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4741" y="4005518"/>
            <a:ext cx="142378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cặm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cụi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" name="Straight Arrow Connector 4"/>
          <p:cNvCxnSpPr>
            <a:stCxn id="4" idx="3"/>
            <a:endCxn id="6" idx="1"/>
          </p:cNvCxnSpPr>
          <p:nvPr/>
        </p:nvCxnSpPr>
        <p:spPr>
          <a:xfrm>
            <a:off x="2618529" y="4267128"/>
            <a:ext cx="128148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Alternate Process 5"/>
          <p:cNvSpPr/>
          <p:nvPr/>
        </p:nvSpPr>
        <p:spPr>
          <a:xfrm>
            <a:off x="3900018" y="3960804"/>
            <a:ext cx="6620295" cy="612648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đang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6409" y="5036125"/>
            <a:ext cx="840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987029" y="5029985"/>
            <a:ext cx="72737" cy="4779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4" grpId="0" animBg="1"/>
      <p:bldP spid="6" grpId="0" animBg="1"/>
      <p:bldP spid="10" grpId="0"/>
    </p:bldLst>
  </p:timing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6330</Words>
  <Application>WPS Presentation</Application>
  <PresentationFormat>Widescreen</PresentationFormat>
  <Paragraphs>192</Paragraphs>
  <Slides>19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19</vt:i4>
      </vt:variant>
    </vt:vector>
  </HeadingPairs>
  <TitlesOfParts>
    <vt:vector size="52" baseType="lpstr">
      <vt:lpstr>Arial</vt:lpstr>
      <vt:lpstr>SimSun</vt:lpstr>
      <vt:lpstr>Wingdings</vt:lpstr>
      <vt:lpstr>Wingdings 2</vt:lpstr>
      <vt:lpstr>Calibri Light</vt:lpstr>
      <vt:lpstr>Arial</vt:lpstr>
      <vt:lpstr>Microsoft YaHei</vt:lpstr>
      <vt:lpstr>HP001 5H</vt:lpstr>
      <vt:lpstr>Segoe Print</vt:lpstr>
      <vt:lpstr>Arial-Rounded</vt:lpstr>
      <vt:lpstr>VNI 27 Bendigo</vt:lpstr>
      <vt:lpstr>Times New Roman</vt:lpstr>
      <vt:lpstr>HP001 4 hàng</vt:lpstr>
      <vt:lpstr>Arial Rounded MT Bold</vt:lpstr>
      <vt:lpstr>Arial Unicode MS</vt:lpstr>
      <vt:lpstr>Calibri</vt:lpstr>
      <vt:lpstr>字魂36号-正文宋楷</vt:lpstr>
      <vt:lpstr>Arial-SGK-TV</vt:lpstr>
      <vt:lpstr>Calibri</vt:lpstr>
      <vt:lpstr>汉仪黑荔枝体简</vt:lpstr>
      <vt:lpstr>华文楷体</vt:lpstr>
      <vt:lpstr>Franklin Gothic Book</vt:lpstr>
      <vt:lpstr>Times New Roman</vt:lpstr>
      <vt:lpstr>等线 Light</vt:lpstr>
      <vt:lpstr>等线</vt:lpstr>
      <vt:lpstr>1_Office Theme</vt:lpstr>
      <vt:lpstr>3_Office Theme</vt:lpstr>
      <vt:lpstr>2_Office Theme</vt:lpstr>
      <vt:lpstr>Trek</vt:lpstr>
      <vt:lpstr>8_Office Theme</vt:lpstr>
      <vt:lpstr>9_Office Theme</vt:lpstr>
      <vt:lpstr>1_Office 主题​​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 Đóng vai sóc và kiến để nói và đáp lời chào khi chia tay.</vt:lpstr>
      <vt:lpstr>2. Em sẽ nói với bạn thế nào khi: - Bạn chuyển đến một ngôi trường khác. - Tan học, em về trước còn bạn ở lại chờ bố mẹ.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Dell M4800</dc:creator>
  <cp:lastModifiedBy>Lý Nguyễn</cp:lastModifiedBy>
  <cp:revision>38</cp:revision>
  <dcterms:created xsi:type="dcterms:W3CDTF">2021-05-26T07:40:00Z</dcterms:created>
  <dcterms:modified xsi:type="dcterms:W3CDTF">2024-11-10T04:15:40Z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1033-12.2.0.18607</vt:lpwstr>
  </property>
  <property fmtid="{D5CDD505-2E9C-101B-9397-08002B2CF9AE}" pid="3" name="ICV">
    <vt:lpwstr>83E970A346534B78AB8CAC03E5051F1D_12</vt:lpwstr>
  </property>
</Properties>
</file>