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1"/>
  </p:notesMasterIdLst>
  <p:sldIdLst>
    <p:sldId id="277" r:id="rId6"/>
    <p:sldId id="307" r:id="rId7"/>
    <p:sldId id="299" r:id="rId8"/>
    <p:sldId id="284" r:id="rId9"/>
    <p:sldId id="265" r:id="rId10"/>
    <p:sldId id="266" r:id="rId11"/>
    <p:sldId id="267" r:id="rId12"/>
    <p:sldId id="300" r:id="rId13"/>
    <p:sldId id="301" r:id="rId14"/>
    <p:sldId id="269" r:id="rId15"/>
    <p:sldId id="273" r:id="rId16"/>
    <p:sldId id="303" r:id="rId17"/>
    <p:sldId id="288" r:id="rId18"/>
    <p:sldId id="290" r:id="rId19"/>
    <p:sldId id="305" r:id="rId20"/>
    <p:sldId id="291" r:id="rId21"/>
    <p:sldId id="308" r:id="rId22"/>
    <p:sldId id="306" r:id="rId23"/>
    <p:sldId id="311" r:id="rId24"/>
    <p:sldId id="310" r:id="rId25"/>
    <p:sldId id="309" r:id="rId26"/>
    <p:sldId id="312" r:id="rId27"/>
    <p:sldId id="313" r:id="rId28"/>
    <p:sldId id="314" r:id="rId29"/>
    <p:sldId id="20075770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9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Tự nhiên xã hội - Lớp 2</a:t>
            </a: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963160" y="3044190"/>
            <a:ext cx="1945005" cy="27336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45105" y="0"/>
            <a:ext cx="7430770" cy="5943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48740" y="6080760"/>
            <a:ext cx="10273030" cy="689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Em thấy các bạn tham gia ngày hội đọc sách với thái độ như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837690" y="2353945"/>
            <a:ext cx="952563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Mở rộng vốn từ vựng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6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thức giải trí, giảm stress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44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80" y="996950"/>
            <a:ext cx="6196330" cy="312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343150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Ngày hội đọc sách ở trường mình diễn ra như thế nào?</a:t>
            </a:r>
            <a:endParaRPr lang="en-US" altLang="zh-CN" sz="32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2" name="39"/>
          <p:cNvSpPr txBox="1"/>
          <p:nvPr/>
        </p:nvSpPr>
        <p:spPr>
          <a:xfrm flipH="1">
            <a:off x="2435225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thích hoạt động nào nhất? Vì sao?</a:t>
            </a:r>
          </a:p>
        </p:txBody>
      </p:sp>
      <p:sp>
        <p:nvSpPr>
          <p:cNvPr id="3" name="39"/>
          <p:cNvSpPr txBox="1"/>
          <p:nvPr/>
        </p:nvSpPr>
        <p:spPr>
          <a:xfrm flipH="1">
            <a:off x="2562225" y="2490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có cảm nghĩ gì khi tham gia ngày hội đọc sách?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2" grpId="0"/>
      <p:bldP spid="2" grpId="1"/>
      <p:bldP spid="2" grpId="2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564005" y="2353945"/>
            <a:ext cx="95256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 kĩ cuốn sách yêu thích và chuẩn bị giới thiệu với bạn về quyển sách này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Bài tập về nhà</a:t>
            </a:r>
            <a:endParaRPr lang="en-US" sz="44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117975" y="91440"/>
            <a:ext cx="381190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Giải câu đố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1835150" y="1405890"/>
            <a:ext cx="8753475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Thân hình chữ nhật,</a:t>
            </a:r>
          </a:p>
          <a:p>
            <a:pPr algn="ctr"/>
            <a:r>
              <a:rPr lang="en-US" sz="3200"/>
              <a:t>Chữ nghĩa đầy mình,</a:t>
            </a:r>
          </a:p>
          <a:p>
            <a:pPr algn="ctr"/>
            <a:r>
              <a:rPr lang="en-US" sz="3200"/>
              <a:t>Ai mà muốn giỏi, </a:t>
            </a:r>
          </a:p>
          <a:p>
            <a:pPr algn="ctr"/>
            <a:r>
              <a:rPr lang="en-US" sz="3200"/>
              <a:t>Sẽ phải nhìn tôi - Là gì?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35095" y="5447030"/>
            <a:ext cx="3811905" cy="9328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Đáp án: Quyển sách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bldLvl="0" animBg="1"/>
      <p:bldP spid="6" grpId="1" animBg="1"/>
      <p:bldP spid="3" grpId="0" bldLvl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09855" y="0"/>
            <a:ext cx="2292350" cy="6394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Khởi động</a:t>
            </a:r>
          </a:p>
        </p:txBody>
      </p:sp>
      <p:pic>
        <p:nvPicPr>
          <p:cNvPr id="9" name="Video bài 7">
            <a:hlinkClick r:id="" action="ppaction://media"/>
            <a:extLst>
              <a:ext uri="{FF2B5EF4-FFF2-40B4-BE49-F238E27FC236}">
                <a16:creationId xmlns:a16="http://schemas.microsoft.com/office/drawing/2014/main" xmlns="" id="{DB0BA9CB-732F-4076-92AB-426B598166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9702" y="808074"/>
            <a:ext cx="9750056" cy="536888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fad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343150" y="2204720"/>
            <a:ext cx="7505065" cy="191389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 thiệu với bạn cuốn sách mà em yêu thích: Tên cuốn sách, tác giả, nhân vật, nội dung....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4" name="39"/>
          <p:cNvSpPr txBox="1"/>
          <p:nvPr/>
        </p:nvSpPr>
        <p:spPr>
          <a:xfrm flipH="1">
            <a:off x="2470150" y="2331720"/>
            <a:ext cx="7505065" cy="68262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Lý do em thích cuốn sách này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39"/>
          <p:cNvSpPr txBox="1"/>
          <p:nvPr/>
        </p:nvSpPr>
        <p:spPr>
          <a:xfrm flipH="1">
            <a:off x="2597150" y="2458720"/>
            <a:ext cx="7505065" cy="68262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học được diều gì từ cuốn sách?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4" grpId="0"/>
      <p:bldP spid="4" grpId="1"/>
      <p:bldP spid="4" grpId="2"/>
      <p:bldP spid="6" grpId="0"/>
      <p:bldP spid="6" grpId="1"/>
      <p:bldP spid="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022600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Trong hình là hoạt động gì?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540" y="1460500"/>
            <a:ext cx="7085330" cy="52546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22600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Các bạn đang nói về quyển sách nào?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21965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đã đọc cuốn sách này chưa?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21965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thích nhất nhân vật nào trong cuốn sách?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animBg="1"/>
      <p:bldP spid="6" grpId="0" bldLvl="0" animBg="1"/>
      <p:bldP spid="6" grpId="1" animBg="1"/>
      <p:bldP spid="6" grpId="2" bldLvl="0" animBg="1"/>
      <p:bldP spid="7" grpId="0" bldLvl="0" animBg="1"/>
      <p:bldP spid="7" grpId="1" animBg="1"/>
      <p:bldP spid="7" grpId="2" bldLvl="0" animBg="1"/>
      <p:bldP spid="8" grpId="0" bldLvl="0" animBg="1"/>
      <p:bldP spid="8" grpId="1" animBg="1"/>
      <p:bldP spid="8" grpId="2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19481" y="142240"/>
            <a:ext cx="828779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hoạch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5968880"/>
              </p:ext>
            </p:extLst>
          </p:nvPr>
        </p:nvGraphicFramePr>
        <p:xfrm>
          <a:off x="275422" y="1795749"/>
          <a:ext cx="11622792" cy="191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932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 err="1"/>
                        <a:t>Thời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gian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đọc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Tên cuốn sách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Nhân vật yêu thích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Những điều học được từ cuốn sách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635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055" y="481965"/>
            <a:ext cx="9035415" cy="5893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7: Ngày hội đọc sách của chúng em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9135" y="162560"/>
            <a:ext cx="711898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Kể tên một cuốn sách mà em đã đọc</a:t>
            </a:r>
          </a:p>
        </p:txBody>
      </p:sp>
      <p:pic>
        <p:nvPicPr>
          <p:cNvPr id="12" name="Content Placeholder 11" descr="kn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65705" y="1825625"/>
            <a:ext cx="7259320" cy="4351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9135" y="162560"/>
            <a:ext cx="1022223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Ngày hội đọc sách trường Minh và Hoa diễn ra những hoạt động gì?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37055" y="1299210"/>
            <a:ext cx="8853805" cy="5558790"/>
          </a:xfrm>
          <a:prstGeom prst="rect">
            <a:avLst/>
          </a:prstGeom>
        </p:spPr>
      </p:pic>
      <p:sp>
        <p:nvSpPr>
          <p:cNvPr id="5" name="Vertical Scroll 4"/>
          <p:cNvSpPr/>
          <p:nvPr/>
        </p:nvSpPr>
        <p:spPr>
          <a:xfrm>
            <a:off x="232410" y="1724025"/>
            <a:ext cx="2110105" cy="31343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Kể chuyện theo sách, triển lãm sách, quyên góp sách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49245" y="142240"/>
            <a:ext cx="720026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2. Nêu ý nghĩa của ngày hội đọc sách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1845310" y="1496695"/>
            <a:ext cx="8753475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hội đọc sách là sự kiện quan trọng trong các hoạt động ở trường. Trong ngày hội này, các em được tham gia nhiều hoạt động, được đọc và biết nhiều điều bổ ích.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607</Words>
  <Application>Microsoft Office PowerPoint</Application>
  <PresentationFormat>Custom</PresentationFormat>
  <Paragraphs>84</Paragraphs>
  <Slides>25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1_Office Theme</vt:lpstr>
      <vt:lpstr>2_Office Theme</vt:lpstr>
      <vt:lpstr>Office 主题</vt:lpstr>
      <vt:lpstr>5_Office Theme</vt:lpstr>
      <vt:lpstr>3_Office Theme</vt:lpstr>
      <vt:lpstr>Chào mừng các em đến với tiết Tự nhiên xã hội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Nguyen</cp:lastModifiedBy>
  <cp:revision>7</cp:revision>
  <dcterms:created xsi:type="dcterms:W3CDTF">2021-06-02T05:01:13Z</dcterms:created>
  <dcterms:modified xsi:type="dcterms:W3CDTF">2021-06-26T00:52:09Z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