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700" r:id="rId6"/>
  </p:sldMasterIdLst>
  <p:notesMasterIdLst>
    <p:notesMasterId r:id="rId8"/>
  </p:notesMasterIdLst>
  <p:sldIdLst>
    <p:sldId id="263" r:id="rId7"/>
    <p:sldId id="267" r:id="rId9"/>
    <p:sldId id="269" r:id="rId10"/>
    <p:sldId id="270" r:id="rId11"/>
    <p:sldId id="271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35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Kết</a:t>
            </a:r>
            <a:r>
              <a:rPr lang="en-US" baseline="0" smtClean="0"/>
              <a:t> nối tri thức với cuộc sống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0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843280" y="1929765"/>
            <a:ext cx="576008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 6: Chào đón ngày khai trường</a:t>
            </a:r>
            <a:endParaRPr kumimoji="0" lang="en-US" sz="5400" b="1" i="0" u="none" strike="noStrike" kern="1200" cap="none" spc="0" normalizeH="0" baseline="0" noProof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Trường học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 mong muốn của em về ngày khai giảng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880" y="1301750"/>
            <a:ext cx="5047615" cy="490283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>
        <p:wipe/>
      </p:transition>
    </mc:Choice>
    <mc:Fallback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7170" y="1327150"/>
            <a:ext cx="8700770" cy="440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97125" y="1186180"/>
            <a:ext cx="8047355" cy="475742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779905" y="236855"/>
            <a:ext cx="9159240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 các hoạt động diễn ra trong ngày khai giảng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0" name="文本框 19"/>
          <p:cNvSpPr txBox="1"/>
          <p:nvPr/>
        </p:nvSpPr>
        <p:spPr>
          <a:xfrm>
            <a:off x="4213860" y="6126480"/>
            <a:ext cx="562927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Lễ khai giảng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93115" y="466725"/>
            <a:ext cx="4001135" cy="4737100"/>
          </a:xfrm>
          <a:prstGeom prst="rect">
            <a:avLst/>
          </a:prstGeom>
        </p:spPr>
      </p:pic>
      <p:sp>
        <p:nvSpPr>
          <p:cNvPr id="11" name="文本框 19"/>
          <p:cNvSpPr txBox="1"/>
          <p:nvPr/>
        </p:nvSpPr>
        <p:spPr>
          <a:xfrm>
            <a:off x="1008380" y="5578475"/>
            <a:ext cx="357060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Chào cờ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475" y="1366520"/>
            <a:ext cx="3772535" cy="3251835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6060440" y="5487035"/>
            <a:ext cx="391477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Đón học sinh lớp 1</a:t>
            </a:r>
            <a:endParaRPr kumimoji="0" lang="en-US" altLang="zh-CN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3" grpId="0" bldLvl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58775" y="1520825"/>
            <a:ext cx="3766185" cy="3162300"/>
          </a:xfrm>
          <a:prstGeom prst="rect">
            <a:avLst/>
          </a:prstGeom>
        </p:spPr>
      </p:pic>
      <p:sp>
        <p:nvSpPr>
          <p:cNvPr id="11" name="文本框 19"/>
          <p:cNvSpPr txBox="1"/>
          <p:nvPr/>
        </p:nvSpPr>
        <p:spPr>
          <a:xfrm>
            <a:off x="0" y="4939665"/>
            <a:ext cx="432498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Đánh trống khai giảng</a:t>
            </a:r>
            <a:endParaRPr kumimoji="0" lang="en-US" altLang="zh-CN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520825"/>
            <a:ext cx="3555365" cy="3162300"/>
          </a:xfrm>
          <a:prstGeom prst="rect">
            <a:avLst/>
          </a:prstGeom>
        </p:spPr>
      </p:pic>
      <p:sp>
        <p:nvSpPr>
          <p:cNvPr id="7" name="文本框 19"/>
          <p:cNvSpPr txBox="1"/>
          <p:nvPr/>
        </p:nvSpPr>
        <p:spPr>
          <a:xfrm>
            <a:off x="4481195" y="4939665"/>
            <a:ext cx="388937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Học sinh phát biểu</a:t>
            </a:r>
            <a:endParaRPr kumimoji="0" lang="en-US" altLang="zh-CN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365" y="1520825"/>
            <a:ext cx="3684270" cy="3162300"/>
          </a:xfrm>
          <a:prstGeom prst="rect">
            <a:avLst/>
          </a:prstGeom>
        </p:spPr>
      </p:pic>
      <p:sp>
        <p:nvSpPr>
          <p:cNvPr id="9" name="文本框 19"/>
          <p:cNvSpPr txBox="1"/>
          <p:nvPr/>
        </p:nvSpPr>
        <p:spPr>
          <a:xfrm>
            <a:off x="8508365" y="4939665"/>
            <a:ext cx="371665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Biểu diễn văn nghệ</a:t>
            </a:r>
            <a:endParaRPr kumimoji="0" lang="en-US" altLang="zh-CN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116840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Ngoài lễ khai giảng, các bạn Minh và Hoa đã tham gia những hoạt động nào?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470" y="1623060"/>
            <a:ext cx="6195060" cy="523494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708025" y="1724025"/>
            <a:ext cx="2140585" cy="162306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Giúp đỡ các em nhỏ</a:t>
            </a:r>
            <a:endParaRPr lang="en-US" sz="2800"/>
          </a:p>
        </p:txBody>
      </p:sp>
      <p:sp>
        <p:nvSpPr>
          <p:cNvPr id="19" name="Cloud 18"/>
          <p:cNvSpPr/>
          <p:nvPr/>
        </p:nvSpPr>
        <p:spPr>
          <a:xfrm>
            <a:off x="8284845" y="1691005"/>
            <a:ext cx="3438525" cy="162306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Tặng quà các em học sinh khó khăn</a:t>
            </a:r>
            <a:endParaRPr lang="en-US" sz="280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>
        <p:wipe/>
      </p:transition>
    </mc:Choice>
    <mc:Fallback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6" grpId="0" bldLvl="0" animBg="1"/>
      <p:bldP spid="16" grpId="1" animBg="1"/>
      <p:bldP spid="19" grpId="0" bldLvl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Em có nhận xét gì về sự tham gia của các bạn? 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4218305" y="1628140"/>
            <a:ext cx="3479165" cy="3022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rất sẵn sàng, tự giác, hào hứng tham gia các hoạt động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>
        <p:wipe/>
      </p:transition>
    </mc:Choice>
    <mc:Fallback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Kể với bạn những hoạt động em đã tham gia trong ngày khai giảng?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4269105" y="2378710"/>
            <a:ext cx="3479165" cy="3022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hoạt động nào? Vì sao?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6000">
        <p:wipe/>
      </p:transition>
    </mc:Choice>
    <mc:Fallback>
      <p:transition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Presentation</Application>
  <PresentationFormat>Custom</PresentationFormat>
  <Paragraphs>42</Paragraphs>
  <Slides>13</Slides>
  <Notes>23</Notes>
  <HiddenSlides>0</HiddenSlides>
  <MMClips>18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Microsoft YaHei</vt:lpstr>
      <vt:lpstr>Times New Roman</vt:lpstr>
      <vt:lpstr>UTM Avo</vt:lpstr>
      <vt:lpstr>Segoe Print</vt:lpstr>
      <vt:lpstr>Arial-Rounded</vt:lpstr>
      <vt:lpstr>Calibri</vt:lpstr>
      <vt:lpstr>字魂59号-创粗黑</vt:lpstr>
      <vt:lpstr>等线</vt:lpstr>
      <vt:lpstr>等线</vt:lpstr>
      <vt:lpstr>Times New Roman</vt:lpstr>
      <vt:lpstr>Arial Unicode MS</vt:lpstr>
      <vt:lpstr>Calibri Light</vt:lpstr>
      <vt:lpstr>VNI 27 Bendigo</vt:lpstr>
      <vt:lpstr>2_Office Theme</vt:lpstr>
      <vt:lpstr>1_Office Theme</vt:lpstr>
      <vt:lpstr>Office 主题</vt:lpstr>
      <vt:lpstr>7_Office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Lý Nguyễn</cp:lastModifiedBy>
  <cp:revision>7</cp:revision>
  <dcterms:created xsi:type="dcterms:W3CDTF">2021-06-02T10:21:00Z</dcterms:created>
  <dcterms:modified xsi:type="dcterms:W3CDTF">2024-10-12T07:53:04Z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1033-12.2.0.18283</vt:lpwstr>
  </property>
  <property fmtid="{D5CDD505-2E9C-101B-9397-08002B2CF9AE}" pid="3" name="ICV">
    <vt:lpwstr>96CB10725757441299210FBEB8CD0350_12</vt:lpwstr>
  </property>
</Properties>
</file>