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7" r:id="rId5"/>
    <p:sldMasterId id="2147483689" r:id="rId6"/>
    <p:sldMasterId id="2147483701" r:id="rId7"/>
    <p:sldMasterId id="2147483713" r:id="rId8"/>
    <p:sldMasterId id="2147483725" r:id="rId9"/>
  </p:sldMasterIdLst>
  <p:notesMasterIdLst>
    <p:notesMasterId r:id="rId11"/>
  </p:notesMasterIdLst>
  <p:sldIdLst>
    <p:sldId id="258" r:id="rId10"/>
    <p:sldId id="264" r:id="rId12"/>
    <p:sldId id="265" r:id="rId13"/>
    <p:sldId id="266" r:id="rId14"/>
    <p:sldId id="267" r:id="rId15"/>
    <p:sldId id="288" r:id="rId16"/>
    <p:sldId id="268" r:id="rId17"/>
    <p:sldId id="289" r:id="rId18"/>
    <p:sldId id="290" r:id="rId19"/>
    <p:sldId id="291" r:id="rId20"/>
    <p:sldId id="269" r:id="rId21"/>
    <p:sldId id="271" r:id="rId22"/>
    <p:sldId id="292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7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4" Type="http://schemas.openxmlformats.org/officeDocument/2006/relationships/theme" Target="../theme/theme8.xml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15.png"/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3600" b="1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lặng im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Nghiêng đầu trên giá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Chắc thấy chúng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Nó mừng vui quá!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Kìa trống đang gọi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Tùng! Tùng! Tùng! Tùng...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Vào năm học mới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Rộn vang tưng bừng.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toàn bài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Bạn học sinh kể gì về trống trường trong những ngày hè?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Cảm xúc của trống trường khi các bạn học sinh nghỉ hè.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Tiếng trống trường trong khổ thơ cuối báo hiệu điều gì?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Báo hiệu bước vào năm học mới.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Khổ thơ nào cho thấy hs trò chuyện với trống trường như người bạn?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Khổ thơ thứ hai.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30830" y="4984750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Em thấy tình cảm của bạn học sinh đối với trống trường như thế nào?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học sinh rất yêu quý trống trường.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Những từ nào dưới đây nói về trống trường như nói về con người?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49935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ngẫm nghĩ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235325" y="2520315"/>
            <a:ext cx="2860675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mừng vui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562725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buồn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006840" y="2520315"/>
            <a:ext cx="2261870" cy="9131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lo lắng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và đáp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a. Lời tạm biệt của bạn học sinh với trống trường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636520" y="233807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Tạm biệt trống mình về nghỉ hè nhé!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838200" y="3793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a. Lời tạm biệt  bạn bè khi bắt đầu nghỉ hè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656840" y="453898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Tạm biệt bạn, về nghỉ hè vui vẻ nhé!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8" grpId="0" animBg="1"/>
      <p:bldP spid="8" grpId="1" animBg="1"/>
      <p:bldP spid="9" grpId="0" build="p"/>
      <p:bldP spid="9" grpId="1" build="p"/>
      <p:bldP spid="12" grpId="0" bldLvl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  <a:endParaRPr lang="en-US" sz="2400" b="1" i="1" dirty="0" err="1">
              <a:solidFill>
                <a:srgbClr val="7030A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15" y="6356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11: Cái trống trường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4" name="Content Placeholder 3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5920" y="0"/>
            <a:ext cx="1656080" cy="16916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66060" y="2456815"/>
            <a:ext cx="731139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5920" y="0"/>
            <a:ext cx="1656080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701675"/>
            <a:ext cx="91522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11575" y="5304790"/>
            <a:ext cx="5253990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Báo đã đến giờ vào lớp, báo giờ ra chơi......</a:t>
            </a:r>
            <a:endParaRPr lang="en-US" sz="32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3600" b="1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lặng im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Nghiêng đầu trên giá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Chắc thấy chúng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Nó mừng vui quá!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Kìa trống đang gọi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Tùng! Tùng! Tùng! Tùng...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Vào năm học mới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Rộn vang tưng bừng.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3600" b="1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lặng im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Nghiêng đầu trên giá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Chắc thấy chúng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Nó mừng vui quá!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Kìa trống đang gọi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Tùng! Tùng! Tùng! Tùng...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Vào năm học mới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Rộn vang tưng bừng.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30795" y="12528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8618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45350" y="24301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53810" y="25596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875310" y="16929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738787" y="22187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610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4874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781120" y="498557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3600" b="1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trường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Mùa hè cũng nghỉ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Suốt ba tháng liền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Trống nằm ngẫm nghĩ.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Buồn không hả trống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Trong những ngày hè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Bọn mình đi vắng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Chỉ còn tiếng ve?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Cái trống lặng im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Nghiêng đầu trên giá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Chắc thấy chúng em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Nó mừng vui quá!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Kìa trống đang gọi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Tùng! Tùng! Tùng! Tùng...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Vào năm học mới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12800">
                <a:latin typeface="Arial-Rounded" panose="020B0500000000000000" charset="0"/>
                <a:cs typeface="Arial-Rounded" panose="020B0500000000000000" charset="0"/>
              </a:rPr>
              <a:t>Rộn vang tưng bừng.</a:t>
            </a:r>
            <a:endParaRPr lang="en-US" sz="128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6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20" y="594134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976245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98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ngẫm 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nghĩ đi nghĩ lại kĩ càng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WPS Presentation</Application>
  <PresentationFormat>Widescreen</PresentationFormat>
  <Paragraphs>151</Paragraphs>
  <Slides>14</Slides>
  <Notes>13</Notes>
  <HiddenSlides>0</HiddenSlides>
  <MMClips>3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Microsoft YaHei</vt:lpstr>
      <vt:lpstr>Wingdings 2</vt:lpstr>
      <vt:lpstr>Calibri Light</vt:lpstr>
      <vt:lpstr>Arial-Rounded</vt:lpstr>
      <vt:lpstr>VNI 27 Bendigo</vt:lpstr>
      <vt:lpstr>等线</vt:lpstr>
      <vt:lpstr>等线</vt:lpstr>
      <vt:lpstr>汉仪小麦体简</vt:lpstr>
      <vt:lpstr>Times New Roman</vt:lpstr>
      <vt:lpstr>Calibri</vt:lpstr>
      <vt:lpstr>Arial Narrow</vt:lpstr>
      <vt:lpstr>Arial Rounded MT Bold</vt:lpstr>
      <vt:lpstr>Arial Unicode MS</vt:lpstr>
      <vt:lpstr>汉仪黑荔枝体简</vt:lpstr>
      <vt:lpstr>Calibri</vt:lpstr>
      <vt:lpstr>HP001 4 hàng</vt:lpstr>
      <vt:lpstr>Verdana</vt:lpstr>
      <vt:lpstr>Tahoma</vt:lpstr>
      <vt:lpstr>Times New Roman</vt:lpstr>
      <vt:lpstr>Franklin Gothic Book</vt:lpstr>
      <vt:lpstr>黑体</vt:lpstr>
      <vt:lpstr>1_Office 主题​​</vt:lpstr>
      <vt:lpstr>3_Office Theme</vt:lpstr>
      <vt:lpstr>6_Office Theme</vt:lpstr>
      <vt:lpstr>4_Office Theme</vt:lpstr>
      <vt:lpstr>2_Office 主题​​</vt:lpstr>
      <vt:lpstr>Trek</vt:lpstr>
      <vt:lpstr>7_Office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Những từ nào dưới đây nói về trống trường như nói về con người?</vt:lpstr>
      <vt:lpstr>2. Nói và đáp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Lý Nguyễn</cp:lastModifiedBy>
  <cp:revision>6</cp:revision>
  <dcterms:created xsi:type="dcterms:W3CDTF">2021-05-24T09:52:00Z</dcterms:created>
  <dcterms:modified xsi:type="dcterms:W3CDTF">2024-10-12T07:45:04Z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5B4306ED4E2C429EA1F438131654F9AD_12</vt:lpwstr>
  </property>
</Properties>
</file>