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  <p:sldMasterId id="2147483749" r:id="rId10"/>
    <p:sldMasterId id="2147483761" r:id="rId11"/>
  </p:sldMasterIdLst>
  <p:notesMasterIdLst>
    <p:notesMasterId r:id="rId41"/>
  </p:notesMasterIdLst>
  <p:sldIdLst>
    <p:sldId id="257" r:id="rId12"/>
    <p:sldId id="258" r:id="rId13"/>
    <p:sldId id="291" r:id="rId14"/>
    <p:sldId id="292" r:id="rId15"/>
    <p:sldId id="293" r:id="rId16"/>
    <p:sldId id="294" r:id="rId17"/>
    <p:sldId id="295" r:id="rId18"/>
    <p:sldId id="260" r:id="rId19"/>
    <p:sldId id="261" r:id="rId20"/>
    <p:sldId id="262" r:id="rId21"/>
    <p:sldId id="296" r:id="rId22"/>
    <p:sldId id="263" r:id="rId23"/>
    <p:sldId id="268" r:id="rId24"/>
    <p:sldId id="269" r:id="rId25"/>
    <p:sldId id="270" r:id="rId26"/>
    <p:sldId id="272" r:id="rId27"/>
    <p:sldId id="273" r:id="rId28"/>
    <p:sldId id="275" r:id="rId29"/>
    <p:sldId id="298" r:id="rId30"/>
    <p:sldId id="299" r:id="rId31"/>
    <p:sldId id="300" r:id="rId32"/>
    <p:sldId id="276" r:id="rId33"/>
    <p:sldId id="301" r:id="rId34"/>
    <p:sldId id="303" r:id="rId35"/>
    <p:sldId id="304" r:id="rId36"/>
    <p:sldId id="305" r:id="rId37"/>
    <p:sldId id="277" r:id="rId38"/>
    <p:sldId id="306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jpeg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08915"/>
            <a:ext cx="8869680" cy="739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1475740"/>
            <a:ext cx="9114790" cy="502094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Thời khóa biểu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43305" y="835025"/>
            <a:ext cx="9732010" cy="162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50" y="2317750"/>
            <a:ext cx="689610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Đọc thời khóa biểu của ngày thứ 2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Buổi sáng: Hoạt động trải nghiệm, Toán, Tiếng việt, </a:t>
            </a: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Buổi chiều:  Tiếng Anh, tự học có hướng dẫn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27755" y="286385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Sáng thứ hai có mấy tiết?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1955" y="3188970"/>
            <a:ext cx="9099550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4 Tiết: </a:t>
            </a: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Hoạt động trải nghiệm, Toán, Tiếng việt, Tiếng việt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Thứ năm có những môn học nào?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Tóan, Tiếng Việt, Giáo dục thể chất, TNXH, Tự học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Nếu không có thời khóa biểu, em sẽ gặp khó khăn gì?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Sẽ không nắm được lịch học các môn.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8870" y="1129665"/>
            <a:ext cx="9455785" cy="378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8249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một câu giới thiệu môn học hoặc hoạt động ở trường mà em thích</a:t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M. Tiếng Việt là môn học tôi thích nhất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290" y="2985770"/>
            <a:ext cx="8779510" cy="149161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885" y="1431925"/>
            <a:ext cx="8667750" cy="436689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21790" y="373824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kéo</a:t>
            </a:r>
          </a:p>
        </p:txBody>
      </p:sp>
      <p:sp>
        <p:nvSpPr>
          <p:cNvPr id="6" name="Oval 5"/>
          <p:cNvSpPr/>
          <p:nvPr/>
        </p:nvSpPr>
        <p:spPr>
          <a:xfrm>
            <a:off x="4097020" y="1811020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thước</a:t>
            </a:r>
          </a:p>
        </p:txBody>
      </p:sp>
      <p:sp>
        <p:nvSpPr>
          <p:cNvPr id="7" name="Oval 6"/>
          <p:cNvSpPr/>
          <p:nvPr/>
        </p:nvSpPr>
        <p:spPr>
          <a:xfrm>
            <a:off x="10162540" y="308800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cặp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>
                <a:latin typeface="Arial-Rounded" panose="020B0500000000000000" charset="0"/>
                <a:cs typeface="Arial-Rounded" panose="020B0500000000000000" charset="0"/>
              </a:rPr>
              <a:t>a. Chọn ch hoặc tr thay cho ô vuông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Mặt trời mọc rồi lặn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Trên đôi chân lon ton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Hai chân trời của con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Là mẹ và cô giáo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(Theo Trần Quốc Hoàn)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25" y="2076450"/>
            <a:ext cx="410845" cy="61468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5" y="2745740"/>
            <a:ext cx="410845" cy="614680"/>
          </a:xfrm>
          <a:prstGeom prst="rect">
            <a:avLst/>
          </a:prstGeom>
        </p:spPr>
      </p:pic>
      <p:pic>
        <p:nvPicPr>
          <p:cNvPr id="11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279654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3399790"/>
            <a:ext cx="41084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3411220"/>
            <a:ext cx="410845" cy="614680"/>
          </a:xfrm>
          <a:prstGeom prst="rect">
            <a:avLst/>
          </a:prstGeom>
        </p:spPr>
      </p:pic>
      <p:pic>
        <p:nvPicPr>
          <p:cNvPr id="14" name="Content Placeholder 13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b. Chọn v hay d thay cho ô vuông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5220" y="1968500"/>
            <a:ext cx="105181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Có con chim vành khuyên nhỏ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Dáng trông thật ngoan ngoãn quá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Gọi dạ, bảo vâng lễ phép ngoan nhất nhà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65" y="2131060"/>
            <a:ext cx="34925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20" y="272288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5" y="3411220"/>
            <a:ext cx="31940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05" y="3411220"/>
            <a:ext cx="320675" cy="614680"/>
          </a:xfrm>
          <a:prstGeom prst="rect">
            <a:avLst/>
          </a:prstGeom>
        </p:spPr>
      </p:pic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74625"/>
            <a:ext cx="4128770" cy="1517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73990"/>
            <a:ext cx="7296785" cy="64592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6245" y="1806575"/>
            <a:ext cx="2697480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a. Chỉ sự vật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64490" y="2769870"/>
            <a:ext cx="3935730" cy="172339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Lớp học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Quyển sách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Cây xanh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165" y="4727575"/>
            <a:ext cx="3742055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b. Chỉ hoạt động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6370" y="5843270"/>
            <a:ext cx="4478655" cy="8610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Học bài, vẽ tranh, vui chơi....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28870" y="121920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Đặt một câu nêu hoạt động với từ ngữ vừa tìm được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  <p:bldP spid="9" grpId="1" animBg="1"/>
      <p:bldP spid="10" grpId="0" bldLvl="0" animBg="1"/>
      <p:bldP spid="11" grpId="0" bldLvl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45" y="0"/>
            <a:ext cx="6333490" cy="85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15" y="1207770"/>
            <a:ext cx="7505065" cy="513143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0645" y="1521460"/>
            <a:ext cx="2647315" cy="1278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7 giờ, bạn Nam đi học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636125" y="1146810"/>
            <a:ext cx="2707640" cy="13392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học bài lúc 8 giờ sáng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80645" y="3916045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Lúc 9 giờ 30 phút, nam và các bạn ra chơi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736455" y="3865245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ăn trưa ở trường lúc 11 giờ 30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635" y="5168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Viết thời khóa biểu của em lúc 5 giờ chiều đến lúc đi ngủ?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/>
        </p:nvGraphicFramePr>
        <p:xfrm>
          <a:off x="1828800" y="2857500"/>
          <a:ext cx="85331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Thời gian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Hoạt động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Đi học về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9725" y="2924175"/>
            <a:ext cx="3256280" cy="58293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18288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Đọc bản tin của nhà trường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3" name="Picture 2" descr="unnam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508760"/>
            <a:ext cx="7012305" cy="42043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7305" y="5842635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Chia sẻ những thông tin mà em quan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môn học,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theo từng ô,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bạn biết được,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...ghé vào cửa lớp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10: Thời khóa biểu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013200" y="2387600"/>
            <a:ext cx="5181600" cy="338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Widescreen</PresentationFormat>
  <Paragraphs>147</Paragraphs>
  <Slides>29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Microsoft YaHei</vt:lpstr>
      <vt:lpstr>Microsoft YaHei</vt:lpstr>
      <vt:lpstr>SimSun</vt:lpstr>
      <vt:lpstr>SimSun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黑体</vt:lpstr>
      <vt:lpstr>华文楷体</vt:lpstr>
      <vt:lpstr>Tahoma</vt:lpstr>
      <vt:lpstr>Times New Roman</vt:lpstr>
      <vt:lpstr>Wingdings</vt:lpstr>
      <vt:lpstr>Wingdings 2</vt:lpstr>
      <vt:lpstr>汉仪黑荔枝体简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2_Office Theme</vt:lpstr>
      <vt:lpstr>1_Office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M. Tiếng Việt là môn học tôi thích nhất</vt:lpstr>
      <vt:lpstr>PowerPoint Presentation</vt:lpstr>
      <vt:lpstr>PowerPoint Presentation</vt:lpstr>
      <vt:lpstr>PowerPoint Presentation</vt:lpstr>
      <vt:lpstr>PowerPoint Presentation</vt:lpstr>
      <vt:lpstr>3. Chọn a hoặc b </vt:lpstr>
      <vt:lpstr>b. Chọn v hay d thay cho ô vuông </vt:lpstr>
      <vt:lpstr>PowerPoint Presentation</vt:lpstr>
      <vt:lpstr>PowerPoint Presentation</vt:lpstr>
      <vt:lpstr>PowerPoint Presentation</vt:lpstr>
      <vt:lpstr>2. Viết thời khóa biểu của em lúc 5 giờ chiều đến lúc đi ngủ?</vt:lpstr>
      <vt:lpstr>PowerPoint Presentation</vt:lpstr>
      <vt:lpstr>PowerPoint Presentation</vt:lpstr>
      <vt:lpstr>1. Đọc bản tin của nhà trường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4</cp:revision>
  <dcterms:created xsi:type="dcterms:W3CDTF">2021-05-24T05:01:30Z</dcterms:created>
  <dcterms:modified xsi:type="dcterms:W3CDTF">2021-06-14T07:35:54Z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