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308" r:id="rId2"/>
    <p:sldId id="323" r:id="rId3"/>
    <p:sldId id="307" r:id="rId4"/>
    <p:sldId id="333" r:id="rId5"/>
    <p:sldId id="258" r:id="rId6"/>
    <p:sldId id="265" r:id="rId7"/>
    <p:sldId id="309" r:id="rId8"/>
    <p:sldId id="324" r:id="rId9"/>
    <p:sldId id="325" r:id="rId10"/>
    <p:sldId id="326" r:id="rId11"/>
    <p:sldId id="310" r:id="rId12"/>
    <p:sldId id="327" r:id="rId13"/>
    <p:sldId id="331" r:id="rId14"/>
    <p:sldId id="328" r:id="rId15"/>
    <p:sldId id="330" r:id="rId16"/>
    <p:sldId id="329" r:id="rId17"/>
    <p:sldId id="334" r:id="rId18"/>
    <p:sldId id="33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83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7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2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0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55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" name="Google Shape;10959;g8a31450583_0_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0" name="Google Shape;10960;g8a31450583_0_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81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One column 5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6604000" y="720000"/>
            <a:ext cx="461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7539867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6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="" xmlns:a16="http://schemas.microsoft.com/office/drawing/2014/main" id="{C056D18B-0F55-41B1-9BB1-F9AEB854FF07}"/>
              </a:ext>
            </a:extLst>
          </p:cNvPr>
          <p:cNvSpPr/>
          <p:nvPr/>
        </p:nvSpPr>
        <p:spPr>
          <a:xfrm>
            <a:off x="1642485" y="344199"/>
            <a:ext cx="8311766" cy="2830403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3" name="Cloud 2">
            <a:extLst>
              <a:ext uri="{FF2B5EF4-FFF2-40B4-BE49-F238E27FC236}">
                <a16:creationId xmlns="" xmlns:a16="http://schemas.microsoft.com/office/drawing/2014/main" id="{3C10ED8C-68DF-410F-A556-D8568E4F40C6}"/>
              </a:ext>
            </a:extLst>
          </p:cNvPr>
          <p:cNvSpPr/>
          <p:nvPr/>
        </p:nvSpPr>
        <p:spPr>
          <a:xfrm>
            <a:off x="6682335" y="2460735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="" xmlns:a16="http://schemas.microsoft.com/office/drawing/2014/main" id="{20F29905-71D3-4EBF-A5D5-5CD7F23C642B}"/>
              </a:ext>
            </a:extLst>
          </p:cNvPr>
          <p:cNvSpPr/>
          <p:nvPr/>
        </p:nvSpPr>
        <p:spPr>
          <a:xfrm>
            <a:off x="4418325" y="-108346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D5ACE-A678-4E78-8A8D-4883960A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083" y="2915363"/>
            <a:ext cx="4343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CE95A6-EDD0-4D8C-A8AD-77C6D6A6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44" y="215566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50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B42552-58F3-4CDE-9618-A08A460D0A6A}"/>
              </a:ext>
            </a:extLst>
          </p:cNvPr>
          <p:cNvSpPr txBox="1"/>
          <p:nvPr/>
        </p:nvSpPr>
        <p:spPr>
          <a:xfrm>
            <a:off x="1116013" y="1296988"/>
            <a:ext cx="609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CED55D-11F9-4745-9029-38EC0A43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49" y="1815307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40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9F203A2-7CC7-4A31-8425-83452186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49" y="1461294"/>
            <a:ext cx="215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15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BCD614D-8848-483B-BE9E-B4B6867E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496" y="1084263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5km/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8DF7F5-B66F-4B6E-93C2-DDD5CA17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33" y="4458384"/>
            <a:ext cx="5313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E58230B3-B17B-4870-85DD-C33456085C6C}"/>
              </a:ext>
            </a:extLst>
          </p:cNvPr>
          <p:cNvSpPr/>
          <p:nvPr/>
        </p:nvSpPr>
        <p:spPr>
          <a:xfrm>
            <a:off x="92609" y="5291138"/>
            <a:ext cx="11577774" cy="1339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T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22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2C10DF0-EB98-4F7E-9934-4B2C1E2A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31" y="55529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Bài toán 2: Một người chạy được 60m trong 10 giây. Tính vận tốc chạy của người đó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A45ABC3-4B5C-4325-9272-E42FE8A2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330" y="1895146"/>
            <a:ext cx="1807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032882C-F2D6-4B7A-B970-9AC4599C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30" y="1852284"/>
            <a:ext cx="207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52DA18B-EE44-45AC-ABAD-B4F9984F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06" y="2485696"/>
            <a:ext cx="2306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414BFBA-7F08-475E-8824-F2F0492DFE9F}"/>
              </a:ext>
            </a:extLst>
          </p:cNvPr>
          <p:cNvSpPr/>
          <p:nvPr/>
        </p:nvSpPr>
        <p:spPr>
          <a:xfrm>
            <a:off x="7428186" y="3124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47E288-BEED-4B95-9BA4-B5B45ABCAABE}"/>
              </a:ext>
            </a:extLst>
          </p:cNvPr>
          <p:cNvSpPr txBox="1"/>
          <p:nvPr/>
        </p:nvSpPr>
        <p:spPr>
          <a:xfrm>
            <a:off x="4716517" y="2375504"/>
            <a:ext cx="497139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6BF276BF-A6AD-4573-8A0F-14A5214AD2D5}"/>
              </a:ext>
            </a:extLst>
          </p:cNvPr>
          <p:cNvSpPr/>
          <p:nvPr/>
        </p:nvSpPr>
        <p:spPr>
          <a:xfrm>
            <a:off x="1826173" y="748862"/>
            <a:ext cx="1014511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R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3BFCF8-1545-451B-BE9E-5B3EC71B2B59}"/>
              </a:ext>
            </a:extLst>
          </p:cNvPr>
          <p:cNvSpPr txBox="1"/>
          <p:nvPr/>
        </p:nvSpPr>
        <p:spPr>
          <a:xfrm>
            <a:off x="5146128" y="2475241"/>
            <a:ext cx="1752600" cy="61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7237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16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B206FC-60EC-4A45-8372-5220183F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44" y="2420664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FD5388-21A6-450D-80A6-97479D6F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544" y="2377802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559B3B-45A3-4353-B3EE-76516F72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959" y="3103289"/>
            <a:ext cx="5107331" cy="19538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: 3= 35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32192B-60BD-4284-AA37-1F2C7245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08" y="3011214"/>
            <a:ext cx="2465176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4DD092F-E3CC-41F1-9DDB-B984F0BD6F20}"/>
              </a:ext>
            </a:extLst>
          </p:cNvPr>
          <p:cNvCxnSpPr/>
          <p:nvPr/>
        </p:nvCxnSpPr>
        <p:spPr>
          <a:xfrm>
            <a:off x="4642945" y="2706414"/>
            <a:ext cx="0" cy="228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E5E936-6B50-4EF5-96E5-835B9FFF64AF}"/>
              </a:ext>
            </a:extLst>
          </p:cNvPr>
          <p:cNvSpPr txBox="1"/>
          <p:nvPr/>
        </p:nvSpPr>
        <p:spPr>
          <a:xfrm>
            <a:off x="1650507" y="683172"/>
            <a:ext cx="980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105km.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1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5C22E2-4860-45C2-A99A-3D3DD89B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0000"/>
            <a:ext cx="1050246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1800km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3FA4B-C51B-4984-AF97-7CF0C087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2402542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E08F09-869A-44E9-A373-4C3B816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66988"/>
            <a:ext cx="1792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9DB505-746D-4BBE-A3BF-B6FDC293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756" y="3044041"/>
            <a:ext cx="534976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9D3F19-535A-4234-B622-AB61BB24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3200400"/>
            <a:ext cx="2306637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1800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8BB45C-8EAA-4D2C-ABC6-8B293E94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912" y="3593207"/>
            <a:ext cx="4620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: 2,5= 720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909002-D34B-410C-A94C-511EE68E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837" y="414671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720 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C01719-794C-4295-86DE-A9C8C3C5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9" y="746699"/>
            <a:ext cx="11301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725F71-F844-4B7A-B929-9E5122C0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2" y="2303463"/>
            <a:ext cx="19061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6CDD09-8036-4991-A58E-C7F7763B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566988"/>
            <a:ext cx="18088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D84638-5A0E-4461-9ED1-104E3FB5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90" y="3200400"/>
            <a:ext cx="372409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E5358B-6C40-45DA-B37C-F683EFFB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33554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5272594-C56B-4CF9-928D-4A4C3CA3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716213"/>
            <a:ext cx="432362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phút 20 giây = 80 giây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577302-C8CF-4217-8EC9-76E54069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023" y="3787448"/>
            <a:ext cx="326866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80= 5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DC90BF-AC77-438A-9873-187E0AA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12045"/>
            <a:ext cx="264527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6B22EFB-4357-4F19-BD9F-7DA545B4E2A6}"/>
              </a:ext>
            </a:extLst>
          </p:cNvPr>
          <p:cNvCxnSpPr/>
          <p:nvPr/>
        </p:nvCxnSpPr>
        <p:spPr>
          <a:xfrm>
            <a:off x="4114800" y="2566988"/>
            <a:ext cx="0" cy="25384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397967" y="2424521"/>
            <a:ext cx="7732488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đv đo vận tốc.</a:t>
            </a:r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18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" name="Google Shape;10962;p73"/>
          <p:cNvSpPr/>
          <p:nvPr/>
        </p:nvSpPr>
        <p:spPr>
          <a:xfrm>
            <a:off x="2593370" y="183827"/>
            <a:ext cx="7543799" cy="1111232"/>
          </a:xfrm>
          <a:custGeom>
            <a:avLst/>
            <a:gdLst/>
            <a:ahLst/>
            <a:cxnLst/>
            <a:rect l="l" t="t" r="r" b="b"/>
            <a:pathLst>
              <a:path w="128016" h="84391" extrusionOk="0">
                <a:moveTo>
                  <a:pt x="0" y="84391"/>
                </a:moveTo>
                <a:lnTo>
                  <a:pt x="128016" y="79819"/>
                </a:lnTo>
                <a:lnTo>
                  <a:pt x="127841" y="0"/>
                </a:lnTo>
                <a:lnTo>
                  <a:pt x="2787" y="3876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" name="Google Shape;10964;p73"/>
          <p:cNvSpPr txBox="1">
            <a:spLocks noGrp="1"/>
          </p:cNvSpPr>
          <p:nvPr>
            <p:ph type="subTitle" idx="1"/>
          </p:nvPr>
        </p:nvSpPr>
        <p:spPr>
          <a:xfrm>
            <a:off x="2766017" y="233134"/>
            <a:ext cx="9753599" cy="8410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65" name="Google Shape;10965;p73"/>
          <p:cNvGrpSpPr/>
          <p:nvPr/>
        </p:nvGrpSpPr>
        <p:grpSpPr>
          <a:xfrm>
            <a:off x="2270629" y="1388716"/>
            <a:ext cx="8610600" cy="5554480"/>
            <a:chOff x="640172" y="990910"/>
            <a:chExt cx="3931821" cy="3590248"/>
          </a:xfrm>
        </p:grpSpPr>
        <p:sp>
          <p:nvSpPr>
            <p:cNvPr id="10966" name="Google Shape;10966;p73"/>
            <p:cNvSpPr/>
            <p:nvPr/>
          </p:nvSpPr>
          <p:spPr>
            <a:xfrm>
              <a:off x="4374378" y="2990123"/>
              <a:ext cx="31571" cy="60778"/>
            </a:xfrm>
            <a:custGeom>
              <a:avLst/>
              <a:gdLst/>
              <a:ahLst/>
              <a:cxnLst/>
              <a:rect l="l" t="t" r="r" b="b"/>
              <a:pathLst>
                <a:path w="1002" h="1929" extrusionOk="0">
                  <a:moveTo>
                    <a:pt x="746" y="1"/>
                  </a:moveTo>
                  <a:cubicBezTo>
                    <a:pt x="668" y="1"/>
                    <a:pt x="592" y="55"/>
                    <a:pt x="568" y="127"/>
                  </a:cubicBezTo>
                  <a:lnTo>
                    <a:pt x="34" y="1662"/>
                  </a:lnTo>
                  <a:cubicBezTo>
                    <a:pt x="0" y="1762"/>
                    <a:pt x="67" y="1895"/>
                    <a:pt x="167" y="1929"/>
                  </a:cubicBezTo>
                  <a:lnTo>
                    <a:pt x="234" y="1929"/>
                  </a:lnTo>
                  <a:cubicBezTo>
                    <a:pt x="301" y="1929"/>
                    <a:pt x="401" y="1895"/>
                    <a:pt x="434" y="1795"/>
                  </a:cubicBezTo>
                  <a:lnTo>
                    <a:pt x="968" y="294"/>
                  </a:lnTo>
                  <a:cubicBezTo>
                    <a:pt x="1001" y="161"/>
                    <a:pt x="968" y="61"/>
                    <a:pt x="834" y="27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7" name="Google Shape;10967;p73"/>
            <p:cNvSpPr/>
            <p:nvPr/>
          </p:nvSpPr>
          <p:spPr>
            <a:xfrm>
              <a:off x="4424821" y="3314871"/>
              <a:ext cx="130347" cy="70262"/>
            </a:xfrm>
            <a:custGeom>
              <a:avLst/>
              <a:gdLst/>
              <a:ahLst/>
              <a:cxnLst/>
              <a:rect l="l" t="t" r="r" b="b"/>
              <a:pathLst>
                <a:path w="4137" h="2230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34" y="361"/>
                    <a:pt x="134" y="395"/>
                  </a:cubicBezTo>
                  <a:cubicBezTo>
                    <a:pt x="1969" y="1295"/>
                    <a:pt x="3737" y="2196"/>
                    <a:pt x="3737" y="2196"/>
                  </a:cubicBezTo>
                  <a:cubicBezTo>
                    <a:pt x="3770" y="2229"/>
                    <a:pt x="3803" y="2229"/>
                    <a:pt x="3837" y="2229"/>
                  </a:cubicBezTo>
                  <a:cubicBezTo>
                    <a:pt x="4037" y="2229"/>
                    <a:pt x="4137" y="1929"/>
                    <a:pt x="3937" y="1829"/>
                  </a:cubicBezTo>
                  <a:cubicBezTo>
                    <a:pt x="3937" y="1829"/>
                    <a:pt x="2135" y="928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8" name="Google Shape;10968;p73"/>
            <p:cNvSpPr/>
            <p:nvPr/>
          </p:nvSpPr>
          <p:spPr>
            <a:xfrm>
              <a:off x="1972844" y="3831783"/>
              <a:ext cx="1267547" cy="682106"/>
            </a:xfrm>
            <a:custGeom>
              <a:avLst/>
              <a:gdLst/>
              <a:ahLst/>
              <a:cxnLst/>
              <a:rect l="l" t="t" r="r" b="b"/>
              <a:pathLst>
                <a:path w="40230" h="21649" extrusionOk="0">
                  <a:moveTo>
                    <a:pt x="4637" y="0"/>
                  </a:moveTo>
                  <a:lnTo>
                    <a:pt x="4637" y="10508"/>
                  </a:lnTo>
                  <a:cubicBezTo>
                    <a:pt x="4637" y="13943"/>
                    <a:pt x="3470" y="17279"/>
                    <a:pt x="1368" y="19948"/>
                  </a:cubicBezTo>
                  <a:lnTo>
                    <a:pt x="0" y="21649"/>
                  </a:lnTo>
                  <a:lnTo>
                    <a:pt x="40229" y="21649"/>
                  </a:lnTo>
                  <a:lnTo>
                    <a:pt x="38861" y="19948"/>
                  </a:lnTo>
                  <a:cubicBezTo>
                    <a:pt x="36727" y="17279"/>
                    <a:pt x="35559" y="13943"/>
                    <a:pt x="35592" y="10508"/>
                  </a:cubicBezTo>
                  <a:lnTo>
                    <a:pt x="355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9" name="Google Shape;10969;p73"/>
            <p:cNvSpPr/>
            <p:nvPr/>
          </p:nvSpPr>
          <p:spPr>
            <a:xfrm>
              <a:off x="1965472" y="3824411"/>
              <a:ext cx="1282261" cy="696851"/>
            </a:xfrm>
            <a:custGeom>
              <a:avLst/>
              <a:gdLst/>
              <a:ahLst/>
              <a:cxnLst/>
              <a:rect l="l" t="t" r="r" b="b"/>
              <a:pathLst>
                <a:path w="40697" h="22117" extrusionOk="0">
                  <a:moveTo>
                    <a:pt x="35593" y="468"/>
                  </a:moveTo>
                  <a:lnTo>
                    <a:pt x="35593" y="10742"/>
                  </a:lnTo>
                  <a:cubicBezTo>
                    <a:pt x="35593" y="14211"/>
                    <a:pt x="36760" y="17580"/>
                    <a:pt x="38929" y="20315"/>
                  </a:cubicBezTo>
                  <a:lnTo>
                    <a:pt x="39963" y="21683"/>
                  </a:lnTo>
                  <a:lnTo>
                    <a:pt x="701" y="21683"/>
                  </a:lnTo>
                  <a:lnTo>
                    <a:pt x="1769" y="20349"/>
                  </a:lnTo>
                  <a:cubicBezTo>
                    <a:pt x="3904" y="17613"/>
                    <a:pt x="5105" y="14211"/>
                    <a:pt x="5105" y="10742"/>
                  </a:cubicBezTo>
                  <a:lnTo>
                    <a:pt x="5105" y="468"/>
                  </a:lnTo>
                  <a:close/>
                  <a:moveTo>
                    <a:pt x="4871" y="1"/>
                  </a:moveTo>
                  <a:cubicBezTo>
                    <a:pt x="4738" y="1"/>
                    <a:pt x="4638" y="101"/>
                    <a:pt x="4638" y="234"/>
                  </a:cubicBezTo>
                  <a:lnTo>
                    <a:pt x="4638" y="10742"/>
                  </a:lnTo>
                  <a:cubicBezTo>
                    <a:pt x="4638" y="14111"/>
                    <a:pt x="3503" y="17380"/>
                    <a:pt x="1402" y="20048"/>
                  </a:cubicBezTo>
                  <a:lnTo>
                    <a:pt x="68" y="21750"/>
                  </a:lnTo>
                  <a:cubicBezTo>
                    <a:pt x="1" y="21816"/>
                    <a:pt x="1" y="21916"/>
                    <a:pt x="34" y="21983"/>
                  </a:cubicBezTo>
                  <a:cubicBezTo>
                    <a:pt x="68" y="22083"/>
                    <a:pt x="134" y="22116"/>
                    <a:pt x="234" y="22116"/>
                  </a:cubicBezTo>
                  <a:lnTo>
                    <a:pt x="40463" y="22116"/>
                  </a:lnTo>
                  <a:cubicBezTo>
                    <a:pt x="40530" y="22116"/>
                    <a:pt x="40630" y="22083"/>
                    <a:pt x="40663" y="21983"/>
                  </a:cubicBezTo>
                  <a:cubicBezTo>
                    <a:pt x="40697" y="21916"/>
                    <a:pt x="40663" y="21816"/>
                    <a:pt x="40630" y="21750"/>
                  </a:cubicBezTo>
                  <a:lnTo>
                    <a:pt x="39262" y="20048"/>
                  </a:lnTo>
                  <a:cubicBezTo>
                    <a:pt x="37161" y="17380"/>
                    <a:pt x="36027" y="14111"/>
                    <a:pt x="36027" y="10742"/>
                  </a:cubicBezTo>
                  <a:lnTo>
                    <a:pt x="36027" y="234"/>
                  </a:lnTo>
                  <a:cubicBezTo>
                    <a:pt x="36027" y="101"/>
                    <a:pt x="35927" y="1"/>
                    <a:pt x="35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0" name="Google Shape;10970;p73"/>
            <p:cNvSpPr/>
            <p:nvPr/>
          </p:nvSpPr>
          <p:spPr>
            <a:xfrm>
              <a:off x="2059017" y="3831783"/>
              <a:ext cx="1094129" cy="563354"/>
            </a:xfrm>
            <a:custGeom>
              <a:avLst/>
              <a:gdLst/>
              <a:ahLst/>
              <a:cxnLst/>
              <a:rect l="l" t="t" r="r" b="b"/>
              <a:pathLst>
                <a:path w="34726" h="17880" extrusionOk="0">
                  <a:moveTo>
                    <a:pt x="1902" y="0"/>
                  </a:moveTo>
                  <a:lnTo>
                    <a:pt x="1902" y="10508"/>
                  </a:lnTo>
                  <a:cubicBezTo>
                    <a:pt x="1902" y="13076"/>
                    <a:pt x="1235" y="15611"/>
                    <a:pt x="1" y="17880"/>
                  </a:cubicBezTo>
                  <a:lnTo>
                    <a:pt x="34725" y="17880"/>
                  </a:lnTo>
                  <a:cubicBezTo>
                    <a:pt x="33491" y="15611"/>
                    <a:pt x="32824" y="13076"/>
                    <a:pt x="32857" y="10508"/>
                  </a:cubicBezTo>
                  <a:lnTo>
                    <a:pt x="32857" y="0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1" name="Google Shape;10971;p73"/>
            <p:cNvSpPr/>
            <p:nvPr/>
          </p:nvSpPr>
          <p:spPr>
            <a:xfrm>
              <a:off x="2118945" y="3881156"/>
              <a:ext cx="974306" cy="139830"/>
            </a:xfrm>
            <a:custGeom>
              <a:avLst/>
              <a:gdLst/>
              <a:ahLst/>
              <a:cxnLst/>
              <a:rect l="l" t="t" r="r" b="b"/>
              <a:pathLst>
                <a:path w="30923" h="4438" extrusionOk="0">
                  <a:moveTo>
                    <a:pt x="0" y="1"/>
                  </a:moveTo>
                  <a:lnTo>
                    <a:pt x="0" y="4437"/>
                  </a:lnTo>
                  <a:lnTo>
                    <a:pt x="30922" y="4437"/>
                  </a:lnTo>
                  <a:lnTo>
                    <a:pt x="309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2" name="Google Shape;10972;p73"/>
            <p:cNvSpPr/>
            <p:nvPr/>
          </p:nvSpPr>
          <p:spPr>
            <a:xfrm>
              <a:off x="2111572" y="3874854"/>
              <a:ext cx="990060" cy="153473"/>
            </a:xfrm>
            <a:custGeom>
              <a:avLst/>
              <a:gdLst/>
              <a:ahLst/>
              <a:cxnLst/>
              <a:rect l="l" t="t" r="r" b="b"/>
              <a:pathLst>
                <a:path w="31423" h="4871" extrusionOk="0">
                  <a:moveTo>
                    <a:pt x="30956" y="468"/>
                  </a:moveTo>
                  <a:lnTo>
                    <a:pt x="30956" y="4437"/>
                  </a:lnTo>
                  <a:lnTo>
                    <a:pt x="468" y="4437"/>
                  </a:ln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lnTo>
                    <a:pt x="1" y="4637"/>
                  </a:lnTo>
                  <a:cubicBezTo>
                    <a:pt x="1" y="4771"/>
                    <a:pt x="101" y="4871"/>
                    <a:pt x="234" y="4871"/>
                  </a:cubicBezTo>
                  <a:lnTo>
                    <a:pt x="31189" y="4871"/>
                  </a:lnTo>
                  <a:cubicBezTo>
                    <a:pt x="31290" y="4871"/>
                    <a:pt x="31423" y="4771"/>
                    <a:pt x="31390" y="4637"/>
                  </a:cubicBezTo>
                  <a:lnTo>
                    <a:pt x="31390" y="201"/>
                  </a:lnTo>
                  <a:cubicBezTo>
                    <a:pt x="31390" y="101"/>
                    <a:pt x="31290" y="1"/>
                    <a:pt x="311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3" name="Google Shape;10973;p73"/>
            <p:cNvSpPr/>
            <p:nvPr/>
          </p:nvSpPr>
          <p:spPr>
            <a:xfrm>
              <a:off x="647544" y="998282"/>
              <a:ext cx="3917107" cy="2938610"/>
            </a:xfrm>
            <a:custGeom>
              <a:avLst/>
              <a:gdLst/>
              <a:ahLst/>
              <a:cxnLst/>
              <a:rect l="l" t="t" r="r" b="b"/>
              <a:pathLst>
                <a:path w="124323" h="93267" extrusionOk="0">
                  <a:moveTo>
                    <a:pt x="3869" y="0"/>
                  </a:moveTo>
                  <a:cubicBezTo>
                    <a:pt x="1735" y="0"/>
                    <a:pt x="0" y="1735"/>
                    <a:pt x="0" y="3870"/>
                  </a:cubicBezTo>
                  <a:lnTo>
                    <a:pt x="0" y="89364"/>
                  </a:lnTo>
                  <a:cubicBezTo>
                    <a:pt x="0" y="91532"/>
                    <a:pt x="1735" y="93267"/>
                    <a:pt x="3869" y="93267"/>
                  </a:cubicBezTo>
                  <a:lnTo>
                    <a:pt x="120453" y="93267"/>
                  </a:lnTo>
                  <a:cubicBezTo>
                    <a:pt x="122621" y="93267"/>
                    <a:pt x="124322" y="91532"/>
                    <a:pt x="124322" y="89364"/>
                  </a:cubicBezTo>
                  <a:lnTo>
                    <a:pt x="124322" y="3870"/>
                  </a:lnTo>
                  <a:cubicBezTo>
                    <a:pt x="124322" y="1735"/>
                    <a:pt x="122621" y="0"/>
                    <a:pt x="120453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4" name="Google Shape;10974;p73"/>
            <p:cNvSpPr/>
            <p:nvPr/>
          </p:nvSpPr>
          <p:spPr>
            <a:xfrm>
              <a:off x="640172" y="990910"/>
              <a:ext cx="3931821" cy="2952284"/>
            </a:xfrm>
            <a:custGeom>
              <a:avLst/>
              <a:gdLst/>
              <a:ahLst/>
              <a:cxnLst/>
              <a:rect l="l" t="t" r="r" b="b"/>
              <a:pathLst>
                <a:path w="124790" h="93701" extrusionOk="0">
                  <a:moveTo>
                    <a:pt x="120687" y="468"/>
                  </a:moveTo>
                  <a:cubicBezTo>
                    <a:pt x="122721" y="468"/>
                    <a:pt x="124356" y="2102"/>
                    <a:pt x="124356" y="4104"/>
                  </a:cubicBezTo>
                  <a:lnTo>
                    <a:pt x="124356" y="89598"/>
                  </a:lnTo>
                  <a:cubicBezTo>
                    <a:pt x="124356" y="91633"/>
                    <a:pt x="122721" y="93234"/>
                    <a:pt x="120687" y="93267"/>
                  </a:cubicBezTo>
                  <a:lnTo>
                    <a:pt x="4103" y="93267"/>
                  </a:lnTo>
                  <a:cubicBezTo>
                    <a:pt x="2102" y="93267"/>
                    <a:pt x="468" y="91633"/>
                    <a:pt x="468" y="89598"/>
                  </a:cubicBezTo>
                  <a:lnTo>
                    <a:pt x="468" y="4104"/>
                  </a:lnTo>
                  <a:cubicBezTo>
                    <a:pt x="468" y="2069"/>
                    <a:pt x="2102" y="468"/>
                    <a:pt x="4103" y="468"/>
                  </a:cubicBezTo>
                  <a:close/>
                  <a:moveTo>
                    <a:pt x="4103" y="1"/>
                  </a:moveTo>
                  <a:cubicBezTo>
                    <a:pt x="1835" y="1"/>
                    <a:pt x="1" y="1835"/>
                    <a:pt x="1" y="4104"/>
                  </a:cubicBezTo>
                  <a:lnTo>
                    <a:pt x="1" y="89598"/>
                  </a:lnTo>
                  <a:cubicBezTo>
                    <a:pt x="1" y="91866"/>
                    <a:pt x="1835" y="93701"/>
                    <a:pt x="4103" y="93701"/>
                  </a:cubicBezTo>
                  <a:lnTo>
                    <a:pt x="120687" y="93701"/>
                  </a:lnTo>
                  <a:cubicBezTo>
                    <a:pt x="122955" y="93701"/>
                    <a:pt x="124790" y="91866"/>
                    <a:pt x="124790" y="89598"/>
                  </a:cubicBezTo>
                  <a:lnTo>
                    <a:pt x="124790" y="4104"/>
                  </a:lnTo>
                  <a:cubicBezTo>
                    <a:pt x="124790" y="1835"/>
                    <a:pt x="122955" y="1"/>
                    <a:pt x="1206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5" name="Google Shape;10975;p73"/>
            <p:cNvSpPr/>
            <p:nvPr/>
          </p:nvSpPr>
          <p:spPr>
            <a:xfrm>
              <a:off x="647544" y="3479687"/>
              <a:ext cx="3918147" cy="456166"/>
            </a:xfrm>
            <a:custGeom>
              <a:avLst/>
              <a:gdLst/>
              <a:ahLst/>
              <a:cxnLst/>
              <a:rect l="l" t="t" r="r" b="b"/>
              <a:pathLst>
                <a:path w="124356" h="14478" extrusionOk="0">
                  <a:moveTo>
                    <a:pt x="0" y="0"/>
                  </a:moveTo>
                  <a:lnTo>
                    <a:pt x="0" y="10608"/>
                  </a:lnTo>
                  <a:cubicBezTo>
                    <a:pt x="0" y="12743"/>
                    <a:pt x="1735" y="14477"/>
                    <a:pt x="3869" y="14477"/>
                  </a:cubicBezTo>
                  <a:lnTo>
                    <a:pt x="120453" y="14477"/>
                  </a:lnTo>
                  <a:cubicBezTo>
                    <a:pt x="122621" y="14477"/>
                    <a:pt x="124322" y="12743"/>
                    <a:pt x="124355" y="10608"/>
                  </a:cubicBezTo>
                  <a:lnTo>
                    <a:pt x="1243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6" name="Google Shape;10976;p73"/>
            <p:cNvSpPr/>
            <p:nvPr/>
          </p:nvSpPr>
          <p:spPr>
            <a:xfrm>
              <a:off x="640172" y="3472314"/>
              <a:ext cx="3931821" cy="470880"/>
            </a:xfrm>
            <a:custGeom>
              <a:avLst/>
              <a:gdLst/>
              <a:ahLst/>
              <a:cxnLst/>
              <a:rect l="l" t="t" r="r" b="b"/>
              <a:pathLst>
                <a:path w="124790" h="14945" extrusionOk="0">
                  <a:moveTo>
                    <a:pt x="124356" y="468"/>
                  </a:moveTo>
                  <a:lnTo>
                    <a:pt x="124356" y="10842"/>
                  </a:lnTo>
                  <a:cubicBezTo>
                    <a:pt x="124356" y="12877"/>
                    <a:pt x="122721" y="14478"/>
                    <a:pt x="120687" y="14511"/>
                  </a:cubicBezTo>
                  <a:lnTo>
                    <a:pt x="4103" y="14511"/>
                  </a:lnTo>
                  <a:cubicBezTo>
                    <a:pt x="2102" y="14511"/>
                    <a:pt x="468" y="12877"/>
                    <a:pt x="468" y="10842"/>
                  </a:cubicBez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10842"/>
                  </a:lnTo>
                  <a:cubicBezTo>
                    <a:pt x="1" y="13110"/>
                    <a:pt x="1835" y="14945"/>
                    <a:pt x="4103" y="14945"/>
                  </a:cubicBezTo>
                  <a:lnTo>
                    <a:pt x="120687" y="14945"/>
                  </a:lnTo>
                  <a:cubicBezTo>
                    <a:pt x="122955" y="14945"/>
                    <a:pt x="124790" y="13110"/>
                    <a:pt x="124790" y="10842"/>
                  </a:cubicBezTo>
                  <a:lnTo>
                    <a:pt x="124790" y="234"/>
                  </a:lnTo>
                  <a:cubicBezTo>
                    <a:pt x="124790" y="101"/>
                    <a:pt x="124690" y="1"/>
                    <a:pt x="1245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7" name="Google Shape;10977;p73"/>
            <p:cNvSpPr/>
            <p:nvPr/>
          </p:nvSpPr>
          <p:spPr>
            <a:xfrm>
              <a:off x="2509890" y="3635586"/>
              <a:ext cx="169258" cy="144714"/>
            </a:xfrm>
            <a:custGeom>
              <a:avLst/>
              <a:gdLst/>
              <a:ahLst/>
              <a:cxnLst/>
              <a:rect l="l" t="t" r="r" b="b"/>
              <a:pathLst>
                <a:path w="5372" h="4593" extrusionOk="0">
                  <a:moveTo>
                    <a:pt x="3050" y="0"/>
                  </a:moveTo>
                  <a:cubicBezTo>
                    <a:pt x="2480" y="0"/>
                    <a:pt x="1901" y="213"/>
                    <a:pt x="1435" y="690"/>
                  </a:cubicBezTo>
                  <a:cubicBezTo>
                    <a:pt x="1" y="2124"/>
                    <a:pt x="1002" y="4593"/>
                    <a:pt x="3070" y="4593"/>
                  </a:cubicBezTo>
                  <a:cubicBezTo>
                    <a:pt x="4337" y="4593"/>
                    <a:pt x="5371" y="3559"/>
                    <a:pt x="5371" y="2291"/>
                  </a:cubicBezTo>
                  <a:cubicBezTo>
                    <a:pt x="5371" y="918"/>
                    <a:pt x="4232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8" name="Google Shape;10978;p73"/>
            <p:cNvSpPr/>
            <p:nvPr/>
          </p:nvSpPr>
          <p:spPr>
            <a:xfrm>
              <a:off x="2500437" y="3628402"/>
              <a:ext cx="185012" cy="159270"/>
            </a:xfrm>
            <a:custGeom>
              <a:avLst/>
              <a:gdLst/>
              <a:ahLst/>
              <a:cxnLst/>
              <a:rect l="l" t="t" r="r" b="b"/>
              <a:pathLst>
                <a:path w="5872" h="5055" extrusionOk="0">
                  <a:moveTo>
                    <a:pt x="3370" y="451"/>
                  </a:moveTo>
                  <a:cubicBezTo>
                    <a:pt x="4504" y="451"/>
                    <a:pt x="5438" y="1385"/>
                    <a:pt x="5438" y="2519"/>
                  </a:cubicBezTo>
                  <a:cubicBezTo>
                    <a:pt x="5438" y="3763"/>
                    <a:pt x="4426" y="4593"/>
                    <a:pt x="3369" y="4593"/>
                  </a:cubicBezTo>
                  <a:cubicBezTo>
                    <a:pt x="2867" y="4593"/>
                    <a:pt x="2354" y="4406"/>
                    <a:pt x="1935" y="3987"/>
                  </a:cubicBezTo>
                  <a:cubicBezTo>
                    <a:pt x="634" y="2686"/>
                    <a:pt x="1535" y="484"/>
                    <a:pt x="3370" y="451"/>
                  </a:cubicBezTo>
                  <a:close/>
                  <a:moveTo>
                    <a:pt x="3342" y="1"/>
                  </a:moveTo>
                  <a:cubicBezTo>
                    <a:pt x="2722" y="1"/>
                    <a:pt x="2087" y="232"/>
                    <a:pt x="1568" y="751"/>
                  </a:cubicBezTo>
                  <a:cubicBezTo>
                    <a:pt x="1" y="2319"/>
                    <a:pt x="1101" y="5054"/>
                    <a:pt x="3370" y="5054"/>
                  </a:cubicBezTo>
                  <a:cubicBezTo>
                    <a:pt x="4771" y="5054"/>
                    <a:pt x="5872" y="3920"/>
                    <a:pt x="5872" y="2519"/>
                  </a:cubicBezTo>
                  <a:cubicBezTo>
                    <a:pt x="5872" y="1008"/>
                    <a:pt x="4637" y="1"/>
                    <a:pt x="33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9" name="Google Shape;10979;p73"/>
            <p:cNvSpPr/>
            <p:nvPr/>
          </p:nvSpPr>
          <p:spPr>
            <a:xfrm>
              <a:off x="1972844" y="4513858"/>
              <a:ext cx="1267547" cy="59959"/>
            </a:xfrm>
            <a:custGeom>
              <a:avLst/>
              <a:gdLst/>
              <a:ahLst/>
              <a:cxnLst/>
              <a:rect l="l" t="t" r="r" b="b"/>
              <a:pathLst>
                <a:path w="40230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40229" y="1902"/>
                  </a:lnTo>
                  <a:lnTo>
                    <a:pt x="4022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0" name="Google Shape;10980;p73"/>
            <p:cNvSpPr/>
            <p:nvPr/>
          </p:nvSpPr>
          <p:spPr>
            <a:xfrm>
              <a:off x="1965472" y="4507399"/>
              <a:ext cx="1282261" cy="73759"/>
            </a:xfrm>
            <a:custGeom>
              <a:avLst/>
              <a:gdLst/>
              <a:ahLst/>
              <a:cxnLst/>
              <a:rect l="l" t="t" r="r" b="b"/>
              <a:pathLst>
                <a:path w="40697" h="2341" extrusionOk="0">
                  <a:moveTo>
                    <a:pt x="40230" y="439"/>
                  </a:moveTo>
                  <a:lnTo>
                    <a:pt x="40230" y="1874"/>
                  </a:lnTo>
                  <a:lnTo>
                    <a:pt x="468" y="1874"/>
                  </a:lnTo>
                  <a:lnTo>
                    <a:pt x="468" y="439"/>
                  </a:lnTo>
                  <a:close/>
                  <a:moveTo>
                    <a:pt x="40505" y="1"/>
                  </a:moveTo>
                  <a:cubicBezTo>
                    <a:pt x="40491" y="1"/>
                    <a:pt x="40477" y="2"/>
                    <a:pt x="40463" y="6"/>
                  </a:cubicBezTo>
                  <a:lnTo>
                    <a:pt x="234" y="6"/>
                  </a:lnTo>
                  <a:cubicBezTo>
                    <a:pt x="101" y="6"/>
                    <a:pt x="1" y="106"/>
                    <a:pt x="1" y="206"/>
                  </a:cubicBezTo>
                  <a:lnTo>
                    <a:pt x="1" y="2107"/>
                  </a:lnTo>
                  <a:cubicBezTo>
                    <a:pt x="1" y="2207"/>
                    <a:pt x="101" y="2341"/>
                    <a:pt x="234" y="2341"/>
                  </a:cubicBezTo>
                  <a:lnTo>
                    <a:pt x="40463" y="2341"/>
                  </a:lnTo>
                  <a:cubicBezTo>
                    <a:pt x="40597" y="2341"/>
                    <a:pt x="40697" y="2207"/>
                    <a:pt x="40697" y="2107"/>
                  </a:cubicBezTo>
                  <a:lnTo>
                    <a:pt x="40697" y="206"/>
                  </a:lnTo>
                  <a:cubicBezTo>
                    <a:pt x="40697" y="117"/>
                    <a:pt x="40617" y="1"/>
                    <a:pt x="405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A614DC7-7131-4678-B660-53F54D214E7A}"/>
              </a:ext>
            </a:extLst>
          </p:cNvPr>
          <p:cNvSpPr/>
          <p:nvPr/>
        </p:nvSpPr>
        <p:spPr>
          <a:xfrm>
            <a:off x="2361309" y="3339578"/>
            <a:ext cx="848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B10109-D2FD-4662-BB94-F46338AC0C91}"/>
              </a:ext>
            </a:extLst>
          </p:cNvPr>
          <p:cNvSpPr/>
          <p:nvPr/>
        </p:nvSpPr>
        <p:spPr>
          <a:xfrm>
            <a:off x="2300630" y="2228992"/>
            <a:ext cx="861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D4996E-6DED-4141-AB12-4215C7D5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65" y="800100"/>
            <a:ext cx="9425152" cy="52578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34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29AFA22-93F9-43BF-B829-C1E47B548600}"/>
              </a:ext>
            </a:extLst>
          </p:cNvPr>
          <p:cNvSpPr/>
          <p:nvPr/>
        </p:nvSpPr>
        <p:spPr>
          <a:xfrm>
            <a:off x="777763" y="4691555"/>
            <a:ext cx="610889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347DC72-1228-44AA-85DD-32B5B81E9A59}"/>
              </a:ext>
            </a:extLst>
          </p:cNvPr>
          <p:cNvSpPr/>
          <p:nvPr/>
        </p:nvSpPr>
        <p:spPr>
          <a:xfrm>
            <a:off x="777764" y="2557955"/>
            <a:ext cx="610889" cy="5476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93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0E0A252A-DBE8-45F7-8796-6DBDF8F8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24" y="981951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4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5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29075ED-7A87-4B61-8A7E-901725C712AC}"/>
              </a:ext>
            </a:extLst>
          </p:cNvPr>
          <p:cNvSpPr/>
          <p:nvPr/>
        </p:nvSpPr>
        <p:spPr>
          <a:xfrm>
            <a:off x="780174" y="1972551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B8E51DA-A0BE-467F-8759-8E001BEDF141}"/>
              </a:ext>
            </a:extLst>
          </p:cNvPr>
          <p:cNvSpPr/>
          <p:nvPr/>
        </p:nvSpPr>
        <p:spPr>
          <a:xfrm>
            <a:off x="780174" y="4317125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06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397967" y="2424521"/>
            <a:ext cx="7732488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đv đo vận tốc.</a:t>
            </a:r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8" descr="Screen Clipping">
            <a:extLst>
              <a:ext uri="{FF2B5EF4-FFF2-40B4-BE49-F238E27FC236}">
                <a16:creationId xmlns="" xmlns:a16="http://schemas.microsoft.com/office/drawing/2014/main" id="{6D91C94E-6CAE-40DD-9624-E6E1338E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60463"/>
          </a:xfr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3A675EE-8105-4D4E-BD99-C9AE1743EB06}"/>
              </a:ext>
            </a:extLst>
          </p:cNvPr>
          <p:cNvSpPr txBox="1"/>
          <p:nvPr/>
        </p:nvSpPr>
        <p:spPr>
          <a:xfrm>
            <a:off x="2318134" y="3460476"/>
            <a:ext cx="7089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CD7E4A33-7211-48AA-AD06-4EB5AC2DF4F8}"/>
              </a:ext>
            </a:extLst>
          </p:cNvPr>
          <p:cNvCxnSpPr/>
          <p:nvPr/>
        </p:nvCxnSpPr>
        <p:spPr>
          <a:xfrm>
            <a:off x="3975484" y="44463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7C6FB3AE-6FDD-4FCA-BA31-5D68DAC85C47}"/>
              </a:ext>
            </a:extLst>
          </p:cNvPr>
          <p:cNvCxnSpPr/>
          <p:nvPr/>
        </p:nvCxnSpPr>
        <p:spPr>
          <a:xfrm>
            <a:off x="5863021" y="43828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B8B0E79-82BE-44A2-98C4-1EE2BC137AEA}"/>
              </a:ext>
            </a:extLst>
          </p:cNvPr>
          <p:cNvSpPr/>
          <p:nvPr/>
        </p:nvSpPr>
        <p:spPr>
          <a:xfrm>
            <a:off x="3027746" y="4128813"/>
            <a:ext cx="9477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138901D-60DA-4BEA-AE06-2D0381D3CBA0}"/>
              </a:ext>
            </a:extLst>
          </p:cNvPr>
          <p:cNvSpPr txBox="1"/>
          <p:nvPr/>
        </p:nvSpPr>
        <p:spPr>
          <a:xfrm>
            <a:off x="4661284" y="4185963"/>
            <a:ext cx="11366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830BA00-5C2F-4E46-B758-DFF1AFB077F2}"/>
              </a:ext>
            </a:extLst>
          </p:cNvPr>
          <p:cNvSpPr txBox="1"/>
          <p:nvPr/>
        </p:nvSpPr>
        <p:spPr>
          <a:xfrm>
            <a:off x="6639309" y="4228826"/>
            <a:ext cx="823912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8D910C4-1EB2-44A5-AE93-0787C056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4" y="4990129"/>
            <a:ext cx="10140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hay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AEDBA1-4BA8-4DF0-BB2D-BD5C3838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7" y="4697798"/>
            <a:ext cx="111234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42,5km.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490E61-C037-42EF-8116-E6D69EE0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661" y="2504089"/>
            <a:ext cx="524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42,5 (km)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933AE26-068F-4F0C-B56F-E842CFBE419C}"/>
              </a:ext>
            </a:extLst>
          </p:cNvPr>
          <p:cNvCxnSpPr/>
          <p:nvPr/>
        </p:nvCxnSpPr>
        <p:spPr bwMode="auto">
          <a:xfrm>
            <a:off x="4682308" y="2199558"/>
            <a:ext cx="0" cy="19907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B71EB9-334E-4CAF-987D-EDFA18A4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068" y="1842486"/>
            <a:ext cx="1308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046C19-23E9-4720-BC6C-5E9F6A79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18" y="1929799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7BA1351-E17B-46F3-9B55-2FD058BC7D7D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3075974"/>
            <a:ext cx="3352800" cy="263525"/>
            <a:chOff x="381000" y="3980626"/>
            <a:chExt cx="3352800" cy="263236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E96C701-AB66-428E-83E1-848026C6D5AB}"/>
                </a:ext>
              </a:extLst>
            </p:cNvPr>
            <p:cNvCxnSpPr/>
            <p:nvPr/>
          </p:nvCxnSpPr>
          <p:spPr>
            <a:xfrm>
              <a:off x="12192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54C113C-37A3-427B-9C5F-9599CAE9EA03}"/>
                </a:ext>
              </a:extLst>
            </p:cNvPr>
            <p:cNvCxnSpPr/>
            <p:nvPr/>
          </p:nvCxnSpPr>
          <p:spPr>
            <a:xfrm>
              <a:off x="20574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2CED6B2-BBB9-485E-AA0B-25C680FA8034}"/>
                </a:ext>
              </a:extLst>
            </p:cNvPr>
            <p:cNvCxnSpPr/>
            <p:nvPr/>
          </p:nvCxnSpPr>
          <p:spPr>
            <a:xfrm>
              <a:off x="28956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A546DEE-CCF7-4B26-ABE2-440EADA392C8}"/>
                </a:ext>
              </a:extLst>
            </p:cNvPr>
            <p:cNvCxnSpPr/>
            <p:nvPr/>
          </p:nvCxnSpPr>
          <p:spPr>
            <a:xfrm>
              <a:off x="3810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8871932-E887-4BA5-8508-BA4282693627}"/>
                </a:ext>
              </a:extLst>
            </p:cNvPr>
            <p:cNvCxnSpPr/>
            <p:nvPr/>
          </p:nvCxnSpPr>
          <p:spPr>
            <a:xfrm>
              <a:off x="406400" y="3980626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244A8F5-64B5-422F-8286-4BC9F8E541CD}"/>
                </a:ext>
              </a:extLst>
            </p:cNvPr>
            <p:cNvCxnSpPr/>
            <p:nvPr/>
          </p:nvCxnSpPr>
          <p:spPr>
            <a:xfrm>
              <a:off x="12192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293D6FA-DBC6-41F9-A8E2-839467061619}"/>
                </a:ext>
              </a:extLst>
            </p:cNvPr>
            <p:cNvCxnSpPr/>
            <p:nvPr/>
          </p:nvCxnSpPr>
          <p:spPr>
            <a:xfrm>
              <a:off x="20574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2775AC3D-E9A1-49EA-AF8F-10DDFB360C74}"/>
                </a:ext>
              </a:extLst>
            </p:cNvPr>
            <p:cNvCxnSpPr/>
            <p:nvPr/>
          </p:nvCxnSpPr>
          <p:spPr>
            <a:xfrm>
              <a:off x="28956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1A7AC09C-A80A-4992-B9C6-266F07ED2656}"/>
                </a:ext>
              </a:extLst>
            </p:cNvPr>
            <p:cNvCxnSpPr/>
            <p:nvPr/>
          </p:nvCxnSpPr>
          <p:spPr>
            <a:xfrm>
              <a:off x="37338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E6B3051-183C-40DB-A2EF-450DC5FF333B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444149"/>
            <a:ext cx="891591" cy="1123950"/>
            <a:chOff x="381000" y="3348335"/>
            <a:chExt cx="891591" cy="1124127"/>
          </a:xfrm>
        </p:grpSpPr>
        <p:sp>
          <p:nvSpPr>
            <p:cNvPr id="20" name="Arc 19">
              <a:extLst>
                <a:ext uri="{FF2B5EF4-FFF2-40B4-BE49-F238E27FC236}">
                  <a16:creationId xmlns="" xmlns:a16="http://schemas.microsoft.com/office/drawing/2014/main" id="{C313F109-8E8F-4182-B99C-11F6517722E4}"/>
                </a:ext>
              </a:extLst>
            </p:cNvPr>
            <p:cNvSpPr/>
            <p:nvPr/>
          </p:nvSpPr>
          <p:spPr>
            <a:xfrm rot="16200000">
              <a:off x="457146" y="3710408"/>
              <a:ext cx="685908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42">
              <a:extLst>
                <a:ext uri="{FF2B5EF4-FFF2-40B4-BE49-F238E27FC236}">
                  <a16:creationId xmlns="" xmlns:a16="http://schemas.microsoft.com/office/drawing/2014/main" id="{30C73011-2A3A-4915-A9CD-763F0F17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348335"/>
              <a:ext cx="891591" cy="5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05883E3-F21F-47D7-8806-4235E2DD4D23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806099"/>
            <a:ext cx="3352800" cy="1380601"/>
            <a:chOff x="381000" y="3710462"/>
            <a:chExt cx="3352800" cy="1380105"/>
          </a:xfrm>
        </p:grpSpPr>
        <p:sp>
          <p:nvSpPr>
            <p:cNvPr id="23" name="Arc 22">
              <a:extLst>
                <a:ext uri="{FF2B5EF4-FFF2-40B4-BE49-F238E27FC236}">
                  <a16:creationId xmlns="" xmlns:a16="http://schemas.microsoft.com/office/drawing/2014/main" id="{5FD1CD8A-0852-44B0-8298-B304B91842F8}"/>
                </a:ext>
              </a:extLst>
            </p:cNvPr>
            <p:cNvSpPr/>
            <p:nvPr/>
          </p:nvSpPr>
          <p:spPr>
            <a:xfrm rot="5400000">
              <a:off x="1626549" y="2464913"/>
              <a:ext cx="861702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="" xmlns:a16="http://schemas.microsoft.com/office/drawing/2014/main" id="{D9C3A982-218B-4D68-BC3C-3B9B7929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567535"/>
              <a:ext cx="1271502" cy="5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km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40E2DF75-11AF-4B58-9699-693F8A1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09" y="714375"/>
            <a:ext cx="10223937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ki-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3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B67E10-3D8A-4969-8F1D-9C21AEDD049A}"/>
              </a:ext>
            </a:extLst>
          </p:cNvPr>
          <p:cNvSpPr txBox="1"/>
          <p:nvPr/>
        </p:nvSpPr>
        <p:spPr>
          <a:xfrm>
            <a:off x="1558936" y="649667"/>
            <a:ext cx="73180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170       :          4          =          42,5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386255-FEDB-42FF-890E-8C25FE03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121" y="2325414"/>
            <a:ext cx="2153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D54173-52C0-451D-8DAF-BC3E09A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98" y="2325414"/>
            <a:ext cx="1451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1A39B8-DBB4-4D27-9352-C3A46D84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41" y="2331764"/>
            <a:ext cx="1579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(giờ)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="" xmlns:a16="http://schemas.microsoft.com/office/drawing/2014/main" id="{24DA0364-BBC0-46E5-A3BF-ADA79E0DD2E2}"/>
              </a:ext>
            </a:extLst>
          </p:cNvPr>
          <p:cNvSpPr/>
          <p:nvPr/>
        </p:nvSpPr>
        <p:spPr>
          <a:xfrm>
            <a:off x="22781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10">
            <a:extLst>
              <a:ext uri="{FF2B5EF4-FFF2-40B4-BE49-F238E27FC236}">
                <a16:creationId xmlns="" xmlns:a16="http://schemas.microsoft.com/office/drawing/2014/main" id="{D75A561F-B5D9-41BF-826F-D9171FB707EC}"/>
              </a:ext>
            </a:extLst>
          </p:cNvPr>
          <p:cNvSpPr/>
          <p:nvPr/>
        </p:nvSpPr>
        <p:spPr>
          <a:xfrm>
            <a:off x="4327580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1">
            <a:extLst>
              <a:ext uri="{FF2B5EF4-FFF2-40B4-BE49-F238E27FC236}">
                <a16:creationId xmlns="" xmlns:a16="http://schemas.microsoft.com/office/drawing/2014/main" id="{EAFD3C32-71D5-4B08-9F90-4BD382493F51}"/>
              </a:ext>
            </a:extLst>
          </p:cNvPr>
          <p:cNvSpPr/>
          <p:nvPr/>
        </p:nvSpPr>
        <p:spPr>
          <a:xfrm>
            <a:off x="66850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9" name="Horizontal Scroll 15">
            <a:extLst>
              <a:ext uri="{FF2B5EF4-FFF2-40B4-BE49-F238E27FC236}">
                <a16:creationId xmlns="" xmlns:a16="http://schemas.microsoft.com/office/drawing/2014/main" id="{72B0F746-7802-4EAE-8FF1-B5C6B7C6BC95}"/>
              </a:ext>
            </a:extLst>
          </p:cNvPr>
          <p:cNvSpPr/>
          <p:nvPr/>
        </p:nvSpPr>
        <p:spPr>
          <a:xfrm>
            <a:off x="1137689" y="3839234"/>
            <a:ext cx="9603883" cy="1093788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C284BE-A008-40CD-8FAF-93AAFA92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16" y="3316014"/>
            <a:ext cx="867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A56272-AB0A-428A-8374-F2B9A5F4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73" y="507075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vận tốc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quãng đường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gian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BE67BD-3D0D-4211-999D-85B14BBB2198}"/>
              </a:ext>
            </a:extLst>
          </p:cNvPr>
          <p:cNvSpPr txBox="1"/>
          <p:nvPr/>
        </p:nvSpPr>
        <p:spPr>
          <a:xfrm>
            <a:off x="4321198" y="5685113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 = s : 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427C576-50FE-4986-BF54-882891C1EE1C}"/>
              </a:ext>
            </a:extLst>
          </p:cNvPr>
          <p:cNvCxnSpPr/>
          <p:nvPr/>
        </p:nvCxnSpPr>
        <p:spPr>
          <a:xfrm>
            <a:off x="6329417" y="3155677"/>
            <a:ext cx="444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2E3AD35-F84D-407C-B445-0588F5CA59D3}"/>
              </a:ext>
            </a:extLst>
          </p:cNvPr>
          <p:cNvCxnSpPr/>
          <p:nvPr/>
        </p:nvCxnSpPr>
        <p:spPr>
          <a:xfrm>
            <a:off x="6900917" y="3163614"/>
            <a:ext cx="48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882</Words>
  <Application>Microsoft Office PowerPoint</Application>
  <PresentationFormat>Widescreen</PresentationFormat>
  <Paragraphs>126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Wingdings</vt:lpstr>
      <vt:lpstr>1_Office Theme</vt:lpstr>
      <vt:lpstr>KHỞI ĐỘNG</vt:lpstr>
      <vt:lpstr>PowerPoint Presentation</vt:lpstr>
      <vt:lpstr>PowerPoint Presentation</vt:lpstr>
      <vt:lpstr>TOÁN 5 VẬN TỐC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191</cp:revision>
  <dcterms:created xsi:type="dcterms:W3CDTF">2017-08-18T03:02:00Z</dcterms:created>
  <dcterms:modified xsi:type="dcterms:W3CDTF">2022-03-13T09:45:37Z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