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75" r:id="rId1"/>
  </p:sldMasterIdLst>
  <p:notesMasterIdLst>
    <p:notesMasterId r:id="rId23"/>
  </p:notesMasterIdLst>
  <p:sldIdLst>
    <p:sldId id="256" r:id="rId2"/>
    <p:sldId id="258" r:id="rId3"/>
    <p:sldId id="313" r:id="rId4"/>
    <p:sldId id="314" r:id="rId5"/>
    <p:sldId id="315" r:id="rId6"/>
    <p:sldId id="316" r:id="rId7"/>
    <p:sldId id="317" r:id="rId8"/>
    <p:sldId id="318" r:id="rId9"/>
    <p:sldId id="329" r:id="rId10"/>
    <p:sldId id="319" r:id="rId11"/>
    <p:sldId id="320" r:id="rId12"/>
    <p:sldId id="330" r:id="rId13"/>
    <p:sldId id="331" r:id="rId14"/>
    <p:sldId id="332" r:id="rId15"/>
    <p:sldId id="333" r:id="rId16"/>
    <p:sldId id="334" r:id="rId17"/>
    <p:sldId id="335" r:id="rId18"/>
    <p:sldId id="321" r:id="rId19"/>
    <p:sldId id="322" r:id="rId20"/>
    <p:sldId id="336" r:id="rId21"/>
    <p:sldId id="270" r:id="rId22"/>
  </p:sldIdLst>
  <p:sldSz cx="9144000" cy="5143500" type="screen16x9"/>
  <p:notesSz cx="6858000" cy="9144000"/>
  <p:embeddedFontLst>
    <p:embeddedFont>
      <p:font typeface="#9Slide07 HLT Fall For You" panose="020B0604020202020204" charset="0"/>
      <p:regular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#9Slide07 Cadena" panose="020B0604020202020204" charset="0"/>
      <p:bold r:id="rId29"/>
    </p:embeddedFont>
    <p:embeddedFont>
      <p:font typeface="#9Slide07 Hillda" panose="020B0604020202020204" charset="0"/>
      <p:regular r:id="rId30"/>
    </p:embeddedFont>
    <p:embeddedFont>
      <p:font typeface="Architects Daughter" panose="020B0604020202020204" charset="0"/>
      <p:regular r:id="rId31"/>
    </p:embeddedFont>
    <p:embeddedFont>
      <p:font typeface="Nunito SemiBold" panose="020B0604020202020204" charset="0"/>
      <p:regular r:id="rId32"/>
      <p:bold r:id="rId33"/>
      <p:italic r:id="rId34"/>
      <p:boldItalic r:id="rId35"/>
    </p:embeddedFont>
    <p:embeddedFont>
      <p:font typeface="Nunito" panose="020B0604020202020204" charset="0"/>
      <p:regular r:id="rId36"/>
      <p:bold r:id="rId37"/>
      <p:italic r:id="rId38"/>
      <p:boldItalic r:id="rId39"/>
    </p:embeddedFont>
    <p:embeddedFont>
      <p:font typeface="Hachi Maru Pop" panose="020B0604020202020204" charset="-128"/>
      <p:regular r:id="rId40"/>
    </p:embeddedFont>
    <p:embeddedFont>
      <p:font typeface="Fredoka One" panose="020B0604020202020204" charset="0"/>
      <p:regular r:id="rId41"/>
    </p:embeddedFont>
    <p:embeddedFont>
      <p:font typeface="#9Slide07 IcielKoni" panose="020B0604020202020204" charset="0"/>
      <p:bold r:id="rId42"/>
    </p:embeddedFont>
    <p:embeddedFont>
      <p:font typeface="#9Slide07 Dorayaki" panose="020B0604020202020204" charset="0"/>
      <p:regular r:id="rId43"/>
    </p:embeddedFont>
    <p:embeddedFont>
      <p:font typeface="#9Slide07 Itim" panose="020B0604020202020204" charset="-34"/>
      <p:regular r:id="rId44"/>
    </p:embeddedFont>
    <p:embeddedFont>
      <p:font typeface="#9Slide07 SVNStick A Round" panose="02000503000000000000" charset="0"/>
      <p:regular r:id="rId45"/>
    </p:embeddedFont>
    <p:embeddedFont>
      <p:font typeface="Lilita One" panose="020B0604020202020204" charset="0"/>
      <p:regular r:id="rId4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44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794C"/>
    <a:srgbClr val="A86ED4"/>
    <a:srgbClr val="3BB2BF"/>
    <a:srgbClr val="C55964"/>
    <a:srgbClr val="5FD790"/>
    <a:srgbClr val="61FF69"/>
    <a:srgbClr val="E6E6E6"/>
    <a:srgbClr val="FEDD38"/>
    <a:srgbClr val="F2DDE3"/>
    <a:srgbClr val="67C7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A57756C-E9D1-4D6B-9136-32B5B858F5FF}">
  <a:tblStyle styleId="{BA57756C-E9D1-4D6B-9136-32B5B858F5F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26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54" y="246"/>
      </p:cViewPr>
      <p:guideLst>
        <p:guide orient="horz" pos="164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42" Type="http://schemas.openxmlformats.org/officeDocument/2006/relationships/font" Target="fonts/font19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6.fntdata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font" Target="fonts/font17.fntdata"/><Relationship Id="rId45" Type="http://schemas.openxmlformats.org/officeDocument/2006/relationships/font" Target="fonts/font2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4" Type="http://schemas.openxmlformats.org/officeDocument/2006/relationships/font" Target="fonts/font2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font" Target="fonts/font20.fntdata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Relationship Id="rId46" Type="http://schemas.openxmlformats.org/officeDocument/2006/relationships/font" Target="fonts/font23.fntdata"/><Relationship Id="rId20" Type="http://schemas.openxmlformats.org/officeDocument/2006/relationships/slide" Target="slides/slide19.xml"/><Relationship Id="rId41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5455982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67307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af5f55f87b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af5f55f87b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372064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af5f55f87b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af5f55f87b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386247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af5f55f87b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af5f55f87b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009259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af5f55f87b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af5f55f87b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254035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af5f55f87b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af5f55f87b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59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af5f55f87b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af5f55f87b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773762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af5f55f87b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af5f55f87b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142067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af5f55f87b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af5f55f87b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578357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af5f55f87b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af5f55f87b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6072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af5f55f87b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af5f55f87b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409773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afead7cb4c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afead7cb4c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12301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afead7cb4c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afead7cb4c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2904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gd7e39904c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0" name="Google Shape;890;gd7e39904c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395384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af5f55f87b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af5f55f87b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612519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af5f55f87b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af5f55f87b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896096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af5f55f87b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af5f55f87b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920222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af5f55f87b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af5f55f87b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64852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af5f55f87b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af5f55f87b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817228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af5f55f87b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af5f55f87b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024461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gafead7cd8e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0" name="Google Shape;720;gafead7cd8e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43750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F2DDE3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13225" y="1512575"/>
            <a:ext cx="4335000" cy="225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Font typeface="Fredoka One"/>
              <a:buNone/>
              <a:defRPr sz="5000"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Font typeface="Hachi Maru Pop"/>
              <a:buNone/>
              <a:defRPr sz="5200">
                <a:latin typeface="Hachi Maru Pop"/>
                <a:ea typeface="Hachi Maru Pop"/>
                <a:cs typeface="Hachi Maru Pop"/>
                <a:sym typeface="Hachi Maru Pop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Font typeface="Hachi Maru Pop"/>
              <a:buNone/>
              <a:defRPr sz="5200">
                <a:latin typeface="Hachi Maru Pop"/>
                <a:ea typeface="Hachi Maru Pop"/>
                <a:cs typeface="Hachi Maru Pop"/>
                <a:sym typeface="Hachi Maru Pop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Font typeface="Hachi Maru Pop"/>
              <a:buNone/>
              <a:defRPr sz="5200">
                <a:latin typeface="Hachi Maru Pop"/>
                <a:ea typeface="Hachi Maru Pop"/>
                <a:cs typeface="Hachi Maru Pop"/>
                <a:sym typeface="Hachi Maru Pop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Font typeface="Hachi Maru Pop"/>
              <a:buNone/>
              <a:defRPr sz="5200">
                <a:latin typeface="Hachi Maru Pop"/>
                <a:ea typeface="Hachi Maru Pop"/>
                <a:cs typeface="Hachi Maru Pop"/>
                <a:sym typeface="Hachi Maru Pop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Font typeface="Hachi Maru Pop"/>
              <a:buNone/>
              <a:defRPr sz="5200">
                <a:latin typeface="Hachi Maru Pop"/>
                <a:ea typeface="Hachi Maru Pop"/>
                <a:cs typeface="Hachi Maru Pop"/>
                <a:sym typeface="Hachi Maru Pop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Font typeface="Hachi Maru Pop"/>
              <a:buNone/>
              <a:defRPr sz="5200">
                <a:latin typeface="Hachi Maru Pop"/>
                <a:ea typeface="Hachi Maru Pop"/>
                <a:cs typeface="Hachi Maru Pop"/>
                <a:sym typeface="Hachi Maru Pop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Font typeface="Hachi Maru Pop"/>
              <a:buNone/>
              <a:defRPr sz="5200">
                <a:latin typeface="Hachi Maru Pop"/>
                <a:ea typeface="Hachi Maru Pop"/>
                <a:cs typeface="Hachi Maru Pop"/>
                <a:sym typeface="Hachi Maru Pop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Font typeface="Hachi Maru Pop"/>
              <a:buNone/>
              <a:defRPr sz="5200">
                <a:latin typeface="Hachi Maru Pop"/>
                <a:ea typeface="Hachi Maru Pop"/>
                <a:cs typeface="Hachi Maru Pop"/>
                <a:sym typeface="Hachi Maru Pop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822960" y="3941064"/>
            <a:ext cx="4745700" cy="448200"/>
          </a:xfrm>
          <a:prstGeom prst="rect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unito SemiBold"/>
              <a:buNone/>
              <a:defRPr sz="2000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rgbClr val="F2DDE3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1101000" y="2444198"/>
            <a:ext cx="4366500" cy="151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Font typeface="Lilita One"/>
              <a:buNone/>
              <a:defRPr sz="4200">
                <a:latin typeface="Lilita One"/>
                <a:ea typeface="Lilita One"/>
                <a:cs typeface="Lilita One"/>
                <a:sym typeface="Lilit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 idx="2" hasCustomPrompt="1"/>
          </p:nvPr>
        </p:nvSpPr>
        <p:spPr>
          <a:xfrm>
            <a:off x="1250330" y="980049"/>
            <a:ext cx="1763100" cy="111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800"/>
              <a:buFont typeface="Lilita One"/>
              <a:buNone/>
              <a:defRPr sz="7000">
                <a:latin typeface="Lilita One"/>
                <a:ea typeface="Lilita One"/>
                <a:cs typeface="Lilita One"/>
                <a:sym typeface="Lilit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1206500" y="3979500"/>
            <a:ext cx="5392800" cy="448200"/>
          </a:xfrm>
          <a:prstGeom prst="rect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unito SemiBold"/>
              <a:buNone/>
              <a:defRPr sz="2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2"/>
        </a:soli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8"/>
          <p:cNvSpPr txBox="1">
            <a:spLocks noGrp="1"/>
          </p:cNvSpPr>
          <p:nvPr>
            <p:ph type="title"/>
          </p:nvPr>
        </p:nvSpPr>
        <p:spPr>
          <a:xfrm>
            <a:off x="2627850" y="1450650"/>
            <a:ext cx="5717100" cy="24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400"/>
              <a:buNone/>
              <a:defRPr sz="7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50" name="Google Shape;50;p8"/>
          <p:cNvSpPr/>
          <p:nvPr/>
        </p:nvSpPr>
        <p:spPr>
          <a:xfrm flipH="1">
            <a:off x="-114262" y="4395171"/>
            <a:ext cx="9372524" cy="621078"/>
          </a:xfrm>
          <a:custGeom>
            <a:avLst/>
            <a:gdLst/>
            <a:ahLst/>
            <a:cxnLst/>
            <a:rect l="l" t="t" r="r" b="b"/>
            <a:pathLst>
              <a:path w="89816" h="2932" extrusionOk="0">
                <a:moveTo>
                  <a:pt x="5701" y="0"/>
                </a:moveTo>
                <a:lnTo>
                  <a:pt x="2683" y="1696"/>
                </a:lnTo>
                <a:lnTo>
                  <a:pt x="1" y="182"/>
                </a:lnTo>
                <a:lnTo>
                  <a:pt x="1" y="1428"/>
                </a:lnTo>
                <a:lnTo>
                  <a:pt x="2683" y="2932"/>
                </a:lnTo>
                <a:lnTo>
                  <a:pt x="5701" y="1246"/>
                </a:lnTo>
                <a:lnTo>
                  <a:pt x="8719" y="2932"/>
                </a:lnTo>
                <a:lnTo>
                  <a:pt x="11727" y="1246"/>
                </a:lnTo>
                <a:lnTo>
                  <a:pt x="14745" y="2932"/>
                </a:lnTo>
                <a:lnTo>
                  <a:pt x="17762" y="1246"/>
                </a:lnTo>
                <a:lnTo>
                  <a:pt x="20780" y="2932"/>
                </a:lnTo>
                <a:lnTo>
                  <a:pt x="23788" y="1246"/>
                </a:lnTo>
                <a:lnTo>
                  <a:pt x="26806" y="2932"/>
                </a:lnTo>
                <a:lnTo>
                  <a:pt x="29824" y="1246"/>
                </a:lnTo>
                <a:lnTo>
                  <a:pt x="32842" y="2932"/>
                </a:lnTo>
                <a:lnTo>
                  <a:pt x="35850" y="1246"/>
                </a:lnTo>
                <a:lnTo>
                  <a:pt x="38868" y="2932"/>
                </a:lnTo>
                <a:lnTo>
                  <a:pt x="41885" y="1246"/>
                </a:lnTo>
                <a:lnTo>
                  <a:pt x="44903" y="2932"/>
                </a:lnTo>
                <a:lnTo>
                  <a:pt x="47911" y="1246"/>
                </a:lnTo>
                <a:lnTo>
                  <a:pt x="50929" y="2932"/>
                </a:lnTo>
                <a:lnTo>
                  <a:pt x="53947" y="1246"/>
                </a:lnTo>
                <a:lnTo>
                  <a:pt x="56965" y="2932"/>
                </a:lnTo>
                <a:lnTo>
                  <a:pt x="59982" y="1246"/>
                </a:lnTo>
                <a:lnTo>
                  <a:pt x="62991" y="2932"/>
                </a:lnTo>
                <a:lnTo>
                  <a:pt x="66008" y="1246"/>
                </a:lnTo>
                <a:lnTo>
                  <a:pt x="69026" y="2932"/>
                </a:lnTo>
                <a:lnTo>
                  <a:pt x="72044" y="1246"/>
                </a:lnTo>
                <a:lnTo>
                  <a:pt x="75052" y="2932"/>
                </a:lnTo>
                <a:lnTo>
                  <a:pt x="78070" y="1246"/>
                </a:lnTo>
                <a:lnTo>
                  <a:pt x="81088" y="2932"/>
                </a:lnTo>
                <a:lnTo>
                  <a:pt x="84106" y="1246"/>
                </a:lnTo>
                <a:lnTo>
                  <a:pt x="87123" y="2932"/>
                </a:lnTo>
                <a:lnTo>
                  <a:pt x="89815" y="1428"/>
                </a:lnTo>
                <a:lnTo>
                  <a:pt x="89815" y="182"/>
                </a:lnTo>
                <a:lnTo>
                  <a:pt x="87123" y="1696"/>
                </a:lnTo>
                <a:lnTo>
                  <a:pt x="84106" y="0"/>
                </a:lnTo>
                <a:lnTo>
                  <a:pt x="81088" y="1696"/>
                </a:lnTo>
                <a:lnTo>
                  <a:pt x="78070" y="0"/>
                </a:lnTo>
                <a:lnTo>
                  <a:pt x="75052" y="1696"/>
                </a:lnTo>
                <a:lnTo>
                  <a:pt x="72044" y="0"/>
                </a:lnTo>
                <a:lnTo>
                  <a:pt x="69026" y="1696"/>
                </a:lnTo>
                <a:lnTo>
                  <a:pt x="66008" y="0"/>
                </a:lnTo>
                <a:lnTo>
                  <a:pt x="62991" y="1696"/>
                </a:lnTo>
                <a:lnTo>
                  <a:pt x="59982" y="0"/>
                </a:lnTo>
                <a:lnTo>
                  <a:pt x="56965" y="1696"/>
                </a:lnTo>
                <a:lnTo>
                  <a:pt x="53947" y="0"/>
                </a:lnTo>
                <a:lnTo>
                  <a:pt x="50929" y="1696"/>
                </a:lnTo>
                <a:lnTo>
                  <a:pt x="47911" y="0"/>
                </a:lnTo>
                <a:lnTo>
                  <a:pt x="44903" y="1696"/>
                </a:lnTo>
                <a:lnTo>
                  <a:pt x="41885" y="0"/>
                </a:lnTo>
                <a:lnTo>
                  <a:pt x="38868" y="1696"/>
                </a:lnTo>
                <a:lnTo>
                  <a:pt x="35850" y="0"/>
                </a:lnTo>
                <a:lnTo>
                  <a:pt x="32842" y="1696"/>
                </a:lnTo>
                <a:lnTo>
                  <a:pt x="29824" y="0"/>
                </a:lnTo>
                <a:lnTo>
                  <a:pt x="26806" y="1696"/>
                </a:lnTo>
                <a:lnTo>
                  <a:pt x="23788" y="0"/>
                </a:lnTo>
                <a:lnTo>
                  <a:pt x="20780" y="1696"/>
                </a:lnTo>
                <a:lnTo>
                  <a:pt x="17762" y="0"/>
                </a:lnTo>
                <a:lnTo>
                  <a:pt x="14745" y="1696"/>
                </a:lnTo>
                <a:lnTo>
                  <a:pt x="11727" y="0"/>
                </a:lnTo>
                <a:lnTo>
                  <a:pt x="8719" y="1696"/>
                </a:lnTo>
                <a:lnTo>
                  <a:pt x="5701" y="0"/>
                </a:lnTo>
                <a:close/>
              </a:path>
            </a:pathLst>
          </a:custGeom>
          <a:solidFill>
            <a:srgbClr val="FCF3A8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8"/>
          <p:cNvSpPr/>
          <p:nvPr/>
        </p:nvSpPr>
        <p:spPr>
          <a:xfrm flipH="1">
            <a:off x="-114262" y="4868293"/>
            <a:ext cx="9372524" cy="621078"/>
          </a:xfrm>
          <a:custGeom>
            <a:avLst/>
            <a:gdLst/>
            <a:ahLst/>
            <a:cxnLst/>
            <a:rect l="l" t="t" r="r" b="b"/>
            <a:pathLst>
              <a:path w="89816" h="2932" extrusionOk="0">
                <a:moveTo>
                  <a:pt x="5701" y="0"/>
                </a:moveTo>
                <a:lnTo>
                  <a:pt x="2683" y="1686"/>
                </a:lnTo>
                <a:lnTo>
                  <a:pt x="1" y="182"/>
                </a:lnTo>
                <a:lnTo>
                  <a:pt x="1" y="1428"/>
                </a:lnTo>
                <a:lnTo>
                  <a:pt x="2683" y="2932"/>
                </a:lnTo>
                <a:lnTo>
                  <a:pt x="5701" y="1246"/>
                </a:lnTo>
                <a:lnTo>
                  <a:pt x="8719" y="2932"/>
                </a:lnTo>
                <a:lnTo>
                  <a:pt x="11727" y="1246"/>
                </a:lnTo>
                <a:lnTo>
                  <a:pt x="14745" y="2932"/>
                </a:lnTo>
                <a:lnTo>
                  <a:pt x="17762" y="1246"/>
                </a:lnTo>
                <a:lnTo>
                  <a:pt x="20780" y="2932"/>
                </a:lnTo>
                <a:lnTo>
                  <a:pt x="23788" y="1236"/>
                </a:lnTo>
                <a:lnTo>
                  <a:pt x="26806" y="2932"/>
                </a:lnTo>
                <a:lnTo>
                  <a:pt x="29824" y="1236"/>
                </a:lnTo>
                <a:lnTo>
                  <a:pt x="32842" y="2932"/>
                </a:lnTo>
                <a:lnTo>
                  <a:pt x="35850" y="1236"/>
                </a:lnTo>
                <a:lnTo>
                  <a:pt x="38868" y="2932"/>
                </a:lnTo>
                <a:lnTo>
                  <a:pt x="41885" y="1236"/>
                </a:lnTo>
                <a:lnTo>
                  <a:pt x="44903" y="2932"/>
                </a:lnTo>
                <a:lnTo>
                  <a:pt x="47911" y="1236"/>
                </a:lnTo>
                <a:lnTo>
                  <a:pt x="50929" y="2932"/>
                </a:lnTo>
                <a:lnTo>
                  <a:pt x="53947" y="1236"/>
                </a:lnTo>
                <a:lnTo>
                  <a:pt x="56965" y="2932"/>
                </a:lnTo>
                <a:lnTo>
                  <a:pt x="59982" y="1236"/>
                </a:lnTo>
                <a:lnTo>
                  <a:pt x="62991" y="2932"/>
                </a:lnTo>
                <a:lnTo>
                  <a:pt x="66008" y="1236"/>
                </a:lnTo>
                <a:lnTo>
                  <a:pt x="69026" y="2932"/>
                </a:lnTo>
                <a:lnTo>
                  <a:pt x="72044" y="1236"/>
                </a:lnTo>
                <a:lnTo>
                  <a:pt x="75052" y="2932"/>
                </a:lnTo>
                <a:lnTo>
                  <a:pt x="78070" y="1236"/>
                </a:lnTo>
                <a:lnTo>
                  <a:pt x="81088" y="2932"/>
                </a:lnTo>
                <a:lnTo>
                  <a:pt x="84106" y="1236"/>
                </a:lnTo>
                <a:lnTo>
                  <a:pt x="87123" y="2932"/>
                </a:lnTo>
                <a:lnTo>
                  <a:pt x="89815" y="1428"/>
                </a:lnTo>
                <a:lnTo>
                  <a:pt x="89815" y="182"/>
                </a:lnTo>
                <a:lnTo>
                  <a:pt x="87123" y="1686"/>
                </a:lnTo>
                <a:lnTo>
                  <a:pt x="84106" y="0"/>
                </a:lnTo>
                <a:lnTo>
                  <a:pt x="81088" y="1686"/>
                </a:lnTo>
                <a:lnTo>
                  <a:pt x="78070" y="0"/>
                </a:lnTo>
                <a:lnTo>
                  <a:pt x="75052" y="1686"/>
                </a:lnTo>
                <a:lnTo>
                  <a:pt x="72044" y="0"/>
                </a:lnTo>
                <a:lnTo>
                  <a:pt x="69026" y="1686"/>
                </a:lnTo>
                <a:lnTo>
                  <a:pt x="66008" y="0"/>
                </a:lnTo>
                <a:lnTo>
                  <a:pt x="62991" y="1686"/>
                </a:lnTo>
                <a:lnTo>
                  <a:pt x="59982" y="0"/>
                </a:lnTo>
                <a:lnTo>
                  <a:pt x="56965" y="1686"/>
                </a:lnTo>
                <a:lnTo>
                  <a:pt x="53947" y="0"/>
                </a:lnTo>
                <a:lnTo>
                  <a:pt x="50929" y="1686"/>
                </a:lnTo>
                <a:lnTo>
                  <a:pt x="47911" y="0"/>
                </a:lnTo>
                <a:lnTo>
                  <a:pt x="44903" y="1686"/>
                </a:lnTo>
                <a:lnTo>
                  <a:pt x="41885" y="0"/>
                </a:lnTo>
                <a:lnTo>
                  <a:pt x="38868" y="1686"/>
                </a:lnTo>
                <a:lnTo>
                  <a:pt x="35850" y="0"/>
                </a:lnTo>
                <a:lnTo>
                  <a:pt x="32842" y="1686"/>
                </a:lnTo>
                <a:lnTo>
                  <a:pt x="29824" y="0"/>
                </a:lnTo>
                <a:lnTo>
                  <a:pt x="26806" y="1686"/>
                </a:lnTo>
                <a:lnTo>
                  <a:pt x="23788" y="0"/>
                </a:lnTo>
                <a:lnTo>
                  <a:pt x="20780" y="1686"/>
                </a:lnTo>
                <a:lnTo>
                  <a:pt x="17762" y="0"/>
                </a:lnTo>
                <a:lnTo>
                  <a:pt x="14745" y="1686"/>
                </a:lnTo>
                <a:lnTo>
                  <a:pt x="11727" y="0"/>
                </a:lnTo>
                <a:lnTo>
                  <a:pt x="8719" y="1686"/>
                </a:lnTo>
                <a:lnTo>
                  <a:pt x="5701" y="0"/>
                </a:lnTo>
                <a:close/>
              </a:path>
            </a:pathLst>
          </a:custGeom>
          <a:solidFill>
            <a:srgbClr val="C7E5F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8"/>
          <p:cNvSpPr/>
          <p:nvPr/>
        </p:nvSpPr>
        <p:spPr>
          <a:xfrm flipH="1">
            <a:off x="-114262" y="4640193"/>
            <a:ext cx="9372524" cy="623197"/>
          </a:xfrm>
          <a:custGeom>
            <a:avLst/>
            <a:gdLst/>
            <a:ahLst/>
            <a:cxnLst/>
            <a:rect l="l" t="t" r="r" b="b"/>
            <a:pathLst>
              <a:path w="89816" h="2942" extrusionOk="0">
                <a:moveTo>
                  <a:pt x="5701" y="1"/>
                </a:moveTo>
                <a:lnTo>
                  <a:pt x="2683" y="1697"/>
                </a:lnTo>
                <a:lnTo>
                  <a:pt x="1" y="183"/>
                </a:lnTo>
                <a:lnTo>
                  <a:pt x="1" y="1428"/>
                </a:lnTo>
                <a:lnTo>
                  <a:pt x="2683" y="2942"/>
                </a:lnTo>
                <a:lnTo>
                  <a:pt x="5701" y="1246"/>
                </a:lnTo>
                <a:lnTo>
                  <a:pt x="8719" y="2942"/>
                </a:lnTo>
                <a:lnTo>
                  <a:pt x="11727" y="1246"/>
                </a:lnTo>
                <a:lnTo>
                  <a:pt x="14745" y="2942"/>
                </a:lnTo>
                <a:lnTo>
                  <a:pt x="17762" y="1246"/>
                </a:lnTo>
                <a:lnTo>
                  <a:pt x="20780" y="2942"/>
                </a:lnTo>
                <a:lnTo>
                  <a:pt x="23788" y="1246"/>
                </a:lnTo>
                <a:lnTo>
                  <a:pt x="26806" y="2942"/>
                </a:lnTo>
                <a:lnTo>
                  <a:pt x="29824" y="1246"/>
                </a:lnTo>
                <a:lnTo>
                  <a:pt x="32842" y="2942"/>
                </a:lnTo>
                <a:lnTo>
                  <a:pt x="35850" y="1246"/>
                </a:lnTo>
                <a:lnTo>
                  <a:pt x="38868" y="2942"/>
                </a:lnTo>
                <a:lnTo>
                  <a:pt x="41885" y="1246"/>
                </a:lnTo>
                <a:lnTo>
                  <a:pt x="44903" y="2942"/>
                </a:lnTo>
                <a:lnTo>
                  <a:pt x="47911" y="1246"/>
                </a:lnTo>
                <a:lnTo>
                  <a:pt x="50929" y="2942"/>
                </a:lnTo>
                <a:lnTo>
                  <a:pt x="53947" y="1246"/>
                </a:lnTo>
                <a:lnTo>
                  <a:pt x="56965" y="2942"/>
                </a:lnTo>
                <a:lnTo>
                  <a:pt x="59982" y="1246"/>
                </a:lnTo>
                <a:lnTo>
                  <a:pt x="62991" y="2942"/>
                </a:lnTo>
                <a:lnTo>
                  <a:pt x="66008" y="1246"/>
                </a:lnTo>
                <a:lnTo>
                  <a:pt x="69026" y="2942"/>
                </a:lnTo>
                <a:lnTo>
                  <a:pt x="72044" y="1246"/>
                </a:lnTo>
                <a:lnTo>
                  <a:pt x="75052" y="2942"/>
                </a:lnTo>
                <a:lnTo>
                  <a:pt x="78070" y="1246"/>
                </a:lnTo>
                <a:lnTo>
                  <a:pt x="81088" y="2942"/>
                </a:lnTo>
                <a:lnTo>
                  <a:pt x="84106" y="1246"/>
                </a:lnTo>
                <a:lnTo>
                  <a:pt x="87123" y="2942"/>
                </a:lnTo>
                <a:lnTo>
                  <a:pt x="89815" y="1428"/>
                </a:lnTo>
                <a:lnTo>
                  <a:pt x="89815" y="183"/>
                </a:lnTo>
                <a:lnTo>
                  <a:pt x="87123" y="1697"/>
                </a:lnTo>
                <a:lnTo>
                  <a:pt x="84106" y="1"/>
                </a:lnTo>
                <a:lnTo>
                  <a:pt x="81088" y="1697"/>
                </a:lnTo>
                <a:lnTo>
                  <a:pt x="78070" y="1"/>
                </a:lnTo>
                <a:lnTo>
                  <a:pt x="75052" y="1697"/>
                </a:lnTo>
                <a:lnTo>
                  <a:pt x="72044" y="1"/>
                </a:lnTo>
                <a:lnTo>
                  <a:pt x="69026" y="1697"/>
                </a:lnTo>
                <a:lnTo>
                  <a:pt x="66008" y="1"/>
                </a:lnTo>
                <a:lnTo>
                  <a:pt x="62991" y="1697"/>
                </a:lnTo>
                <a:lnTo>
                  <a:pt x="59982" y="1"/>
                </a:lnTo>
                <a:lnTo>
                  <a:pt x="56965" y="1697"/>
                </a:lnTo>
                <a:lnTo>
                  <a:pt x="53947" y="1"/>
                </a:lnTo>
                <a:lnTo>
                  <a:pt x="50929" y="1697"/>
                </a:lnTo>
                <a:lnTo>
                  <a:pt x="47911" y="1"/>
                </a:lnTo>
                <a:lnTo>
                  <a:pt x="44903" y="1697"/>
                </a:lnTo>
                <a:lnTo>
                  <a:pt x="41885" y="1"/>
                </a:lnTo>
                <a:lnTo>
                  <a:pt x="38868" y="1697"/>
                </a:lnTo>
                <a:lnTo>
                  <a:pt x="35850" y="1"/>
                </a:lnTo>
                <a:lnTo>
                  <a:pt x="32842" y="1697"/>
                </a:lnTo>
                <a:lnTo>
                  <a:pt x="29824" y="1"/>
                </a:lnTo>
                <a:lnTo>
                  <a:pt x="26806" y="1697"/>
                </a:lnTo>
                <a:lnTo>
                  <a:pt x="23788" y="1"/>
                </a:lnTo>
                <a:lnTo>
                  <a:pt x="20780" y="1697"/>
                </a:lnTo>
                <a:lnTo>
                  <a:pt x="17762" y="1"/>
                </a:lnTo>
                <a:lnTo>
                  <a:pt x="14745" y="1697"/>
                </a:lnTo>
                <a:lnTo>
                  <a:pt x="11727" y="1"/>
                </a:lnTo>
                <a:lnTo>
                  <a:pt x="8719" y="1697"/>
                </a:lnTo>
                <a:lnTo>
                  <a:pt x="5701" y="1"/>
                </a:lnTo>
                <a:close/>
              </a:path>
            </a:pathLst>
          </a:custGeom>
          <a:solidFill>
            <a:srgbClr val="BCEBAC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8"/>
          <p:cNvSpPr/>
          <p:nvPr/>
        </p:nvSpPr>
        <p:spPr>
          <a:xfrm>
            <a:off x="5344904" y="-100350"/>
            <a:ext cx="4069520" cy="2460137"/>
          </a:xfrm>
          <a:custGeom>
            <a:avLst/>
            <a:gdLst/>
            <a:ahLst/>
            <a:cxnLst/>
            <a:rect l="l" t="t" r="r" b="b"/>
            <a:pathLst>
              <a:path w="47619" h="28787" extrusionOk="0">
                <a:moveTo>
                  <a:pt x="1" y="0"/>
                </a:moveTo>
                <a:cubicBezTo>
                  <a:pt x="1609" y="3064"/>
                  <a:pt x="5648" y="5236"/>
                  <a:pt x="10381" y="5236"/>
                </a:cubicBezTo>
                <a:cubicBezTo>
                  <a:pt x="14115" y="5236"/>
                  <a:pt x="17415" y="3887"/>
                  <a:pt x="19427" y="1822"/>
                </a:cubicBezTo>
                <a:cubicBezTo>
                  <a:pt x="20022" y="5869"/>
                  <a:pt x="23497" y="8978"/>
                  <a:pt x="27712" y="8978"/>
                </a:cubicBezTo>
                <a:cubicBezTo>
                  <a:pt x="28017" y="8978"/>
                  <a:pt x="28314" y="8963"/>
                  <a:pt x="28611" y="8925"/>
                </a:cubicBezTo>
                <a:cubicBezTo>
                  <a:pt x="29030" y="19427"/>
                  <a:pt x="37239" y="27925"/>
                  <a:pt x="47619" y="28786"/>
                </a:cubicBezTo>
                <a:lnTo>
                  <a:pt x="47619" y="0"/>
                </a:lnTo>
                <a:close/>
              </a:path>
            </a:pathLst>
          </a:cu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2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/>
          <p:nvPr/>
        </p:nvSpPr>
        <p:spPr>
          <a:xfrm>
            <a:off x="655350" y="997575"/>
            <a:ext cx="7528500" cy="274380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title" hasCustomPrompt="1"/>
          </p:nvPr>
        </p:nvSpPr>
        <p:spPr>
          <a:xfrm>
            <a:off x="807749" y="824775"/>
            <a:ext cx="7528500" cy="21921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8" name="Google Shape;68;p11"/>
          <p:cNvSpPr txBox="1">
            <a:spLocks noGrp="1"/>
          </p:cNvSpPr>
          <p:nvPr>
            <p:ph type="subTitle" idx="1"/>
          </p:nvPr>
        </p:nvSpPr>
        <p:spPr>
          <a:xfrm>
            <a:off x="807751" y="3016875"/>
            <a:ext cx="7528500" cy="572100"/>
          </a:xfrm>
          <a:prstGeom prst="rect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9pPr>
          </a:lstStyle>
          <a:p>
            <a:endParaRPr/>
          </a:p>
        </p:txBody>
      </p:sp>
      <p:grpSp>
        <p:nvGrpSpPr>
          <p:cNvPr id="69" name="Google Shape;69;p11"/>
          <p:cNvGrpSpPr/>
          <p:nvPr/>
        </p:nvGrpSpPr>
        <p:grpSpPr>
          <a:xfrm>
            <a:off x="-114262" y="4395171"/>
            <a:ext cx="9372524" cy="1094201"/>
            <a:chOff x="-114262" y="4061475"/>
            <a:chExt cx="9372524" cy="1094201"/>
          </a:xfrm>
        </p:grpSpPr>
        <p:sp>
          <p:nvSpPr>
            <p:cNvPr id="70" name="Google Shape;70;p11"/>
            <p:cNvSpPr/>
            <p:nvPr/>
          </p:nvSpPr>
          <p:spPr>
            <a:xfrm flipH="1">
              <a:off x="-114262" y="4061475"/>
              <a:ext cx="9372524" cy="621078"/>
            </a:xfrm>
            <a:custGeom>
              <a:avLst/>
              <a:gdLst/>
              <a:ahLst/>
              <a:cxnLst/>
              <a:rect l="l" t="t" r="r" b="b"/>
              <a:pathLst>
                <a:path w="89816" h="2932" extrusionOk="0">
                  <a:moveTo>
                    <a:pt x="5701" y="0"/>
                  </a:moveTo>
                  <a:lnTo>
                    <a:pt x="2683" y="1696"/>
                  </a:lnTo>
                  <a:lnTo>
                    <a:pt x="1" y="182"/>
                  </a:lnTo>
                  <a:lnTo>
                    <a:pt x="1" y="1428"/>
                  </a:lnTo>
                  <a:lnTo>
                    <a:pt x="2683" y="2932"/>
                  </a:lnTo>
                  <a:lnTo>
                    <a:pt x="5701" y="1246"/>
                  </a:lnTo>
                  <a:lnTo>
                    <a:pt x="8719" y="2932"/>
                  </a:lnTo>
                  <a:lnTo>
                    <a:pt x="11727" y="1246"/>
                  </a:lnTo>
                  <a:lnTo>
                    <a:pt x="14745" y="2932"/>
                  </a:lnTo>
                  <a:lnTo>
                    <a:pt x="17762" y="1246"/>
                  </a:lnTo>
                  <a:lnTo>
                    <a:pt x="20780" y="2932"/>
                  </a:lnTo>
                  <a:lnTo>
                    <a:pt x="23788" y="1246"/>
                  </a:lnTo>
                  <a:lnTo>
                    <a:pt x="26806" y="2932"/>
                  </a:lnTo>
                  <a:lnTo>
                    <a:pt x="29824" y="1246"/>
                  </a:lnTo>
                  <a:lnTo>
                    <a:pt x="32842" y="2932"/>
                  </a:lnTo>
                  <a:lnTo>
                    <a:pt x="35850" y="1246"/>
                  </a:lnTo>
                  <a:lnTo>
                    <a:pt x="38868" y="2932"/>
                  </a:lnTo>
                  <a:lnTo>
                    <a:pt x="41885" y="1246"/>
                  </a:lnTo>
                  <a:lnTo>
                    <a:pt x="44903" y="2932"/>
                  </a:lnTo>
                  <a:lnTo>
                    <a:pt x="47911" y="1246"/>
                  </a:lnTo>
                  <a:lnTo>
                    <a:pt x="50929" y="2932"/>
                  </a:lnTo>
                  <a:lnTo>
                    <a:pt x="53947" y="1246"/>
                  </a:lnTo>
                  <a:lnTo>
                    <a:pt x="56965" y="2932"/>
                  </a:lnTo>
                  <a:lnTo>
                    <a:pt x="59982" y="1246"/>
                  </a:lnTo>
                  <a:lnTo>
                    <a:pt x="62991" y="2932"/>
                  </a:lnTo>
                  <a:lnTo>
                    <a:pt x="66008" y="1246"/>
                  </a:lnTo>
                  <a:lnTo>
                    <a:pt x="69026" y="2932"/>
                  </a:lnTo>
                  <a:lnTo>
                    <a:pt x="72044" y="1246"/>
                  </a:lnTo>
                  <a:lnTo>
                    <a:pt x="75052" y="2932"/>
                  </a:lnTo>
                  <a:lnTo>
                    <a:pt x="78070" y="1246"/>
                  </a:lnTo>
                  <a:lnTo>
                    <a:pt x="81088" y="2932"/>
                  </a:lnTo>
                  <a:lnTo>
                    <a:pt x="84106" y="1246"/>
                  </a:lnTo>
                  <a:lnTo>
                    <a:pt x="87123" y="2932"/>
                  </a:lnTo>
                  <a:lnTo>
                    <a:pt x="89815" y="1428"/>
                  </a:lnTo>
                  <a:lnTo>
                    <a:pt x="89815" y="182"/>
                  </a:lnTo>
                  <a:lnTo>
                    <a:pt x="87123" y="1696"/>
                  </a:lnTo>
                  <a:lnTo>
                    <a:pt x="84106" y="0"/>
                  </a:lnTo>
                  <a:lnTo>
                    <a:pt x="81088" y="1696"/>
                  </a:lnTo>
                  <a:lnTo>
                    <a:pt x="78070" y="0"/>
                  </a:lnTo>
                  <a:lnTo>
                    <a:pt x="75052" y="1696"/>
                  </a:lnTo>
                  <a:lnTo>
                    <a:pt x="72044" y="0"/>
                  </a:lnTo>
                  <a:lnTo>
                    <a:pt x="69026" y="1696"/>
                  </a:lnTo>
                  <a:lnTo>
                    <a:pt x="66008" y="0"/>
                  </a:lnTo>
                  <a:lnTo>
                    <a:pt x="62991" y="1696"/>
                  </a:lnTo>
                  <a:lnTo>
                    <a:pt x="59982" y="0"/>
                  </a:lnTo>
                  <a:lnTo>
                    <a:pt x="56965" y="1696"/>
                  </a:lnTo>
                  <a:lnTo>
                    <a:pt x="53947" y="0"/>
                  </a:lnTo>
                  <a:lnTo>
                    <a:pt x="50929" y="1696"/>
                  </a:lnTo>
                  <a:lnTo>
                    <a:pt x="47911" y="0"/>
                  </a:lnTo>
                  <a:lnTo>
                    <a:pt x="44903" y="1696"/>
                  </a:lnTo>
                  <a:lnTo>
                    <a:pt x="41885" y="0"/>
                  </a:lnTo>
                  <a:lnTo>
                    <a:pt x="38868" y="1696"/>
                  </a:lnTo>
                  <a:lnTo>
                    <a:pt x="35850" y="0"/>
                  </a:lnTo>
                  <a:lnTo>
                    <a:pt x="32842" y="1696"/>
                  </a:lnTo>
                  <a:lnTo>
                    <a:pt x="29824" y="0"/>
                  </a:lnTo>
                  <a:lnTo>
                    <a:pt x="26806" y="1696"/>
                  </a:lnTo>
                  <a:lnTo>
                    <a:pt x="23788" y="0"/>
                  </a:lnTo>
                  <a:lnTo>
                    <a:pt x="20780" y="1696"/>
                  </a:lnTo>
                  <a:lnTo>
                    <a:pt x="17762" y="0"/>
                  </a:lnTo>
                  <a:lnTo>
                    <a:pt x="14745" y="1696"/>
                  </a:lnTo>
                  <a:lnTo>
                    <a:pt x="11727" y="0"/>
                  </a:lnTo>
                  <a:lnTo>
                    <a:pt x="8719" y="1696"/>
                  </a:lnTo>
                  <a:lnTo>
                    <a:pt x="5701" y="0"/>
                  </a:lnTo>
                  <a:close/>
                </a:path>
              </a:pathLst>
            </a:custGeom>
            <a:solidFill>
              <a:srgbClr val="FCF3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11"/>
            <p:cNvSpPr/>
            <p:nvPr/>
          </p:nvSpPr>
          <p:spPr>
            <a:xfrm flipH="1">
              <a:off x="-114262" y="4534597"/>
              <a:ext cx="9372524" cy="621078"/>
            </a:xfrm>
            <a:custGeom>
              <a:avLst/>
              <a:gdLst/>
              <a:ahLst/>
              <a:cxnLst/>
              <a:rect l="l" t="t" r="r" b="b"/>
              <a:pathLst>
                <a:path w="89816" h="2932" extrusionOk="0">
                  <a:moveTo>
                    <a:pt x="5701" y="0"/>
                  </a:moveTo>
                  <a:lnTo>
                    <a:pt x="2683" y="1686"/>
                  </a:lnTo>
                  <a:lnTo>
                    <a:pt x="1" y="182"/>
                  </a:lnTo>
                  <a:lnTo>
                    <a:pt x="1" y="1428"/>
                  </a:lnTo>
                  <a:lnTo>
                    <a:pt x="2683" y="2932"/>
                  </a:lnTo>
                  <a:lnTo>
                    <a:pt x="5701" y="1246"/>
                  </a:lnTo>
                  <a:lnTo>
                    <a:pt x="8719" y="2932"/>
                  </a:lnTo>
                  <a:lnTo>
                    <a:pt x="11727" y="1246"/>
                  </a:lnTo>
                  <a:lnTo>
                    <a:pt x="14745" y="2932"/>
                  </a:lnTo>
                  <a:lnTo>
                    <a:pt x="17762" y="1246"/>
                  </a:lnTo>
                  <a:lnTo>
                    <a:pt x="20780" y="2932"/>
                  </a:lnTo>
                  <a:lnTo>
                    <a:pt x="23788" y="1236"/>
                  </a:lnTo>
                  <a:lnTo>
                    <a:pt x="26806" y="2932"/>
                  </a:lnTo>
                  <a:lnTo>
                    <a:pt x="29824" y="1236"/>
                  </a:lnTo>
                  <a:lnTo>
                    <a:pt x="32842" y="2932"/>
                  </a:lnTo>
                  <a:lnTo>
                    <a:pt x="35850" y="1236"/>
                  </a:lnTo>
                  <a:lnTo>
                    <a:pt x="38868" y="2932"/>
                  </a:lnTo>
                  <a:lnTo>
                    <a:pt x="41885" y="1236"/>
                  </a:lnTo>
                  <a:lnTo>
                    <a:pt x="44903" y="2932"/>
                  </a:lnTo>
                  <a:lnTo>
                    <a:pt x="47911" y="1236"/>
                  </a:lnTo>
                  <a:lnTo>
                    <a:pt x="50929" y="2932"/>
                  </a:lnTo>
                  <a:lnTo>
                    <a:pt x="53947" y="1236"/>
                  </a:lnTo>
                  <a:lnTo>
                    <a:pt x="56965" y="2932"/>
                  </a:lnTo>
                  <a:lnTo>
                    <a:pt x="59982" y="1236"/>
                  </a:lnTo>
                  <a:lnTo>
                    <a:pt x="62991" y="2932"/>
                  </a:lnTo>
                  <a:lnTo>
                    <a:pt x="66008" y="1236"/>
                  </a:lnTo>
                  <a:lnTo>
                    <a:pt x="69026" y="2932"/>
                  </a:lnTo>
                  <a:lnTo>
                    <a:pt x="72044" y="1236"/>
                  </a:lnTo>
                  <a:lnTo>
                    <a:pt x="75052" y="2932"/>
                  </a:lnTo>
                  <a:lnTo>
                    <a:pt x="78070" y="1236"/>
                  </a:lnTo>
                  <a:lnTo>
                    <a:pt x="81088" y="2932"/>
                  </a:lnTo>
                  <a:lnTo>
                    <a:pt x="84106" y="1236"/>
                  </a:lnTo>
                  <a:lnTo>
                    <a:pt x="87123" y="2932"/>
                  </a:lnTo>
                  <a:lnTo>
                    <a:pt x="89815" y="1428"/>
                  </a:lnTo>
                  <a:lnTo>
                    <a:pt x="89815" y="182"/>
                  </a:lnTo>
                  <a:lnTo>
                    <a:pt x="87123" y="1686"/>
                  </a:lnTo>
                  <a:lnTo>
                    <a:pt x="84106" y="0"/>
                  </a:lnTo>
                  <a:lnTo>
                    <a:pt x="81088" y="1686"/>
                  </a:lnTo>
                  <a:lnTo>
                    <a:pt x="78070" y="0"/>
                  </a:lnTo>
                  <a:lnTo>
                    <a:pt x="75052" y="1686"/>
                  </a:lnTo>
                  <a:lnTo>
                    <a:pt x="72044" y="0"/>
                  </a:lnTo>
                  <a:lnTo>
                    <a:pt x="69026" y="1686"/>
                  </a:lnTo>
                  <a:lnTo>
                    <a:pt x="66008" y="0"/>
                  </a:lnTo>
                  <a:lnTo>
                    <a:pt x="62991" y="1686"/>
                  </a:lnTo>
                  <a:lnTo>
                    <a:pt x="59982" y="0"/>
                  </a:lnTo>
                  <a:lnTo>
                    <a:pt x="56965" y="1686"/>
                  </a:lnTo>
                  <a:lnTo>
                    <a:pt x="53947" y="0"/>
                  </a:lnTo>
                  <a:lnTo>
                    <a:pt x="50929" y="1686"/>
                  </a:lnTo>
                  <a:lnTo>
                    <a:pt x="47911" y="0"/>
                  </a:lnTo>
                  <a:lnTo>
                    <a:pt x="44903" y="1686"/>
                  </a:lnTo>
                  <a:lnTo>
                    <a:pt x="41885" y="0"/>
                  </a:lnTo>
                  <a:lnTo>
                    <a:pt x="38868" y="1686"/>
                  </a:lnTo>
                  <a:lnTo>
                    <a:pt x="35850" y="0"/>
                  </a:lnTo>
                  <a:lnTo>
                    <a:pt x="32842" y="1686"/>
                  </a:lnTo>
                  <a:lnTo>
                    <a:pt x="29824" y="0"/>
                  </a:lnTo>
                  <a:lnTo>
                    <a:pt x="26806" y="1686"/>
                  </a:lnTo>
                  <a:lnTo>
                    <a:pt x="23788" y="0"/>
                  </a:lnTo>
                  <a:lnTo>
                    <a:pt x="20780" y="1686"/>
                  </a:lnTo>
                  <a:lnTo>
                    <a:pt x="17762" y="0"/>
                  </a:lnTo>
                  <a:lnTo>
                    <a:pt x="14745" y="1686"/>
                  </a:lnTo>
                  <a:lnTo>
                    <a:pt x="11727" y="0"/>
                  </a:lnTo>
                  <a:lnTo>
                    <a:pt x="8719" y="1686"/>
                  </a:lnTo>
                  <a:lnTo>
                    <a:pt x="5701" y="0"/>
                  </a:lnTo>
                  <a:close/>
                </a:path>
              </a:pathLst>
            </a:custGeom>
            <a:solidFill>
              <a:srgbClr val="C7E5F6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11"/>
            <p:cNvSpPr/>
            <p:nvPr/>
          </p:nvSpPr>
          <p:spPr>
            <a:xfrm flipH="1">
              <a:off x="-114262" y="4306497"/>
              <a:ext cx="9372524" cy="623197"/>
            </a:xfrm>
            <a:custGeom>
              <a:avLst/>
              <a:gdLst/>
              <a:ahLst/>
              <a:cxnLst/>
              <a:rect l="l" t="t" r="r" b="b"/>
              <a:pathLst>
                <a:path w="89816" h="2942" extrusionOk="0">
                  <a:moveTo>
                    <a:pt x="5701" y="1"/>
                  </a:moveTo>
                  <a:lnTo>
                    <a:pt x="2683" y="1697"/>
                  </a:lnTo>
                  <a:lnTo>
                    <a:pt x="1" y="183"/>
                  </a:lnTo>
                  <a:lnTo>
                    <a:pt x="1" y="1428"/>
                  </a:lnTo>
                  <a:lnTo>
                    <a:pt x="2683" y="2942"/>
                  </a:lnTo>
                  <a:lnTo>
                    <a:pt x="5701" y="1246"/>
                  </a:lnTo>
                  <a:lnTo>
                    <a:pt x="8719" y="2942"/>
                  </a:lnTo>
                  <a:lnTo>
                    <a:pt x="11727" y="1246"/>
                  </a:lnTo>
                  <a:lnTo>
                    <a:pt x="14745" y="2942"/>
                  </a:lnTo>
                  <a:lnTo>
                    <a:pt x="17762" y="1246"/>
                  </a:lnTo>
                  <a:lnTo>
                    <a:pt x="20780" y="2942"/>
                  </a:lnTo>
                  <a:lnTo>
                    <a:pt x="23788" y="1246"/>
                  </a:lnTo>
                  <a:lnTo>
                    <a:pt x="26806" y="2942"/>
                  </a:lnTo>
                  <a:lnTo>
                    <a:pt x="29824" y="1246"/>
                  </a:lnTo>
                  <a:lnTo>
                    <a:pt x="32842" y="2942"/>
                  </a:lnTo>
                  <a:lnTo>
                    <a:pt x="35850" y="1246"/>
                  </a:lnTo>
                  <a:lnTo>
                    <a:pt x="38868" y="2942"/>
                  </a:lnTo>
                  <a:lnTo>
                    <a:pt x="41885" y="1246"/>
                  </a:lnTo>
                  <a:lnTo>
                    <a:pt x="44903" y="2942"/>
                  </a:lnTo>
                  <a:lnTo>
                    <a:pt x="47911" y="1246"/>
                  </a:lnTo>
                  <a:lnTo>
                    <a:pt x="50929" y="2942"/>
                  </a:lnTo>
                  <a:lnTo>
                    <a:pt x="53947" y="1246"/>
                  </a:lnTo>
                  <a:lnTo>
                    <a:pt x="56965" y="2942"/>
                  </a:lnTo>
                  <a:lnTo>
                    <a:pt x="59982" y="1246"/>
                  </a:lnTo>
                  <a:lnTo>
                    <a:pt x="62991" y="2942"/>
                  </a:lnTo>
                  <a:lnTo>
                    <a:pt x="66008" y="1246"/>
                  </a:lnTo>
                  <a:lnTo>
                    <a:pt x="69026" y="2942"/>
                  </a:lnTo>
                  <a:lnTo>
                    <a:pt x="72044" y="1246"/>
                  </a:lnTo>
                  <a:lnTo>
                    <a:pt x="75052" y="2942"/>
                  </a:lnTo>
                  <a:lnTo>
                    <a:pt x="78070" y="1246"/>
                  </a:lnTo>
                  <a:lnTo>
                    <a:pt x="81088" y="2942"/>
                  </a:lnTo>
                  <a:lnTo>
                    <a:pt x="84106" y="1246"/>
                  </a:lnTo>
                  <a:lnTo>
                    <a:pt x="87123" y="2942"/>
                  </a:lnTo>
                  <a:lnTo>
                    <a:pt x="89815" y="1428"/>
                  </a:lnTo>
                  <a:lnTo>
                    <a:pt x="89815" y="183"/>
                  </a:lnTo>
                  <a:lnTo>
                    <a:pt x="87123" y="1697"/>
                  </a:lnTo>
                  <a:lnTo>
                    <a:pt x="84106" y="1"/>
                  </a:lnTo>
                  <a:lnTo>
                    <a:pt x="81088" y="1697"/>
                  </a:lnTo>
                  <a:lnTo>
                    <a:pt x="78070" y="1"/>
                  </a:lnTo>
                  <a:lnTo>
                    <a:pt x="75052" y="1697"/>
                  </a:lnTo>
                  <a:lnTo>
                    <a:pt x="72044" y="1"/>
                  </a:lnTo>
                  <a:lnTo>
                    <a:pt x="69026" y="1697"/>
                  </a:lnTo>
                  <a:lnTo>
                    <a:pt x="66008" y="1"/>
                  </a:lnTo>
                  <a:lnTo>
                    <a:pt x="62991" y="1697"/>
                  </a:lnTo>
                  <a:lnTo>
                    <a:pt x="59982" y="1"/>
                  </a:lnTo>
                  <a:lnTo>
                    <a:pt x="56965" y="1697"/>
                  </a:lnTo>
                  <a:lnTo>
                    <a:pt x="53947" y="1"/>
                  </a:lnTo>
                  <a:lnTo>
                    <a:pt x="50929" y="1697"/>
                  </a:lnTo>
                  <a:lnTo>
                    <a:pt x="47911" y="1"/>
                  </a:lnTo>
                  <a:lnTo>
                    <a:pt x="44903" y="1697"/>
                  </a:lnTo>
                  <a:lnTo>
                    <a:pt x="41885" y="1"/>
                  </a:lnTo>
                  <a:lnTo>
                    <a:pt x="38868" y="1697"/>
                  </a:lnTo>
                  <a:lnTo>
                    <a:pt x="35850" y="1"/>
                  </a:lnTo>
                  <a:lnTo>
                    <a:pt x="32842" y="1697"/>
                  </a:lnTo>
                  <a:lnTo>
                    <a:pt x="29824" y="1"/>
                  </a:lnTo>
                  <a:lnTo>
                    <a:pt x="26806" y="1697"/>
                  </a:lnTo>
                  <a:lnTo>
                    <a:pt x="23788" y="1"/>
                  </a:lnTo>
                  <a:lnTo>
                    <a:pt x="20780" y="1697"/>
                  </a:lnTo>
                  <a:lnTo>
                    <a:pt x="17762" y="1"/>
                  </a:lnTo>
                  <a:lnTo>
                    <a:pt x="14745" y="1697"/>
                  </a:lnTo>
                  <a:lnTo>
                    <a:pt x="11727" y="1"/>
                  </a:lnTo>
                  <a:lnTo>
                    <a:pt x="8719" y="1697"/>
                  </a:lnTo>
                  <a:lnTo>
                    <a:pt x="5701" y="1"/>
                  </a:lnTo>
                  <a:close/>
                </a:path>
              </a:pathLst>
            </a:custGeom>
            <a:solidFill>
              <a:srgbClr val="BCEBAC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">
  <p:cSld name="CUSTOM">
    <p:bg>
      <p:bgPr>
        <a:solidFill>
          <a:schemeClr val="accent2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subTitle" idx="1"/>
          </p:nvPr>
        </p:nvSpPr>
        <p:spPr>
          <a:xfrm>
            <a:off x="2240765" y="2065400"/>
            <a:ext cx="2103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title" hasCustomPrompt="1"/>
          </p:nvPr>
        </p:nvSpPr>
        <p:spPr>
          <a:xfrm>
            <a:off x="851100" y="1738000"/>
            <a:ext cx="1210800" cy="724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r>
              <a:t>xx%</a:t>
            </a:r>
          </a:p>
        </p:txBody>
      </p:sp>
      <p:sp>
        <p:nvSpPr>
          <p:cNvPr id="77" name="Google Shape;77;p13"/>
          <p:cNvSpPr txBox="1">
            <a:spLocks noGrp="1"/>
          </p:cNvSpPr>
          <p:nvPr>
            <p:ph type="subTitle" idx="2"/>
          </p:nvPr>
        </p:nvSpPr>
        <p:spPr>
          <a:xfrm>
            <a:off x="6010221" y="2065400"/>
            <a:ext cx="2103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title" idx="3" hasCustomPrompt="1"/>
          </p:nvPr>
        </p:nvSpPr>
        <p:spPr>
          <a:xfrm>
            <a:off x="4670425" y="1738000"/>
            <a:ext cx="1210800" cy="724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r>
              <a:t>xx%</a:t>
            </a:r>
          </a:p>
        </p:txBody>
      </p:sp>
      <p:sp>
        <p:nvSpPr>
          <p:cNvPr id="79" name="Google Shape;79;p13"/>
          <p:cNvSpPr txBox="1">
            <a:spLocks noGrp="1"/>
          </p:cNvSpPr>
          <p:nvPr>
            <p:ph type="ctrTitle" idx="4"/>
          </p:nvPr>
        </p:nvSpPr>
        <p:spPr>
          <a:xfrm>
            <a:off x="2240765" y="3284600"/>
            <a:ext cx="21030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subTitle" idx="5"/>
          </p:nvPr>
        </p:nvSpPr>
        <p:spPr>
          <a:xfrm>
            <a:off x="2240765" y="3741800"/>
            <a:ext cx="2103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title" idx="6" hasCustomPrompt="1"/>
          </p:nvPr>
        </p:nvSpPr>
        <p:spPr>
          <a:xfrm>
            <a:off x="851100" y="3420846"/>
            <a:ext cx="1210800" cy="724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r>
              <a:t>xx%</a:t>
            </a:r>
          </a:p>
        </p:txBody>
      </p:sp>
      <p:sp>
        <p:nvSpPr>
          <p:cNvPr id="82" name="Google Shape;82;p13"/>
          <p:cNvSpPr txBox="1">
            <a:spLocks noGrp="1"/>
          </p:cNvSpPr>
          <p:nvPr>
            <p:ph type="ctrTitle" idx="7"/>
          </p:nvPr>
        </p:nvSpPr>
        <p:spPr>
          <a:xfrm>
            <a:off x="6010221" y="3284600"/>
            <a:ext cx="21030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subTitle" idx="8"/>
          </p:nvPr>
        </p:nvSpPr>
        <p:spPr>
          <a:xfrm>
            <a:off x="6010221" y="3741800"/>
            <a:ext cx="2103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title" idx="9" hasCustomPrompt="1"/>
          </p:nvPr>
        </p:nvSpPr>
        <p:spPr>
          <a:xfrm>
            <a:off x="4670425" y="3420846"/>
            <a:ext cx="1210800" cy="724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r>
              <a:t>xx%</a:t>
            </a:r>
          </a:p>
        </p:txBody>
      </p:sp>
      <p:sp>
        <p:nvSpPr>
          <p:cNvPr id="85" name="Google Shape;85;p13"/>
          <p:cNvSpPr txBox="1">
            <a:spLocks noGrp="1"/>
          </p:cNvSpPr>
          <p:nvPr>
            <p:ph type="ctrTitle" idx="13"/>
          </p:nvPr>
        </p:nvSpPr>
        <p:spPr>
          <a:xfrm>
            <a:off x="2240765" y="1608200"/>
            <a:ext cx="21030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ctrTitle" idx="14"/>
          </p:nvPr>
        </p:nvSpPr>
        <p:spPr>
          <a:xfrm>
            <a:off x="6010221" y="1608200"/>
            <a:ext cx="21030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title" idx="15"/>
          </p:nvPr>
        </p:nvSpPr>
        <p:spPr>
          <a:xfrm>
            <a:off x="720000" y="381000"/>
            <a:ext cx="7711200" cy="48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0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5">
    <p:bg>
      <p:bgPr>
        <a:solidFill>
          <a:schemeClr val="accent2"/>
        </a:solidFill>
        <a:effectLst/>
      </p:bgPr>
    </p:bg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6"/>
          <p:cNvSpPr/>
          <p:nvPr/>
        </p:nvSpPr>
        <p:spPr>
          <a:xfrm rot="10800000" flipH="1">
            <a:off x="221340" y="613517"/>
            <a:ext cx="513126" cy="494698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26"/>
          <p:cNvSpPr/>
          <p:nvPr/>
        </p:nvSpPr>
        <p:spPr>
          <a:xfrm rot="10800000" flipH="1">
            <a:off x="832662" y="137996"/>
            <a:ext cx="400998" cy="386579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26"/>
          <p:cNvSpPr/>
          <p:nvPr/>
        </p:nvSpPr>
        <p:spPr>
          <a:xfrm rot="10800000" flipH="1">
            <a:off x="368403" y="221763"/>
            <a:ext cx="219000" cy="2190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26"/>
          <p:cNvSpPr/>
          <p:nvPr/>
        </p:nvSpPr>
        <p:spPr>
          <a:xfrm rot="10800000">
            <a:off x="8416734" y="613517"/>
            <a:ext cx="513126" cy="494698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26"/>
          <p:cNvSpPr/>
          <p:nvPr/>
        </p:nvSpPr>
        <p:spPr>
          <a:xfrm rot="10800000">
            <a:off x="7917540" y="137996"/>
            <a:ext cx="400998" cy="386579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26"/>
          <p:cNvSpPr/>
          <p:nvPr/>
        </p:nvSpPr>
        <p:spPr>
          <a:xfrm rot="10800000">
            <a:off x="8563797" y="221763"/>
            <a:ext cx="219000" cy="2190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26"/>
          <p:cNvSpPr/>
          <p:nvPr/>
        </p:nvSpPr>
        <p:spPr>
          <a:xfrm flipH="1">
            <a:off x="8413134" y="4024196"/>
            <a:ext cx="513126" cy="494698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26"/>
          <p:cNvSpPr/>
          <p:nvPr/>
        </p:nvSpPr>
        <p:spPr>
          <a:xfrm flipH="1">
            <a:off x="7913940" y="4607836"/>
            <a:ext cx="400998" cy="386579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26"/>
          <p:cNvSpPr/>
          <p:nvPr/>
        </p:nvSpPr>
        <p:spPr>
          <a:xfrm flipH="1">
            <a:off x="8560197" y="4691648"/>
            <a:ext cx="219000" cy="2190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26"/>
          <p:cNvSpPr/>
          <p:nvPr/>
        </p:nvSpPr>
        <p:spPr>
          <a:xfrm>
            <a:off x="217740" y="4024196"/>
            <a:ext cx="513126" cy="494698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26"/>
          <p:cNvSpPr/>
          <p:nvPr/>
        </p:nvSpPr>
        <p:spPr>
          <a:xfrm>
            <a:off x="829062" y="4607836"/>
            <a:ext cx="400998" cy="386579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26"/>
          <p:cNvSpPr/>
          <p:nvPr/>
        </p:nvSpPr>
        <p:spPr>
          <a:xfrm>
            <a:off x="364803" y="4691648"/>
            <a:ext cx="219000" cy="2190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6">
    <p:bg>
      <p:bgPr>
        <a:solidFill>
          <a:schemeClr val="accent2"/>
        </a:solidFill>
        <a:effectLst/>
      </p:bgPr>
    </p:bg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3" name="Google Shape;233;p27"/>
          <p:cNvGrpSpPr/>
          <p:nvPr/>
        </p:nvGrpSpPr>
        <p:grpSpPr>
          <a:xfrm>
            <a:off x="6610532" y="-1251363"/>
            <a:ext cx="3803822" cy="3375439"/>
            <a:chOff x="6686732" y="-1175163"/>
            <a:chExt cx="3803822" cy="3375439"/>
          </a:xfrm>
        </p:grpSpPr>
        <p:sp>
          <p:nvSpPr>
            <p:cNvPr id="234" name="Google Shape;234;p27"/>
            <p:cNvSpPr/>
            <p:nvPr/>
          </p:nvSpPr>
          <p:spPr>
            <a:xfrm rot="-8822455">
              <a:off x="7239989" y="-382228"/>
              <a:ext cx="2849775" cy="1569504"/>
            </a:xfrm>
            <a:custGeom>
              <a:avLst/>
              <a:gdLst/>
              <a:ahLst/>
              <a:cxnLst/>
              <a:rect l="l" t="t" r="r" b="b"/>
              <a:pathLst>
                <a:path w="31798" h="17584" extrusionOk="0">
                  <a:moveTo>
                    <a:pt x="15940" y="1"/>
                  </a:moveTo>
                  <a:cubicBezTo>
                    <a:pt x="15833" y="1"/>
                    <a:pt x="15725" y="2"/>
                    <a:pt x="15617" y="4"/>
                  </a:cubicBezTo>
                  <a:cubicBezTo>
                    <a:pt x="6908" y="205"/>
                    <a:pt x="1" y="8090"/>
                    <a:pt x="221" y="17584"/>
                  </a:cubicBezTo>
                  <a:lnTo>
                    <a:pt x="2990" y="17526"/>
                  </a:lnTo>
                  <a:cubicBezTo>
                    <a:pt x="2817" y="9699"/>
                    <a:pt x="8518" y="3194"/>
                    <a:pt x="15684" y="3031"/>
                  </a:cubicBezTo>
                  <a:cubicBezTo>
                    <a:pt x="15775" y="3029"/>
                    <a:pt x="15867" y="3028"/>
                    <a:pt x="15958" y="3028"/>
                  </a:cubicBezTo>
                  <a:cubicBezTo>
                    <a:pt x="23012" y="3028"/>
                    <a:pt x="28849" y="9205"/>
                    <a:pt x="29019" y="16932"/>
                  </a:cubicBezTo>
                  <a:lnTo>
                    <a:pt x="31798" y="16865"/>
                  </a:lnTo>
                  <a:cubicBezTo>
                    <a:pt x="31580" y="7489"/>
                    <a:pt x="24504" y="1"/>
                    <a:pt x="15940" y="1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7"/>
            <p:cNvSpPr/>
            <p:nvPr/>
          </p:nvSpPr>
          <p:spPr>
            <a:xfrm rot="-8822455">
              <a:off x="6916939" y="-412062"/>
              <a:ext cx="3343408" cy="1849237"/>
            </a:xfrm>
            <a:custGeom>
              <a:avLst/>
              <a:gdLst/>
              <a:ahLst/>
              <a:cxnLst/>
              <a:rect l="l" t="t" r="r" b="b"/>
              <a:pathLst>
                <a:path w="37306" h="20718" extrusionOk="0">
                  <a:moveTo>
                    <a:pt x="18624" y="0"/>
                  </a:moveTo>
                  <a:cubicBezTo>
                    <a:pt x="18500" y="0"/>
                    <a:pt x="18375" y="2"/>
                    <a:pt x="18251" y="4"/>
                  </a:cubicBezTo>
                  <a:cubicBezTo>
                    <a:pt x="13288" y="119"/>
                    <a:pt x="8661" y="2332"/>
                    <a:pt x="5241" y="6251"/>
                  </a:cubicBezTo>
                  <a:cubicBezTo>
                    <a:pt x="1811" y="10160"/>
                    <a:pt x="0" y="15295"/>
                    <a:pt x="115" y="20717"/>
                  </a:cubicBezTo>
                  <a:lnTo>
                    <a:pt x="2893" y="20650"/>
                  </a:lnTo>
                  <a:cubicBezTo>
                    <a:pt x="2673" y="11137"/>
                    <a:pt x="9600" y="3233"/>
                    <a:pt x="18318" y="3032"/>
                  </a:cubicBezTo>
                  <a:cubicBezTo>
                    <a:pt x="18426" y="3029"/>
                    <a:pt x="18534" y="3028"/>
                    <a:pt x="18641" y="3028"/>
                  </a:cubicBezTo>
                  <a:cubicBezTo>
                    <a:pt x="27224" y="3028"/>
                    <a:pt x="34319" y="10536"/>
                    <a:pt x="34537" y="19931"/>
                  </a:cubicBezTo>
                  <a:lnTo>
                    <a:pt x="37306" y="19874"/>
                  </a:lnTo>
                  <a:cubicBezTo>
                    <a:pt x="37181" y="14451"/>
                    <a:pt x="35131" y="9403"/>
                    <a:pt x="31538" y="5647"/>
                  </a:cubicBezTo>
                  <a:cubicBezTo>
                    <a:pt x="28026" y="1995"/>
                    <a:pt x="23458" y="0"/>
                    <a:pt x="18624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7"/>
            <p:cNvSpPr/>
            <p:nvPr/>
          </p:nvSpPr>
          <p:spPr>
            <a:xfrm rot="-8822455">
              <a:off x="7560011" y="-357346"/>
              <a:ext cx="2349240" cy="1294144"/>
            </a:xfrm>
            <a:custGeom>
              <a:avLst/>
              <a:gdLst/>
              <a:ahLst/>
              <a:cxnLst/>
              <a:rect l="l" t="t" r="r" b="b"/>
              <a:pathLst>
                <a:path w="26213" h="14499" extrusionOk="0">
                  <a:moveTo>
                    <a:pt x="13151" y="0"/>
                  </a:moveTo>
                  <a:cubicBezTo>
                    <a:pt x="13060" y="0"/>
                    <a:pt x="12968" y="1"/>
                    <a:pt x="12876" y="3"/>
                  </a:cubicBezTo>
                  <a:cubicBezTo>
                    <a:pt x="5691" y="166"/>
                    <a:pt x="0" y="6671"/>
                    <a:pt x="182" y="14498"/>
                  </a:cubicBezTo>
                  <a:lnTo>
                    <a:pt x="2951" y="14431"/>
                  </a:lnTo>
                  <a:cubicBezTo>
                    <a:pt x="2817" y="8271"/>
                    <a:pt x="7291" y="3155"/>
                    <a:pt x="12943" y="3031"/>
                  </a:cubicBezTo>
                  <a:cubicBezTo>
                    <a:pt x="13019" y="3029"/>
                    <a:pt x="13094" y="3028"/>
                    <a:pt x="13169" y="3028"/>
                  </a:cubicBezTo>
                  <a:cubicBezTo>
                    <a:pt x="18711" y="3028"/>
                    <a:pt x="23292" y="7894"/>
                    <a:pt x="23434" y="13972"/>
                  </a:cubicBezTo>
                  <a:lnTo>
                    <a:pt x="26212" y="13904"/>
                  </a:lnTo>
                  <a:cubicBezTo>
                    <a:pt x="26032" y="6177"/>
                    <a:pt x="20204" y="0"/>
                    <a:pt x="13151" y="0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7" name="Google Shape;237;p27"/>
          <p:cNvSpPr/>
          <p:nvPr/>
        </p:nvSpPr>
        <p:spPr>
          <a:xfrm rot="-1098394" flipH="1">
            <a:off x="176298" y="457868"/>
            <a:ext cx="589204" cy="568031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FCF3A8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27"/>
          <p:cNvSpPr/>
          <p:nvPr/>
        </p:nvSpPr>
        <p:spPr>
          <a:xfrm rot="-1098430" flipH="1">
            <a:off x="735342" y="161311"/>
            <a:ext cx="398945" cy="384600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27"/>
          <p:cNvSpPr/>
          <p:nvPr/>
        </p:nvSpPr>
        <p:spPr>
          <a:xfrm flipH="1">
            <a:off x="916799" y="752240"/>
            <a:ext cx="198000" cy="1980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27"/>
          <p:cNvSpPr/>
          <p:nvPr/>
        </p:nvSpPr>
        <p:spPr>
          <a:xfrm rot="9715800" flipH="1">
            <a:off x="8410234" y="4509500"/>
            <a:ext cx="497234" cy="479367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27"/>
          <p:cNvSpPr/>
          <p:nvPr/>
        </p:nvSpPr>
        <p:spPr>
          <a:xfrm rot="9715681" flipH="1">
            <a:off x="7936877" y="4670551"/>
            <a:ext cx="336672" cy="324574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C7E5F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27"/>
          <p:cNvSpPr/>
          <p:nvPr/>
        </p:nvSpPr>
        <p:spPr>
          <a:xfrm rot="9719309" flipH="1">
            <a:off x="8135061" y="4303499"/>
            <a:ext cx="166878" cy="166878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27"/>
          <p:cNvSpPr/>
          <p:nvPr/>
        </p:nvSpPr>
        <p:spPr>
          <a:xfrm rot="9715800" flipH="1">
            <a:off x="222284" y="4454625"/>
            <a:ext cx="497234" cy="479367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BCEBAC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27"/>
          <p:cNvSpPr/>
          <p:nvPr/>
        </p:nvSpPr>
        <p:spPr>
          <a:xfrm rot="9719309" flipH="1">
            <a:off x="851374" y="4830224"/>
            <a:ext cx="166878" cy="166878"/>
          </a:xfrm>
          <a:prstGeom prst="ellipse">
            <a:avLst/>
          </a:prstGeom>
          <a:solidFill>
            <a:srgbClr val="C5596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381000"/>
            <a:ext cx="7711200" cy="4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11200" cy="3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●"/>
              <a:defRPr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4" r:id="rId3"/>
    <p:sldLayoutId id="2147483657" r:id="rId4"/>
    <p:sldLayoutId id="2147483658" r:id="rId5"/>
    <p:sldLayoutId id="2147483659" r:id="rId6"/>
    <p:sldLayoutId id="2147483672" r:id="rId7"/>
    <p:sldLayoutId id="2147483673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AF32924-FADA-4134-9B8E-A7AE64B662B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biLevel thresh="50000"/>
          </a:blip>
          <a:srcRect l="14525" t="33286" r="28002" b="25312"/>
          <a:stretch/>
        </p:blipFill>
        <p:spPr>
          <a:xfrm>
            <a:off x="1341423" y="1515147"/>
            <a:ext cx="6104278" cy="2129489"/>
          </a:xfrm>
          <a:prstGeom prst="rect">
            <a:avLst/>
          </a:prstGeom>
        </p:spPr>
      </p:pic>
      <p:sp>
        <p:nvSpPr>
          <p:cNvPr id="253" name="Google Shape;253;p30"/>
          <p:cNvSpPr txBox="1">
            <a:spLocks noGrp="1"/>
          </p:cNvSpPr>
          <p:nvPr>
            <p:ph type="subTitle" idx="1"/>
          </p:nvPr>
        </p:nvSpPr>
        <p:spPr>
          <a:xfrm>
            <a:off x="3644332" y="2827878"/>
            <a:ext cx="1463040" cy="448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b="1" dirty="0">
                <a:latin typeface="Nunito"/>
                <a:ea typeface="Architects Daughter"/>
                <a:cs typeface="Architects Daughter"/>
                <a:sym typeface="Nunito"/>
              </a:rPr>
              <a:t>Trang 132</a:t>
            </a:r>
            <a:endParaRPr sz="2000" b="1" dirty="0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grpSp>
        <p:nvGrpSpPr>
          <p:cNvPr id="256" name="Google Shape;256;p30"/>
          <p:cNvGrpSpPr/>
          <p:nvPr/>
        </p:nvGrpSpPr>
        <p:grpSpPr>
          <a:xfrm>
            <a:off x="-1052023" y="-1867461"/>
            <a:ext cx="5796331" cy="5143539"/>
            <a:chOff x="-2175733" y="-2630940"/>
            <a:chExt cx="5796331" cy="5143539"/>
          </a:xfrm>
        </p:grpSpPr>
        <p:sp>
          <p:nvSpPr>
            <p:cNvPr id="257" name="Google Shape;257;p30"/>
            <p:cNvSpPr/>
            <p:nvPr/>
          </p:nvSpPr>
          <p:spPr>
            <a:xfrm rot="8822459" flipH="1">
              <a:off x="-1565005" y="-1422653"/>
              <a:ext cx="4342542" cy="2391625"/>
            </a:xfrm>
            <a:custGeom>
              <a:avLst/>
              <a:gdLst/>
              <a:ahLst/>
              <a:cxnLst/>
              <a:rect l="l" t="t" r="r" b="b"/>
              <a:pathLst>
                <a:path w="31798" h="17584" extrusionOk="0">
                  <a:moveTo>
                    <a:pt x="15940" y="1"/>
                  </a:moveTo>
                  <a:cubicBezTo>
                    <a:pt x="15833" y="1"/>
                    <a:pt x="15725" y="2"/>
                    <a:pt x="15617" y="4"/>
                  </a:cubicBezTo>
                  <a:cubicBezTo>
                    <a:pt x="6908" y="205"/>
                    <a:pt x="1" y="8090"/>
                    <a:pt x="221" y="17584"/>
                  </a:cubicBezTo>
                  <a:lnTo>
                    <a:pt x="2990" y="17526"/>
                  </a:lnTo>
                  <a:cubicBezTo>
                    <a:pt x="2817" y="9699"/>
                    <a:pt x="8518" y="3194"/>
                    <a:pt x="15684" y="3031"/>
                  </a:cubicBezTo>
                  <a:cubicBezTo>
                    <a:pt x="15775" y="3029"/>
                    <a:pt x="15867" y="3028"/>
                    <a:pt x="15958" y="3028"/>
                  </a:cubicBezTo>
                  <a:cubicBezTo>
                    <a:pt x="23012" y="3028"/>
                    <a:pt x="28849" y="9205"/>
                    <a:pt x="29019" y="16932"/>
                  </a:cubicBezTo>
                  <a:lnTo>
                    <a:pt x="31798" y="16865"/>
                  </a:lnTo>
                  <a:cubicBezTo>
                    <a:pt x="31580" y="7489"/>
                    <a:pt x="24504" y="1"/>
                    <a:pt x="15940" y="1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30"/>
            <p:cNvSpPr/>
            <p:nvPr/>
          </p:nvSpPr>
          <p:spPr>
            <a:xfrm rot="8822459" flipH="1">
              <a:off x="-1824942" y="-1468112"/>
              <a:ext cx="5094750" cy="2817884"/>
            </a:xfrm>
            <a:custGeom>
              <a:avLst/>
              <a:gdLst/>
              <a:ahLst/>
              <a:cxnLst/>
              <a:rect l="l" t="t" r="r" b="b"/>
              <a:pathLst>
                <a:path w="37306" h="20718" extrusionOk="0">
                  <a:moveTo>
                    <a:pt x="18624" y="0"/>
                  </a:moveTo>
                  <a:cubicBezTo>
                    <a:pt x="18500" y="0"/>
                    <a:pt x="18375" y="2"/>
                    <a:pt x="18251" y="4"/>
                  </a:cubicBezTo>
                  <a:cubicBezTo>
                    <a:pt x="13288" y="119"/>
                    <a:pt x="8661" y="2332"/>
                    <a:pt x="5241" y="6251"/>
                  </a:cubicBezTo>
                  <a:cubicBezTo>
                    <a:pt x="1811" y="10160"/>
                    <a:pt x="0" y="15295"/>
                    <a:pt x="115" y="20717"/>
                  </a:cubicBezTo>
                  <a:lnTo>
                    <a:pt x="2893" y="20650"/>
                  </a:lnTo>
                  <a:cubicBezTo>
                    <a:pt x="2673" y="11137"/>
                    <a:pt x="9600" y="3233"/>
                    <a:pt x="18318" y="3032"/>
                  </a:cubicBezTo>
                  <a:cubicBezTo>
                    <a:pt x="18426" y="3029"/>
                    <a:pt x="18534" y="3028"/>
                    <a:pt x="18641" y="3028"/>
                  </a:cubicBezTo>
                  <a:cubicBezTo>
                    <a:pt x="27224" y="3028"/>
                    <a:pt x="34319" y="10536"/>
                    <a:pt x="34537" y="19931"/>
                  </a:cubicBezTo>
                  <a:lnTo>
                    <a:pt x="37306" y="19874"/>
                  </a:lnTo>
                  <a:cubicBezTo>
                    <a:pt x="37181" y="14451"/>
                    <a:pt x="35131" y="9403"/>
                    <a:pt x="31538" y="5647"/>
                  </a:cubicBezTo>
                  <a:cubicBezTo>
                    <a:pt x="28026" y="1995"/>
                    <a:pt x="23458" y="0"/>
                    <a:pt x="18624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30"/>
            <p:cNvSpPr/>
            <p:nvPr/>
          </p:nvSpPr>
          <p:spPr>
            <a:xfrm rot="8822459" flipH="1">
              <a:off x="-1289937" y="-1384739"/>
              <a:ext cx="3579818" cy="1972029"/>
            </a:xfrm>
            <a:custGeom>
              <a:avLst/>
              <a:gdLst/>
              <a:ahLst/>
              <a:cxnLst/>
              <a:rect l="l" t="t" r="r" b="b"/>
              <a:pathLst>
                <a:path w="26213" h="14499" extrusionOk="0">
                  <a:moveTo>
                    <a:pt x="13151" y="0"/>
                  </a:moveTo>
                  <a:cubicBezTo>
                    <a:pt x="13060" y="0"/>
                    <a:pt x="12968" y="1"/>
                    <a:pt x="12876" y="3"/>
                  </a:cubicBezTo>
                  <a:cubicBezTo>
                    <a:pt x="5691" y="166"/>
                    <a:pt x="0" y="6671"/>
                    <a:pt x="182" y="14498"/>
                  </a:cubicBezTo>
                  <a:lnTo>
                    <a:pt x="2951" y="14431"/>
                  </a:lnTo>
                  <a:cubicBezTo>
                    <a:pt x="2817" y="8271"/>
                    <a:pt x="7291" y="3155"/>
                    <a:pt x="12943" y="3031"/>
                  </a:cubicBezTo>
                  <a:cubicBezTo>
                    <a:pt x="13019" y="3029"/>
                    <a:pt x="13094" y="3028"/>
                    <a:pt x="13169" y="3028"/>
                  </a:cubicBezTo>
                  <a:cubicBezTo>
                    <a:pt x="18711" y="3028"/>
                    <a:pt x="23292" y="7894"/>
                    <a:pt x="23434" y="13972"/>
                  </a:cubicBezTo>
                  <a:lnTo>
                    <a:pt x="26212" y="13904"/>
                  </a:lnTo>
                  <a:cubicBezTo>
                    <a:pt x="26032" y="6177"/>
                    <a:pt x="20204" y="0"/>
                    <a:pt x="13151" y="0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8" name="Google Shape;368;p30"/>
          <p:cNvSpPr txBox="1">
            <a:spLocks noGrp="1"/>
          </p:cNvSpPr>
          <p:nvPr>
            <p:ph type="ctrTitle"/>
          </p:nvPr>
        </p:nvSpPr>
        <p:spPr>
          <a:xfrm>
            <a:off x="1609433" y="1990938"/>
            <a:ext cx="5962320" cy="103590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solidFill>
                  <a:schemeClr val="tx1"/>
                </a:solidFill>
                <a:latin typeface="#9Slide07 Cadena" panose="02000503000000020004" pitchFamily="2" charset="0"/>
                <a:ea typeface="Lilita One"/>
                <a:cs typeface="Lilita One"/>
                <a:sym typeface="Lilita One"/>
              </a:rPr>
              <a:t>TRỪ SỐ ĐO THỜI GIAN</a:t>
            </a:r>
            <a:endParaRPr sz="4400" dirty="0">
              <a:solidFill>
                <a:schemeClr val="tx1"/>
              </a:solidFill>
              <a:latin typeface="#9Slide07 Cadena" panose="02000503000000020004" pitchFamily="2" charset="0"/>
              <a:ea typeface="Lilita One"/>
              <a:cs typeface="Lilita One"/>
              <a:sym typeface="Lilita One"/>
            </a:endParaRPr>
          </a:p>
        </p:txBody>
      </p:sp>
      <p:sp>
        <p:nvSpPr>
          <p:cNvPr id="118" name="Google Shape;368;p30">
            <a:extLst>
              <a:ext uri="{FF2B5EF4-FFF2-40B4-BE49-F238E27FC236}">
                <a16:creationId xmlns:a16="http://schemas.microsoft.com/office/drawing/2014/main" xmlns="" id="{89FBC818-2516-42C8-A48E-3DCC29721F60}"/>
              </a:ext>
            </a:extLst>
          </p:cNvPr>
          <p:cNvSpPr txBox="1">
            <a:spLocks/>
          </p:cNvSpPr>
          <p:nvPr/>
        </p:nvSpPr>
        <p:spPr>
          <a:xfrm>
            <a:off x="1569488" y="2085135"/>
            <a:ext cx="5586407" cy="828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Fredoka One"/>
              <a:buNone/>
              <a:defRPr sz="5000" b="0" i="0" u="none" strike="noStrike" cap="none">
                <a:solidFill>
                  <a:schemeClr val="accent4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Hachi Maru Pop"/>
              <a:buNone/>
              <a:defRPr sz="5200" b="0" i="0" u="none" strike="noStrike" cap="none">
                <a:solidFill>
                  <a:schemeClr val="accent4"/>
                </a:solidFill>
                <a:latin typeface="Hachi Maru Pop"/>
                <a:ea typeface="Hachi Maru Pop"/>
                <a:cs typeface="Hachi Maru Pop"/>
                <a:sym typeface="Hachi Maru Pop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Hachi Maru Pop"/>
              <a:buNone/>
              <a:defRPr sz="5200" b="0" i="0" u="none" strike="noStrike" cap="none">
                <a:solidFill>
                  <a:schemeClr val="accent4"/>
                </a:solidFill>
                <a:latin typeface="Hachi Maru Pop"/>
                <a:ea typeface="Hachi Maru Pop"/>
                <a:cs typeface="Hachi Maru Pop"/>
                <a:sym typeface="Hachi Maru Pop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Hachi Maru Pop"/>
              <a:buNone/>
              <a:defRPr sz="5200" b="0" i="0" u="none" strike="noStrike" cap="none">
                <a:solidFill>
                  <a:schemeClr val="accent4"/>
                </a:solidFill>
                <a:latin typeface="Hachi Maru Pop"/>
                <a:ea typeface="Hachi Maru Pop"/>
                <a:cs typeface="Hachi Maru Pop"/>
                <a:sym typeface="Hachi Maru Pop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Hachi Maru Pop"/>
              <a:buNone/>
              <a:defRPr sz="5200" b="0" i="0" u="none" strike="noStrike" cap="none">
                <a:solidFill>
                  <a:schemeClr val="accent4"/>
                </a:solidFill>
                <a:latin typeface="Hachi Maru Pop"/>
                <a:ea typeface="Hachi Maru Pop"/>
                <a:cs typeface="Hachi Maru Pop"/>
                <a:sym typeface="Hachi Maru Pop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Hachi Maru Pop"/>
              <a:buNone/>
              <a:defRPr sz="5200" b="0" i="0" u="none" strike="noStrike" cap="none">
                <a:solidFill>
                  <a:schemeClr val="accent4"/>
                </a:solidFill>
                <a:latin typeface="Hachi Maru Pop"/>
                <a:ea typeface="Hachi Maru Pop"/>
                <a:cs typeface="Hachi Maru Pop"/>
                <a:sym typeface="Hachi Maru Pop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Hachi Maru Pop"/>
              <a:buNone/>
              <a:defRPr sz="5200" b="0" i="0" u="none" strike="noStrike" cap="none">
                <a:solidFill>
                  <a:schemeClr val="accent4"/>
                </a:solidFill>
                <a:latin typeface="Hachi Maru Pop"/>
                <a:ea typeface="Hachi Maru Pop"/>
                <a:cs typeface="Hachi Maru Pop"/>
                <a:sym typeface="Hachi Maru Pop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Hachi Maru Pop"/>
              <a:buNone/>
              <a:defRPr sz="5200" b="0" i="0" u="none" strike="noStrike" cap="none">
                <a:solidFill>
                  <a:schemeClr val="accent4"/>
                </a:solidFill>
                <a:latin typeface="Hachi Maru Pop"/>
                <a:ea typeface="Hachi Maru Pop"/>
                <a:cs typeface="Hachi Maru Pop"/>
                <a:sym typeface="Hachi Maru Pop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Hachi Maru Pop"/>
              <a:buNone/>
              <a:defRPr sz="5200" b="0" i="0" u="none" strike="noStrike" cap="none">
                <a:solidFill>
                  <a:schemeClr val="accent4"/>
                </a:solidFill>
                <a:latin typeface="Hachi Maru Pop"/>
                <a:ea typeface="Hachi Maru Pop"/>
                <a:cs typeface="Hachi Maru Pop"/>
                <a:sym typeface="Hachi Maru Pop"/>
              </a:defRPr>
            </a:lvl9pPr>
          </a:lstStyle>
          <a:p>
            <a:r>
              <a:rPr lang="en-US" sz="4400" dirty="0">
                <a:solidFill>
                  <a:schemeClr val="tx2">
                    <a:lumMod val="90000"/>
                  </a:schemeClr>
                </a:solidFill>
                <a:latin typeface="#9Slide07 Cadena" panose="02000503000000020004" pitchFamily="2" charset="0"/>
                <a:ea typeface="Lilita One"/>
                <a:cs typeface="Lilita One"/>
                <a:sym typeface="Lilita One"/>
              </a:rPr>
              <a:t>TRỪ SỐ ĐO THỜI GIAN</a:t>
            </a:r>
          </a:p>
        </p:txBody>
      </p:sp>
      <p:sp>
        <p:nvSpPr>
          <p:cNvPr id="119" name="Google Shape;368;p30">
            <a:extLst>
              <a:ext uri="{FF2B5EF4-FFF2-40B4-BE49-F238E27FC236}">
                <a16:creationId xmlns:a16="http://schemas.microsoft.com/office/drawing/2014/main" xmlns="" id="{29DEF1EB-DA8E-4F7C-BD82-41A64AE1BEBD}"/>
              </a:ext>
            </a:extLst>
          </p:cNvPr>
          <p:cNvSpPr txBox="1">
            <a:spLocks/>
          </p:cNvSpPr>
          <p:nvPr/>
        </p:nvSpPr>
        <p:spPr>
          <a:xfrm>
            <a:off x="1509987" y="2099779"/>
            <a:ext cx="5586407" cy="828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Fredoka One"/>
              <a:buNone/>
              <a:defRPr sz="5000" b="0" i="0" u="none" strike="noStrike" cap="none">
                <a:solidFill>
                  <a:schemeClr val="accent4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Hachi Maru Pop"/>
              <a:buNone/>
              <a:defRPr sz="5200" b="0" i="0" u="none" strike="noStrike" cap="none">
                <a:solidFill>
                  <a:schemeClr val="accent4"/>
                </a:solidFill>
                <a:latin typeface="Hachi Maru Pop"/>
                <a:ea typeface="Hachi Maru Pop"/>
                <a:cs typeface="Hachi Maru Pop"/>
                <a:sym typeface="Hachi Maru Pop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Hachi Maru Pop"/>
              <a:buNone/>
              <a:defRPr sz="5200" b="0" i="0" u="none" strike="noStrike" cap="none">
                <a:solidFill>
                  <a:schemeClr val="accent4"/>
                </a:solidFill>
                <a:latin typeface="Hachi Maru Pop"/>
                <a:ea typeface="Hachi Maru Pop"/>
                <a:cs typeface="Hachi Maru Pop"/>
                <a:sym typeface="Hachi Maru Pop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Hachi Maru Pop"/>
              <a:buNone/>
              <a:defRPr sz="5200" b="0" i="0" u="none" strike="noStrike" cap="none">
                <a:solidFill>
                  <a:schemeClr val="accent4"/>
                </a:solidFill>
                <a:latin typeface="Hachi Maru Pop"/>
                <a:ea typeface="Hachi Maru Pop"/>
                <a:cs typeface="Hachi Maru Pop"/>
                <a:sym typeface="Hachi Maru Pop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Hachi Maru Pop"/>
              <a:buNone/>
              <a:defRPr sz="5200" b="0" i="0" u="none" strike="noStrike" cap="none">
                <a:solidFill>
                  <a:schemeClr val="accent4"/>
                </a:solidFill>
                <a:latin typeface="Hachi Maru Pop"/>
                <a:ea typeface="Hachi Maru Pop"/>
                <a:cs typeface="Hachi Maru Pop"/>
                <a:sym typeface="Hachi Maru Pop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Hachi Maru Pop"/>
              <a:buNone/>
              <a:defRPr sz="5200" b="0" i="0" u="none" strike="noStrike" cap="none">
                <a:solidFill>
                  <a:schemeClr val="accent4"/>
                </a:solidFill>
                <a:latin typeface="Hachi Maru Pop"/>
                <a:ea typeface="Hachi Maru Pop"/>
                <a:cs typeface="Hachi Maru Pop"/>
                <a:sym typeface="Hachi Maru Pop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Hachi Maru Pop"/>
              <a:buNone/>
              <a:defRPr sz="5200" b="0" i="0" u="none" strike="noStrike" cap="none">
                <a:solidFill>
                  <a:schemeClr val="accent4"/>
                </a:solidFill>
                <a:latin typeface="Hachi Maru Pop"/>
                <a:ea typeface="Hachi Maru Pop"/>
                <a:cs typeface="Hachi Maru Pop"/>
                <a:sym typeface="Hachi Maru Pop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Hachi Maru Pop"/>
              <a:buNone/>
              <a:defRPr sz="5200" b="0" i="0" u="none" strike="noStrike" cap="none">
                <a:solidFill>
                  <a:schemeClr val="accent4"/>
                </a:solidFill>
                <a:latin typeface="Hachi Maru Pop"/>
                <a:ea typeface="Hachi Maru Pop"/>
                <a:cs typeface="Hachi Maru Pop"/>
                <a:sym typeface="Hachi Maru Pop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Hachi Maru Pop"/>
              <a:buNone/>
              <a:defRPr sz="5200" b="0" i="0" u="none" strike="noStrike" cap="none">
                <a:solidFill>
                  <a:schemeClr val="accent4"/>
                </a:solidFill>
                <a:latin typeface="Hachi Maru Pop"/>
                <a:ea typeface="Hachi Maru Pop"/>
                <a:cs typeface="Hachi Maru Pop"/>
                <a:sym typeface="Hachi Maru Pop"/>
              </a:defRPr>
            </a:lvl9pPr>
          </a:lstStyle>
          <a:p>
            <a:r>
              <a:rPr lang="en-US" sz="4400" dirty="0">
                <a:solidFill>
                  <a:srgbClr val="C55964"/>
                </a:solidFill>
                <a:latin typeface="#9Slide07 Cadena" panose="02000503000000020004" pitchFamily="2" charset="0"/>
                <a:ea typeface="Lilita One"/>
                <a:cs typeface="Lilita One"/>
                <a:sym typeface="Lilita One"/>
              </a:rPr>
              <a:t>TRỪ SỐ ĐO THỜI GIAN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xmlns="" id="{FA1EEA5D-0BBC-4C5C-B827-005006BE6E0A}"/>
              </a:ext>
            </a:extLst>
          </p:cNvPr>
          <p:cNvSpPr/>
          <p:nvPr/>
        </p:nvSpPr>
        <p:spPr>
          <a:xfrm>
            <a:off x="333601" y="319881"/>
            <a:ext cx="8476798" cy="45037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4" name="Google Shape;534;p34"/>
          <p:cNvSpPr/>
          <p:nvPr/>
        </p:nvSpPr>
        <p:spPr>
          <a:xfrm rot="9715800" flipH="1">
            <a:off x="8461455" y="328123"/>
            <a:ext cx="497234" cy="479367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BCEBAC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34"/>
          <p:cNvSpPr/>
          <p:nvPr/>
        </p:nvSpPr>
        <p:spPr>
          <a:xfrm rot="9715681" flipH="1">
            <a:off x="8032241" y="165625"/>
            <a:ext cx="336672" cy="324574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34"/>
          <p:cNvSpPr/>
          <p:nvPr/>
        </p:nvSpPr>
        <p:spPr>
          <a:xfrm rot="9719309" flipH="1">
            <a:off x="8421084" y="82270"/>
            <a:ext cx="166878" cy="166878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738;p38">
            <a:extLst>
              <a:ext uri="{FF2B5EF4-FFF2-40B4-BE49-F238E27FC236}">
                <a16:creationId xmlns:a16="http://schemas.microsoft.com/office/drawing/2014/main" xmlns="" id="{CD326048-B83B-4E53-897A-F743ED43F075}"/>
              </a:ext>
            </a:extLst>
          </p:cNvPr>
          <p:cNvSpPr/>
          <p:nvPr/>
        </p:nvSpPr>
        <p:spPr>
          <a:xfrm>
            <a:off x="169041" y="244613"/>
            <a:ext cx="526575" cy="507653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739;p38">
            <a:extLst>
              <a:ext uri="{FF2B5EF4-FFF2-40B4-BE49-F238E27FC236}">
                <a16:creationId xmlns:a16="http://schemas.microsoft.com/office/drawing/2014/main" xmlns="" id="{32C633DB-5A6D-44E1-B4FC-748AC4405518}"/>
              </a:ext>
            </a:extLst>
          </p:cNvPr>
          <p:cNvSpPr/>
          <p:nvPr/>
        </p:nvSpPr>
        <p:spPr>
          <a:xfrm rot="10800000">
            <a:off x="744627" y="100881"/>
            <a:ext cx="219000" cy="219000"/>
          </a:xfrm>
          <a:prstGeom prst="ellipse">
            <a:avLst/>
          </a:pr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8C9BB0BB-33FC-4AC6-A10E-813040BB6FA7}"/>
              </a:ext>
            </a:extLst>
          </p:cNvPr>
          <p:cNvGrpSpPr/>
          <p:nvPr/>
        </p:nvGrpSpPr>
        <p:grpSpPr>
          <a:xfrm>
            <a:off x="869874" y="582597"/>
            <a:ext cx="731520" cy="731520"/>
            <a:chOff x="1290792" y="534413"/>
            <a:chExt cx="731520" cy="731520"/>
          </a:xfrm>
        </p:grpSpPr>
        <p:sp>
          <p:nvSpPr>
            <p:cNvPr id="8" name="Google Shape;512;p34">
              <a:extLst>
                <a:ext uri="{FF2B5EF4-FFF2-40B4-BE49-F238E27FC236}">
                  <a16:creationId xmlns:a16="http://schemas.microsoft.com/office/drawing/2014/main" xmlns="" id="{9D90E57F-26D9-4D8D-8A86-C693105B6148}"/>
                </a:ext>
              </a:extLst>
            </p:cNvPr>
            <p:cNvSpPr/>
            <p:nvPr/>
          </p:nvSpPr>
          <p:spPr>
            <a:xfrm flipH="1">
              <a:off x="1290792" y="534413"/>
              <a:ext cx="731520" cy="731520"/>
            </a:xfrm>
            <a:prstGeom prst="ellipse">
              <a:avLst/>
            </a:pr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513;p34">
              <a:extLst>
                <a:ext uri="{FF2B5EF4-FFF2-40B4-BE49-F238E27FC236}">
                  <a16:creationId xmlns:a16="http://schemas.microsoft.com/office/drawing/2014/main" xmlns="" id="{3204B53A-F457-40C3-A61B-22AA5F77F0C1}"/>
                </a:ext>
              </a:extLst>
            </p:cNvPr>
            <p:cNvSpPr/>
            <p:nvPr/>
          </p:nvSpPr>
          <p:spPr>
            <a:xfrm flipH="1">
              <a:off x="1382232" y="586778"/>
              <a:ext cx="640080" cy="640080"/>
            </a:xfrm>
            <a:prstGeom prst="ellipse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" name="Google Shape;516;p34">
            <a:extLst>
              <a:ext uri="{FF2B5EF4-FFF2-40B4-BE49-F238E27FC236}">
                <a16:creationId xmlns:a16="http://schemas.microsoft.com/office/drawing/2014/main" xmlns="" id="{7FF6BFC1-1BBF-4013-A84A-4BDE9408D53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56102" y="721884"/>
            <a:ext cx="450504" cy="45294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1</a:t>
            </a:r>
            <a:endParaRPr sz="3200" dirty="0"/>
          </a:p>
        </p:txBody>
      </p:sp>
      <p:sp>
        <p:nvSpPr>
          <p:cNvPr id="13" name="Google Shape;514;p34">
            <a:extLst>
              <a:ext uri="{FF2B5EF4-FFF2-40B4-BE49-F238E27FC236}">
                <a16:creationId xmlns:a16="http://schemas.microsoft.com/office/drawing/2014/main" xmlns="" id="{31CB1D05-C1F4-4406-9AA7-5B34627895C4}"/>
              </a:ext>
            </a:extLst>
          </p:cNvPr>
          <p:cNvSpPr txBox="1">
            <a:spLocks/>
          </p:cNvSpPr>
          <p:nvPr/>
        </p:nvSpPr>
        <p:spPr>
          <a:xfrm>
            <a:off x="1601394" y="706257"/>
            <a:ext cx="1300186" cy="4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0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r>
              <a:rPr lang="en-US" sz="3600" dirty="0" err="1"/>
              <a:t>Tính</a:t>
            </a:r>
            <a:r>
              <a:rPr lang="en-US" sz="3600" dirty="0"/>
              <a:t>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A19250E-B807-4F0F-BDFC-4AF206E229C8}"/>
              </a:ext>
            </a:extLst>
          </p:cNvPr>
          <p:cNvSpPr txBox="1"/>
          <p:nvPr/>
        </p:nvSpPr>
        <p:spPr>
          <a:xfrm>
            <a:off x="1877993" y="1576833"/>
            <a:ext cx="56316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EDD38"/>
                </a:solidFill>
                <a:latin typeface="#9Slide07 Cadena" panose="02000503000000020004" pitchFamily="2" charset="0"/>
                <a:cs typeface="Times New Roman" pitchFamily="18" charset="0"/>
              </a:rPr>
              <a:t>a) 23 </a:t>
            </a:r>
            <a:r>
              <a:rPr lang="en-US" sz="2800" dirty="0" err="1">
                <a:solidFill>
                  <a:srgbClr val="FEDD38"/>
                </a:solidFill>
                <a:latin typeface="#9Slide07 Cadena" panose="02000503000000020004" pitchFamily="2" charset="0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rgbClr val="FEDD38"/>
                </a:solidFill>
                <a:latin typeface="#9Slide07 Cadena" panose="02000503000000020004" pitchFamily="2" charset="0"/>
                <a:cs typeface="Times New Roman" pitchFamily="18" charset="0"/>
              </a:rPr>
              <a:t> 25 </a:t>
            </a:r>
            <a:r>
              <a:rPr lang="en-US" sz="2800" dirty="0" err="1">
                <a:solidFill>
                  <a:srgbClr val="FEDD38"/>
                </a:solidFill>
                <a:latin typeface="#9Slide07 Cadena" panose="02000503000000020004" pitchFamily="2" charset="0"/>
                <a:cs typeface="Times New Roman" pitchFamily="18" charset="0"/>
              </a:rPr>
              <a:t>giây</a:t>
            </a:r>
            <a:r>
              <a:rPr lang="en-US" sz="2800" dirty="0">
                <a:solidFill>
                  <a:srgbClr val="FEDD38"/>
                </a:solidFill>
                <a:latin typeface="#9Slide07 Cadena" panose="02000503000000020004" pitchFamily="2" charset="0"/>
                <a:cs typeface="Times New Roman" pitchFamily="18" charset="0"/>
              </a:rPr>
              <a:t> – 15 </a:t>
            </a:r>
            <a:r>
              <a:rPr lang="en-US" sz="2800" dirty="0" err="1">
                <a:solidFill>
                  <a:srgbClr val="FEDD38"/>
                </a:solidFill>
                <a:latin typeface="#9Slide07 Cadena" panose="02000503000000020004" pitchFamily="2" charset="0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rgbClr val="FEDD38"/>
                </a:solidFill>
                <a:latin typeface="#9Slide07 Cadena" panose="02000503000000020004" pitchFamily="2" charset="0"/>
                <a:cs typeface="Times New Roman" pitchFamily="18" charset="0"/>
              </a:rPr>
              <a:t> 12 </a:t>
            </a:r>
            <a:r>
              <a:rPr lang="en-US" sz="2800" dirty="0" err="1">
                <a:solidFill>
                  <a:srgbClr val="FEDD38"/>
                </a:solidFill>
                <a:latin typeface="#9Slide07 Cadena" panose="02000503000000020004" pitchFamily="2" charset="0"/>
                <a:cs typeface="Times New Roman" pitchFamily="18" charset="0"/>
              </a:rPr>
              <a:t>giây</a:t>
            </a:r>
            <a:endParaRPr lang="en-US" sz="2800" dirty="0">
              <a:solidFill>
                <a:srgbClr val="FEDD38"/>
              </a:solidFill>
              <a:latin typeface="#9Slide07 Cadena" panose="02000503000000020004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0F4CBD7-0462-4D21-B9C1-C477731AE68D}"/>
              </a:ext>
            </a:extLst>
          </p:cNvPr>
          <p:cNvSpPr txBox="1"/>
          <p:nvPr/>
        </p:nvSpPr>
        <p:spPr>
          <a:xfrm>
            <a:off x="1877992" y="2544067"/>
            <a:ext cx="57150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61FF69"/>
                </a:solidFill>
                <a:latin typeface="#9Slide07 Cadena" panose="02000503000000020004" pitchFamily="2" charset="0"/>
                <a:cs typeface="Times New Roman" pitchFamily="18" charset="0"/>
              </a:rPr>
              <a:t>b) 54 </a:t>
            </a:r>
            <a:r>
              <a:rPr lang="en-US" sz="2800" dirty="0" err="1">
                <a:solidFill>
                  <a:srgbClr val="61FF69"/>
                </a:solidFill>
                <a:latin typeface="#9Slide07 Cadena" panose="02000503000000020004" pitchFamily="2" charset="0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rgbClr val="61FF69"/>
                </a:solidFill>
                <a:latin typeface="#9Slide07 Cadena" panose="02000503000000020004" pitchFamily="2" charset="0"/>
                <a:cs typeface="Times New Roman" pitchFamily="18" charset="0"/>
              </a:rPr>
              <a:t> 21 </a:t>
            </a:r>
            <a:r>
              <a:rPr lang="en-US" sz="2800" dirty="0" err="1">
                <a:solidFill>
                  <a:srgbClr val="61FF69"/>
                </a:solidFill>
                <a:latin typeface="#9Slide07 Cadena" panose="02000503000000020004" pitchFamily="2" charset="0"/>
                <a:cs typeface="Times New Roman" pitchFamily="18" charset="0"/>
              </a:rPr>
              <a:t>giây</a:t>
            </a:r>
            <a:r>
              <a:rPr lang="en-US" sz="2800" dirty="0">
                <a:solidFill>
                  <a:srgbClr val="61FF69"/>
                </a:solidFill>
                <a:latin typeface="#9Slide07 Cadena" panose="02000503000000020004" pitchFamily="2" charset="0"/>
                <a:cs typeface="Times New Roman" pitchFamily="18" charset="0"/>
              </a:rPr>
              <a:t> – 21 </a:t>
            </a:r>
            <a:r>
              <a:rPr lang="en-US" sz="2800" dirty="0" err="1">
                <a:solidFill>
                  <a:srgbClr val="61FF69"/>
                </a:solidFill>
                <a:latin typeface="#9Slide07 Cadena" panose="02000503000000020004" pitchFamily="2" charset="0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rgbClr val="61FF69"/>
                </a:solidFill>
                <a:latin typeface="#9Slide07 Cadena" panose="02000503000000020004" pitchFamily="2" charset="0"/>
                <a:cs typeface="Times New Roman" pitchFamily="18" charset="0"/>
              </a:rPr>
              <a:t> 34 </a:t>
            </a:r>
            <a:r>
              <a:rPr lang="en-US" sz="2800" dirty="0" err="1">
                <a:solidFill>
                  <a:srgbClr val="61FF69"/>
                </a:solidFill>
                <a:latin typeface="#9Slide07 Cadena" panose="02000503000000020004" pitchFamily="2" charset="0"/>
                <a:cs typeface="Times New Roman" pitchFamily="18" charset="0"/>
              </a:rPr>
              <a:t>giây</a:t>
            </a:r>
            <a:endParaRPr lang="en-US" sz="2800" dirty="0">
              <a:solidFill>
                <a:srgbClr val="61FF69"/>
              </a:solidFill>
              <a:latin typeface="#9Slide07 Cadena" panose="02000503000000020004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0E7472DC-C41A-4E80-ABF8-D37494A72671}"/>
              </a:ext>
            </a:extLst>
          </p:cNvPr>
          <p:cNvSpPr txBox="1"/>
          <p:nvPr/>
        </p:nvSpPr>
        <p:spPr>
          <a:xfrm>
            <a:off x="1877993" y="3511300"/>
            <a:ext cx="52629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3BB2BF"/>
                </a:solidFill>
                <a:latin typeface="#9Slide07 Cadena" panose="02000503000000020004" pitchFamily="2" charset="0"/>
                <a:cs typeface="Times New Roman" pitchFamily="18" charset="0"/>
              </a:rPr>
              <a:t>c) 22 </a:t>
            </a:r>
            <a:r>
              <a:rPr lang="en-US" sz="2800" dirty="0" err="1">
                <a:solidFill>
                  <a:srgbClr val="3BB2BF"/>
                </a:solidFill>
                <a:latin typeface="#9Slide07 Cadena" panose="02000503000000020004" pitchFamily="2" charset="0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rgbClr val="3BB2BF"/>
                </a:solidFill>
                <a:latin typeface="#9Slide07 Cadena" panose="02000503000000020004" pitchFamily="2" charset="0"/>
                <a:cs typeface="Times New Roman" pitchFamily="18" charset="0"/>
              </a:rPr>
              <a:t> 15 </a:t>
            </a:r>
            <a:r>
              <a:rPr lang="en-US" sz="2800" dirty="0" err="1">
                <a:solidFill>
                  <a:srgbClr val="3BB2BF"/>
                </a:solidFill>
                <a:latin typeface="#9Slide07 Cadena" panose="02000503000000020004" pitchFamily="2" charset="0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rgbClr val="3BB2BF"/>
                </a:solidFill>
                <a:latin typeface="#9Slide07 Cadena" panose="02000503000000020004" pitchFamily="2" charset="0"/>
                <a:cs typeface="Times New Roman" pitchFamily="18" charset="0"/>
              </a:rPr>
              <a:t> – 12 </a:t>
            </a:r>
            <a:r>
              <a:rPr lang="en-US" sz="2800" dirty="0" err="1">
                <a:solidFill>
                  <a:srgbClr val="3BB2BF"/>
                </a:solidFill>
                <a:latin typeface="#9Slide07 Cadena" panose="02000503000000020004" pitchFamily="2" charset="0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rgbClr val="3BB2BF"/>
                </a:solidFill>
                <a:latin typeface="#9Slide07 Cadena" panose="02000503000000020004" pitchFamily="2" charset="0"/>
                <a:cs typeface="Times New Roman" pitchFamily="18" charset="0"/>
              </a:rPr>
              <a:t> 35 </a:t>
            </a:r>
            <a:r>
              <a:rPr lang="en-US" sz="2800" dirty="0" err="1">
                <a:solidFill>
                  <a:srgbClr val="3BB2BF"/>
                </a:solidFill>
                <a:latin typeface="#9Slide07 Cadena" panose="02000503000000020004" pitchFamily="2" charset="0"/>
                <a:cs typeface="Times New Roman" pitchFamily="18" charset="0"/>
              </a:rPr>
              <a:t>phút</a:t>
            </a:r>
            <a:endParaRPr lang="en-US" sz="2800" dirty="0">
              <a:solidFill>
                <a:srgbClr val="3BB2BF"/>
              </a:solidFill>
              <a:latin typeface="#9Slide07 Cadena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0461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xmlns="" id="{FA1EEA5D-0BBC-4C5C-B827-005006BE6E0A}"/>
              </a:ext>
            </a:extLst>
          </p:cNvPr>
          <p:cNvSpPr/>
          <p:nvPr/>
        </p:nvSpPr>
        <p:spPr>
          <a:xfrm>
            <a:off x="333601" y="319881"/>
            <a:ext cx="8476798" cy="45037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4" name="Google Shape;534;p34"/>
          <p:cNvSpPr/>
          <p:nvPr/>
        </p:nvSpPr>
        <p:spPr>
          <a:xfrm rot="9715800" flipH="1">
            <a:off x="8461455" y="328123"/>
            <a:ext cx="497234" cy="479367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BCEBAC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34"/>
          <p:cNvSpPr/>
          <p:nvPr/>
        </p:nvSpPr>
        <p:spPr>
          <a:xfrm rot="9715681" flipH="1">
            <a:off x="8032241" y="165625"/>
            <a:ext cx="336672" cy="324574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34"/>
          <p:cNvSpPr/>
          <p:nvPr/>
        </p:nvSpPr>
        <p:spPr>
          <a:xfrm rot="9719309" flipH="1">
            <a:off x="8421084" y="82270"/>
            <a:ext cx="166878" cy="166878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738;p38">
            <a:extLst>
              <a:ext uri="{FF2B5EF4-FFF2-40B4-BE49-F238E27FC236}">
                <a16:creationId xmlns:a16="http://schemas.microsoft.com/office/drawing/2014/main" xmlns="" id="{CD326048-B83B-4E53-897A-F743ED43F075}"/>
              </a:ext>
            </a:extLst>
          </p:cNvPr>
          <p:cNvSpPr/>
          <p:nvPr/>
        </p:nvSpPr>
        <p:spPr>
          <a:xfrm>
            <a:off x="169041" y="244613"/>
            <a:ext cx="526575" cy="507653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739;p38">
            <a:extLst>
              <a:ext uri="{FF2B5EF4-FFF2-40B4-BE49-F238E27FC236}">
                <a16:creationId xmlns:a16="http://schemas.microsoft.com/office/drawing/2014/main" xmlns="" id="{32C633DB-5A6D-44E1-B4FC-748AC4405518}"/>
              </a:ext>
            </a:extLst>
          </p:cNvPr>
          <p:cNvSpPr/>
          <p:nvPr/>
        </p:nvSpPr>
        <p:spPr>
          <a:xfrm rot="10800000">
            <a:off x="744627" y="100881"/>
            <a:ext cx="219000" cy="219000"/>
          </a:xfrm>
          <a:prstGeom prst="ellipse">
            <a:avLst/>
          </a:pr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61DAA1C3-4240-412B-AA20-558978CF5278}"/>
              </a:ext>
            </a:extLst>
          </p:cNvPr>
          <p:cNvGrpSpPr/>
          <p:nvPr/>
        </p:nvGrpSpPr>
        <p:grpSpPr>
          <a:xfrm>
            <a:off x="869874" y="582597"/>
            <a:ext cx="731520" cy="731520"/>
            <a:chOff x="1290792" y="534413"/>
            <a:chExt cx="731520" cy="731520"/>
          </a:xfrm>
        </p:grpSpPr>
        <p:sp>
          <p:nvSpPr>
            <p:cNvPr id="9" name="Google Shape;512;p34">
              <a:extLst>
                <a:ext uri="{FF2B5EF4-FFF2-40B4-BE49-F238E27FC236}">
                  <a16:creationId xmlns:a16="http://schemas.microsoft.com/office/drawing/2014/main" xmlns="" id="{9009C690-9AC8-4E4E-84DB-C5B5B8C31641}"/>
                </a:ext>
              </a:extLst>
            </p:cNvPr>
            <p:cNvSpPr/>
            <p:nvPr/>
          </p:nvSpPr>
          <p:spPr>
            <a:xfrm flipH="1">
              <a:off x="1290792" y="534413"/>
              <a:ext cx="731520" cy="731520"/>
            </a:xfrm>
            <a:prstGeom prst="ellipse">
              <a:avLst/>
            </a:pr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513;p34">
              <a:extLst>
                <a:ext uri="{FF2B5EF4-FFF2-40B4-BE49-F238E27FC236}">
                  <a16:creationId xmlns:a16="http://schemas.microsoft.com/office/drawing/2014/main" xmlns="" id="{FA514DD7-0C0C-4FE0-8F0A-E38D1426A7DB}"/>
                </a:ext>
              </a:extLst>
            </p:cNvPr>
            <p:cNvSpPr/>
            <p:nvPr/>
          </p:nvSpPr>
          <p:spPr>
            <a:xfrm flipH="1">
              <a:off x="1382232" y="586778"/>
              <a:ext cx="640080" cy="640080"/>
            </a:xfrm>
            <a:prstGeom prst="ellipse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" name="Google Shape;514;p34">
            <a:extLst>
              <a:ext uri="{FF2B5EF4-FFF2-40B4-BE49-F238E27FC236}">
                <a16:creationId xmlns:a16="http://schemas.microsoft.com/office/drawing/2014/main" xmlns="" id="{F27ACC2F-DD6A-48DF-A94F-6F992D807885}"/>
              </a:ext>
            </a:extLst>
          </p:cNvPr>
          <p:cNvSpPr txBox="1">
            <a:spLocks/>
          </p:cNvSpPr>
          <p:nvPr/>
        </p:nvSpPr>
        <p:spPr>
          <a:xfrm>
            <a:off x="1601394" y="706257"/>
            <a:ext cx="1300186" cy="4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0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r>
              <a:rPr lang="en-US" sz="3600" dirty="0" err="1"/>
              <a:t>Tính</a:t>
            </a:r>
            <a:r>
              <a:rPr lang="en-US" sz="3600" dirty="0"/>
              <a:t>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8A12875-5638-4918-8793-CD5B382C829D}"/>
              </a:ext>
            </a:extLst>
          </p:cNvPr>
          <p:cNvSpPr txBox="1"/>
          <p:nvPr/>
        </p:nvSpPr>
        <p:spPr>
          <a:xfrm>
            <a:off x="432328" y="1661418"/>
            <a:ext cx="56316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EDD38"/>
                </a:solidFill>
                <a:latin typeface="#9Slide07 Cadena" panose="02000503000000020004" pitchFamily="2" charset="0"/>
                <a:cs typeface="Times New Roman" pitchFamily="18" charset="0"/>
              </a:rPr>
              <a:t>a) 23 </a:t>
            </a:r>
            <a:r>
              <a:rPr lang="en-US" sz="2800" dirty="0" err="1">
                <a:solidFill>
                  <a:srgbClr val="FEDD38"/>
                </a:solidFill>
                <a:latin typeface="#9Slide07 Cadena" panose="02000503000000020004" pitchFamily="2" charset="0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rgbClr val="FEDD38"/>
                </a:solidFill>
                <a:latin typeface="#9Slide07 Cadena" panose="02000503000000020004" pitchFamily="2" charset="0"/>
                <a:cs typeface="Times New Roman" pitchFamily="18" charset="0"/>
              </a:rPr>
              <a:t> 25 </a:t>
            </a:r>
            <a:r>
              <a:rPr lang="en-US" sz="2800" dirty="0" err="1">
                <a:solidFill>
                  <a:srgbClr val="FEDD38"/>
                </a:solidFill>
                <a:latin typeface="#9Slide07 Cadena" panose="02000503000000020004" pitchFamily="2" charset="0"/>
                <a:cs typeface="Times New Roman" pitchFamily="18" charset="0"/>
              </a:rPr>
              <a:t>giây</a:t>
            </a:r>
            <a:r>
              <a:rPr lang="en-US" sz="2800" dirty="0">
                <a:solidFill>
                  <a:srgbClr val="FEDD38"/>
                </a:solidFill>
                <a:latin typeface="#9Slide07 Cadena" panose="02000503000000020004" pitchFamily="2" charset="0"/>
                <a:cs typeface="Times New Roman" pitchFamily="18" charset="0"/>
              </a:rPr>
              <a:t> – 15 </a:t>
            </a:r>
            <a:r>
              <a:rPr lang="en-US" sz="2800" dirty="0" err="1">
                <a:solidFill>
                  <a:srgbClr val="FEDD38"/>
                </a:solidFill>
                <a:latin typeface="#9Slide07 Cadena" panose="02000503000000020004" pitchFamily="2" charset="0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rgbClr val="FEDD38"/>
                </a:solidFill>
                <a:latin typeface="#9Slide07 Cadena" panose="02000503000000020004" pitchFamily="2" charset="0"/>
                <a:cs typeface="Times New Roman" pitchFamily="18" charset="0"/>
              </a:rPr>
              <a:t> 12 </a:t>
            </a:r>
            <a:r>
              <a:rPr lang="en-US" sz="2800" dirty="0" err="1">
                <a:solidFill>
                  <a:srgbClr val="FEDD38"/>
                </a:solidFill>
                <a:latin typeface="#9Slide07 Cadena" panose="02000503000000020004" pitchFamily="2" charset="0"/>
                <a:cs typeface="Times New Roman" pitchFamily="18" charset="0"/>
              </a:rPr>
              <a:t>giây</a:t>
            </a:r>
            <a:endParaRPr lang="en-US" sz="2800" dirty="0">
              <a:solidFill>
                <a:srgbClr val="FEDD38"/>
              </a:solidFill>
              <a:latin typeface="#9Slide07 Cadena" panose="02000503000000020004" pitchFamily="2" charset="0"/>
            </a:endParaRPr>
          </a:p>
        </p:txBody>
      </p:sp>
      <p:sp>
        <p:nvSpPr>
          <p:cNvPr id="13" name="Google Shape;516;p34">
            <a:extLst>
              <a:ext uri="{FF2B5EF4-FFF2-40B4-BE49-F238E27FC236}">
                <a16:creationId xmlns:a16="http://schemas.microsoft.com/office/drawing/2014/main" xmlns="" id="{5C249882-7ABB-4E6C-8937-C7FA1D44C70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56102" y="721884"/>
            <a:ext cx="450504" cy="45294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1</a:t>
            </a:r>
            <a:endParaRPr sz="3200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F27EB920-BB8B-4B0E-8CB8-DD24D59E1800}"/>
              </a:ext>
            </a:extLst>
          </p:cNvPr>
          <p:cNvCxnSpPr>
            <a:stCxn id="62" idx="1"/>
            <a:endCxn id="62" idx="3"/>
          </p:cNvCxnSpPr>
          <p:nvPr/>
        </p:nvCxnSpPr>
        <p:spPr>
          <a:xfrm>
            <a:off x="333601" y="2571750"/>
            <a:ext cx="8476798" cy="0"/>
          </a:xfrm>
          <a:prstGeom prst="line">
            <a:avLst/>
          </a:prstGeom>
          <a:ln w="38100">
            <a:solidFill>
              <a:srgbClr val="F2DDE3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D229F90C-CBBB-49DE-85E4-82296F4B5699}"/>
              </a:ext>
            </a:extLst>
          </p:cNvPr>
          <p:cNvSpPr/>
          <p:nvPr/>
        </p:nvSpPr>
        <p:spPr>
          <a:xfrm>
            <a:off x="3312905" y="2814584"/>
            <a:ext cx="26500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23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 25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giây</a:t>
            </a:r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D3E4DDA5-415A-40B6-ACD7-8A38F834E77A}"/>
              </a:ext>
            </a:extLst>
          </p:cNvPr>
          <p:cNvSpPr/>
          <p:nvPr/>
        </p:nvSpPr>
        <p:spPr>
          <a:xfrm>
            <a:off x="3312905" y="3388444"/>
            <a:ext cx="25234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15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 12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giây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D9DB1E17-F06F-430F-9133-EC23BB6FFA21}"/>
              </a:ext>
            </a:extLst>
          </p:cNvPr>
          <p:cNvSpPr/>
          <p:nvPr/>
        </p:nvSpPr>
        <p:spPr>
          <a:xfrm>
            <a:off x="3312905" y="4073889"/>
            <a:ext cx="25314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  8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 13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giây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486057A6-5CB9-4B50-9D46-35FC56092F22}"/>
              </a:ext>
            </a:extLst>
          </p:cNvPr>
          <p:cNvSpPr txBox="1"/>
          <p:nvPr/>
        </p:nvSpPr>
        <p:spPr>
          <a:xfrm>
            <a:off x="3001601" y="3082006"/>
            <a:ext cx="3113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#9Slide07 SVNStick A Round" panose="02000503000000000000" pitchFamily="2" charset="0"/>
                <a:cs typeface="Times New Roman" pitchFamily="18" charset="0"/>
              </a:rPr>
              <a:t>-</a:t>
            </a:r>
            <a:endParaRPr lang="en-US" sz="2800" dirty="0">
              <a:solidFill>
                <a:schemeClr val="tx1"/>
              </a:solidFill>
              <a:latin typeface="#9Slide07 SVNStick A Round" panose="02000503000000000000" pitchFamily="2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75E09D38-A4BF-49EF-B48F-20C9ED660BB0}"/>
              </a:ext>
            </a:extLst>
          </p:cNvPr>
          <p:cNvCxnSpPr>
            <a:cxnSpLocks/>
          </p:cNvCxnSpPr>
          <p:nvPr/>
        </p:nvCxnSpPr>
        <p:spPr>
          <a:xfrm flipV="1">
            <a:off x="3312905" y="3943563"/>
            <a:ext cx="2428676" cy="2586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2906A1A3-BC16-40A2-98F0-8A73B610EC4F}"/>
              </a:ext>
            </a:extLst>
          </p:cNvPr>
          <p:cNvSpPr/>
          <p:nvPr/>
        </p:nvSpPr>
        <p:spPr>
          <a:xfrm>
            <a:off x="5962989" y="1661418"/>
            <a:ext cx="26388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EDD38"/>
                </a:solidFill>
                <a:latin typeface="#9Slide07 Cadena" panose="02000503000000020004" pitchFamily="2" charset="0"/>
                <a:cs typeface="Times New Roman" pitchFamily="18" charset="0"/>
              </a:rPr>
              <a:t>= 8 </a:t>
            </a:r>
            <a:r>
              <a:rPr lang="en-US" sz="2800" dirty="0" err="1">
                <a:solidFill>
                  <a:srgbClr val="FEDD38"/>
                </a:solidFill>
                <a:latin typeface="#9Slide07 Cadena" panose="02000503000000020004" pitchFamily="2" charset="0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rgbClr val="FEDD38"/>
                </a:solidFill>
                <a:latin typeface="#9Slide07 Cadena" panose="02000503000000020004" pitchFamily="2" charset="0"/>
                <a:cs typeface="Times New Roman" pitchFamily="18" charset="0"/>
              </a:rPr>
              <a:t> 13 </a:t>
            </a:r>
            <a:r>
              <a:rPr lang="en-US" sz="2800" dirty="0" err="1">
                <a:solidFill>
                  <a:srgbClr val="FEDD38"/>
                </a:solidFill>
                <a:latin typeface="#9Slide07 Cadena" panose="02000503000000020004" pitchFamily="2" charset="0"/>
                <a:cs typeface="Times New Roman" pitchFamily="18" charset="0"/>
              </a:rPr>
              <a:t>giây</a:t>
            </a:r>
            <a:endParaRPr lang="en-US" sz="2800" dirty="0">
              <a:solidFill>
                <a:srgbClr val="FEDD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299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23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xmlns="" id="{FA1EEA5D-0BBC-4C5C-B827-005006BE6E0A}"/>
              </a:ext>
            </a:extLst>
          </p:cNvPr>
          <p:cNvSpPr/>
          <p:nvPr/>
        </p:nvSpPr>
        <p:spPr>
          <a:xfrm>
            <a:off x="333601" y="319881"/>
            <a:ext cx="8476798" cy="45037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4" name="Google Shape;534;p34"/>
          <p:cNvSpPr/>
          <p:nvPr/>
        </p:nvSpPr>
        <p:spPr>
          <a:xfrm rot="9715800" flipH="1">
            <a:off x="8461455" y="328123"/>
            <a:ext cx="497234" cy="479367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BCEBAC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34"/>
          <p:cNvSpPr/>
          <p:nvPr/>
        </p:nvSpPr>
        <p:spPr>
          <a:xfrm rot="9715681" flipH="1">
            <a:off x="8032241" y="165625"/>
            <a:ext cx="336672" cy="324574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34"/>
          <p:cNvSpPr/>
          <p:nvPr/>
        </p:nvSpPr>
        <p:spPr>
          <a:xfrm rot="9719309" flipH="1">
            <a:off x="8421084" y="82270"/>
            <a:ext cx="166878" cy="166878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738;p38">
            <a:extLst>
              <a:ext uri="{FF2B5EF4-FFF2-40B4-BE49-F238E27FC236}">
                <a16:creationId xmlns:a16="http://schemas.microsoft.com/office/drawing/2014/main" xmlns="" id="{CD326048-B83B-4E53-897A-F743ED43F075}"/>
              </a:ext>
            </a:extLst>
          </p:cNvPr>
          <p:cNvSpPr/>
          <p:nvPr/>
        </p:nvSpPr>
        <p:spPr>
          <a:xfrm>
            <a:off x="169041" y="244613"/>
            <a:ext cx="526575" cy="507653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739;p38">
            <a:extLst>
              <a:ext uri="{FF2B5EF4-FFF2-40B4-BE49-F238E27FC236}">
                <a16:creationId xmlns:a16="http://schemas.microsoft.com/office/drawing/2014/main" xmlns="" id="{32C633DB-5A6D-44E1-B4FC-748AC4405518}"/>
              </a:ext>
            </a:extLst>
          </p:cNvPr>
          <p:cNvSpPr/>
          <p:nvPr/>
        </p:nvSpPr>
        <p:spPr>
          <a:xfrm rot="10800000">
            <a:off x="744627" y="100881"/>
            <a:ext cx="219000" cy="219000"/>
          </a:xfrm>
          <a:prstGeom prst="ellipse">
            <a:avLst/>
          </a:pr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61DAA1C3-4240-412B-AA20-558978CF5278}"/>
              </a:ext>
            </a:extLst>
          </p:cNvPr>
          <p:cNvGrpSpPr/>
          <p:nvPr/>
        </p:nvGrpSpPr>
        <p:grpSpPr>
          <a:xfrm>
            <a:off x="869874" y="582597"/>
            <a:ext cx="731520" cy="731520"/>
            <a:chOff x="1290792" y="534413"/>
            <a:chExt cx="731520" cy="731520"/>
          </a:xfrm>
        </p:grpSpPr>
        <p:sp>
          <p:nvSpPr>
            <p:cNvPr id="9" name="Google Shape;512;p34">
              <a:extLst>
                <a:ext uri="{FF2B5EF4-FFF2-40B4-BE49-F238E27FC236}">
                  <a16:creationId xmlns:a16="http://schemas.microsoft.com/office/drawing/2014/main" xmlns="" id="{9009C690-9AC8-4E4E-84DB-C5B5B8C31641}"/>
                </a:ext>
              </a:extLst>
            </p:cNvPr>
            <p:cNvSpPr/>
            <p:nvPr/>
          </p:nvSpPr>
          <p:spPr>
            <a:xfrm flipH="1">
              <a:off x="1290792" y="534413"/>
              <a:ext cx="731520" cy="731520"/>
            </a:xfrm>
            <a:prstGeom prst="ellipse">
              <a:avLst/>
            </a:pr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513;p34">
              <a:extLst>
                <a:ext uri="{FF2B5EF4-FFF2-40B4-BE49-F238E27FC236}">
                  <a16:creationId xmlns:a16="http://schemas.microsoft.com/office/drawing/2014/main" xmlns="" id="{FA514DD7-0C0C-4FE0-8F0A-E38D1426A7DB}"/>
                </a:ext>
              </a:extLst>
            </p:cNvPr>
            <p:cNvSpPr/>
            <p:nvPr/>
          </p:nvSpPr>
          <p:spPr>
            <a:xfrm flipH="1">
              <a:off x="1382232" y="586778"/>
              <a:ext cx="640080" cy="640080"/>
            </a:xfrm>
            <a:prstGeom prst="ellipse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" name="Google Shape;514;p34">
            <a:extLst>
              <a:ext uri="{FF2B5EF4-FFF2-40B4-BE49-F238E27FC236}">
                <a16:creationId xmlns:a16="http://schemas.microsoft.com/office/drawing/2014/main" xmlns="" id="{F27ACC2F-DD6A-48DF-A94F-6F992D807885}"/>
              </a:ext>
            </a:extLst>
          </p:cNvPr>
          <p:cNvSpPr txBox="1">
            <a:spLocks/>
          </p:cNvSpPr>
          <p:nvPr/>
        </p:nvSpPr>
        <p:spPr>
          <a:xfrm>
            <a:off x="1601394" y="706257"/>
            <a:ext cx="1300186" cy="4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0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r>
              <a:rPr lang="en-US" sz="3600" dirty="0" err="1"/>
              <a:t>Tính</a:t>
            </a:r>
            <a:r>
              <a:rPr lang="en-US" sz="3600" dirty="0"/>
              <a:t>:</a:t>
            </a:r>
          </a:p>
        </p:txBody>
      </p:sp>
      <p:sp>
        <p:nvSpPr>
          <p:cNvPr id="13" name="Google Shape;516;p34">
            <a:extLst>
              <a:ext uri="{FF2B5EF4-FFF2-40B4-BE49-F238E27FC236}">
                <a16:creationId xmlns:a16="http://schemas.microsoft.com/office/drawing/2014/main" xmlns="" id="{5C249882-7ABB-4E6C-8937-C7FA1D44C70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56102" y="721884"/>
            <a:ext cx="450504" cy="45294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1</a:t>
            </a:r>
            <a:endParaRPr sz="3200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F27EB920-BB8B-4B0E-8CB8-DD24D59E1800}"/>
              </a:ext>
            </a:extLst>
          </p:cNvPr>
          <p:cNvCxnSpPr>
            <a:stCxn id="62" idx="1"/>
            <a:endCxn id="62" idx="3"/>
          </p:cNvCxnSpPr>
          <p:nvPr/>
        </p:nvCxnSpPr>
        <p:spPr>
          <a:xfrm>
            <a:off x="333601" y="2571750"/>
            <a:ext cx="8476798" cy="0"/>
          </a:xfrm>
          <a:prstGeom prst="line">
            <a:avLst/>
          </a:prstGeom>
          <a:ln w="38100">
            <a:solidFill>
              <a:srgbClr val="F2DDE3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D229F90C-CBBB-49DE-85E4-82296F4B5699}"/>
              </a:ext>
            </a:extLst>
          </p:cNvPr>
          <p:cNvSpPr/>
          <p:nvPr/>
        </p:nvSpPr>
        <p:spPr>
          <a:xfrm>
            <a:off x="1620936" y="2772286"/>
            <a:ext cx="26500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54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 21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giây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D3E4DDA5-415A-40B6-ACD7-8A38F834E77A}"/>
              </a:ext>
            </a:extLst>
          </p:cNvPr>
          <p:cNvSpPr/>
          <p:nvPr/>
        </p:nvSpPr>
        <p:spPr>
          <a:xfrm>
            <a:off x="1620936" y="3346146"/>
            <a:ext cx="25827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21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 34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giây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486057A6-5CB9-4B50-9D46-35FC56092F22}"/>
              </a:ext>
            </a:extLst>
          </p:cNvPr>
          <p:cNvSpPr txBox="1"/>
          <p:nvPr/>
        </p:nvSpPr>
        <p:spPr>
          <a:xfrm>
            <a:off x="1309632" y="3039708"/>
            <a:ext cx="3113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#9Slide07 SVNStick A Round" panose="02000503000000000000" pitchFamily="2" charset="0"/>
                <a:cs typeface="Times New Roman" pitchFamily="18" charset="0"/>
              </a:rPr>
              <a:t>-</a:t>
            </a:r>
            <a:endParaRPr lang="en-US" sz="2800" dirty="0">
              <a:solidFill>
                <a:schemeClr val="tx1"/>
              </a:solidFill>
              <a:latin typeface="#9Slide07 SVNStick A Round" panose="02000503000000000000" pitchFamily="2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75E09D38-A4BF-49EF-B48F-20C9ED660BB0}"/>
              </a:ext>
            </a:extLst>
          </p:cNvPr>
          <p:cNvCxnSpPr>
            <a:cxnSpLocks/>
          </p:cNvCxnSpPr>
          <p:nvPr/>
        </p:nvCxnSpPr>
        <p:spPr>
          <a:xfrm flipV="1">
            <a:off x="1620936" y="3901265"/>
            <a:ext cx="2428676" cy="2586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2906A1A3-BC16-40A2-98F0-8A73B610EC4F}"/>
              </a:ext>
            </a:extLst>
          </p:cNvPr>
          <p:cNvSpPr/>
          <p:nvPr/>
        </p:nvSpPr>
        <p:spPr>
          <a:xfrm>
            <a:off x="6008566" y="1658490"/>
            <a:ext cx="28520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61FF69"/>
                </a:solidFill>
                <a:latin typeface="#9Slide07 Cadena" panose="02000503000000020004" pitchFamily="2" charset="0"/>
                <a:cs typeface="Times New Roman" pitchFamily="18" charset="0"/>
              </a:rPr>
              <a:t>= 32 </a:t>
            </a:r>
            <a:r>
              <a:rPr lang="en-US" sz="2800" dirty="0" err="1">
                <a:solidFill>
                  <a:srgbClr val="61FF69"/>
                </a:solidFill>
                <a:latin typeface="#9Slide07 Cadena" panose="02000503000000020004" pitchFamily="2" charset="0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rgbClr val="61FF69"/>
                </a:solidFill>
                <a:latin typeface="#9Slide07 Cadena" panose="02000503000000020004" pitchFamily="2" charset="0"/>
                <a:cs typeface="Times New Roman" pitchFamily="18" charset="0"/>
              </a:rPr>
              <a:t> 47 </a:t>
            </a:r>
            <a:r>
              <a:rPr lang="en-US" sz="2800" dirty="0" err="1">
                <a:solidFill>
                  <a:srgbClr val="61FF69"/>
                </a:solidFill>
                <a:latin typeface="#9Slide07 Cadena" panose="02000503000000020004" pitchFamily="2" charset="0"/>
                <a:cs typeface="Times New Roman" pitchFamily="18" charset="0"/>
              </a:rPr>
              <a:t>giây</a:t>
            </a:r>
            <a:endParaRPr lang="en-US" sz="2800" dirty="0">
              <a:solidFill>
                <a:srgbClr val="61FF69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47FFD16A-8010-4902-9D42-8D0A52FA0085}"/>
              </a:ext>
            </a:extLst>
          </p:cNvPr>
          <p:cNvSpPr txBox="1"/>
          <p:nvPr/>
        </p:nvSpPr>
        <p:spPr>
          <a:xfrm>
            <a:off x="432328" y="1672029"/>
            <a:ext cx="57150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61FF69"/>
                </a:solidFill>
                <a:latin typeface="#9Slide07 Cadena" panose="02000503000000020004" pitchFamily="2" charset="0"/>
                <a:cs typeface="Times New Roman" pitchFamily="18" charset="0"/>
              </a:rPr>
              <a:t>b) 54 </a:t>
            </a:r>
            <a:r>
              <a:rPr lang="en-US" sz="2800" dirty="0" err="1">
                <a:solidFill>
                  <a:srgbClr val="61FF69"/>
                </a:solidFill>
                <a:latin typeface="#9Slide07 Cadena" panose="02000503000000020004" pitchFamily="2" charset="0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rgbClr val="61FF69"/>
                </a:solidFill>
                <a:latin typeface="#9Slide07 Cadena" panose="02000503000000020004" pitchFamily="2" charset="0"/>
                <a:cs typeface="Times New Roman" pitchFamily="18" charset="0"/>
              </a:rPr>
              <a:t> 21 </a:t>
            </a:r>
            <a:r>
              <a:rPr lang="en-US" sz="2800" dirty="0" err="1">
                <a:solidFill>
                  <a:srgbClr val="61FF69"/>
                </a:solidFill>
                <a:latin typeface="#9Slide07 Cadena" panose="02000503000000020004" pitchFamily="2" charset="0"/>
                <a:cs typeface="Times New Roman" pitchFamily="18" charset="0"/>
              </a:rPr>
              <a:t>giây</a:t>
            </a:r>
            <a:r>
              <a:rPr lang="en-US" sz="2800" dirty="0">
                <a:solidFill>
                  <a:srgbClr val="61FF69"/>
                </a:solidFill>
                <a:latin typeface="#9Slide07 Cadena" panose="02000503000000020004" pitchFamily="2" charset="0"/>
                <a:cs typeface="Times New Roman" pitchFamily="18" charset="0"/>
              </a:rPr>
              <a:t> – 21 </a:t>
            </a:r>
            <a:r>
              <a:rPr lang="en-US" sz="2800" dirty="0" err="1">
                <a:solidFill>
                  <a:srgbClr val="61FF69"/>
                </a:solidFill>
                <a:latin typeface="#9Slide07 Cadena" panose="02000503000000020004" pitchFamily="2" charset="0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rgbClr val="61FF69"/>
                </a:solidFill>
                <a:latin typeface="#9Slide07 Cadena" panose="02000503000000020004" pitchFamily="2" charset="0"/>
                <a:cs typeface="Times New Roman" pitchFamily="18" charset="0"/>
              </a:rPr>
              <a:t> 34 </a:t>
            </a:r>
            <a:r>
              <a:rPr lang="en-US" sz="2800" dirty="0" err="1">
                <a:solidFill>
                  <a:srgbClr val="61FF69"/>
                </a:solidFill>
                <a:latin typeface="#9Slide07 Cadena" panose="02000503000000020004" pitchFamily="2" charset="0"/>
                <a:cs typeface="Times New Roman" pitchFamily="18" charset="0"/>
              </a:rPr>
              <a:t>giây</a:t>
            </a:r>
            <a:endParaRPr lang="en-US" sz="2800" dirty="0">
              <a:solidFill>
                <a:srgbClr val="61FF69"/>
              </a:solidFill>
              <a:latin typeface="#9Slide07 Cadena" panose="02000503000000020004" pitchFamily="2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DC678BEF-E0C8-4234-B9A2-1B80DE79FBEA}"/>
              </a:ext>
            </a:extLst>
          </p:cNvPr>
          <p:cNvSpPr/>
          <p:nvPr/>
        </p:nvSpPr>
        <p:spPr>
          <a:xfrm>
            <a:off x="5970135" y="2772286"/>
            <a:ext cx="25587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53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 81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giây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CB40BA6F-2675-4154-9F45-AA842D7D8782}"/>
              </a:ext>
            </a:extLst>
          </p:cNvPr>
          <p:cNvSpPr/>
          <p:nvPr/>
        </p:nvSpPr>
        <p:spPr>
          <a:xfrm>
            <a:off x="5970135" y="3346146"/>
            <a:ext cx="25827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21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 34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giây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628B55C7-FB0B-4947-9CB6-A0544CB8A486}"/>
              </a:ext>
            </a:extLst>
          </p:cNvPr>
          <p:cNvSpPr/>
          <p:nvPr/>
        </p:nvSpPr>
        <p:spPr>
          <a:xfrm>
            <a:off x="5970135" y="4031591"/>
            <a:ext cx="25939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32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 47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giây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E055E51D-CAEB-4F55-927F-E5E3DCDB949A}"/>
              </a:ext>
            </a:extLst>
          </p:cNvPr>
          <p:cNvSpPr txBox="1"/>
          <p:nvPr/>
        </p:nvSpPr>
        <p:spPr>
          <a:xfrm>
            <a:off x="5658831" y="3039708"/>
            <a:ext cx="3113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#9Slide07 SVNStick A Round" panose="02000503000000000000" pitchFamily="2" charset="0"/>
                <a:cs typeface="Times New Roman" pitchFamily="18" charset="0"/>
              </a:rPr>
              <a:t>-</a:t>
            </a:r>
            <a:endParaRPr lang="en-US" sz="2800" dirty="0">
              <a:solidFill>
                <a:schemeClr val="tx1"/>
              </a:solidFill>
              <a:latin typeface="#9Slide07 SVNStick A Round" panose="02000503000000000000" pitchFamily="2" charset="0"/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4BE2FB88-E4C2-43F1-AF20-EF7BA28DB461}"/>
              </a:ext>
            </a:extLst>
          </p:cNvPr>
          <p:cNvCxnSpPr>
            <a:cxnSpLocks/>
          </p:cNvCxnSpPr>
          <p:nvPr/>
        </p:nvCxnSpPr>
        <p:spPr>
          <a:xfrm flipV="1">
            <a:off x="5970135" y="3901265"/>
            <a:ext cx="2428676" cy="2586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CAD18F6C-A963-4B4A-86C2-65F4272CF7F0}"/>
              </a:ext>
            </a:extLst>
          </p:cNvPr>
          <p:cNvSpPr txBox="1"/>
          <p:nvPr/>
        </p:nvSpPr>
        <p:spPr>
          <a:xfrm flipH="1">
            <a:off x="4151901" y="3150372"/>
            <a:ext cx="1456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C559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đổi</a:t>
            </a:r>
            <a:r>
              <a:rPr lang="en-US" sz="2800" dirty="0">
                <a:solidFill>
                  <a:srgbClr val="C559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 </a:t>
            </a:r>
            <a:r>
              <a:rPr lang="en-US" sz="2800" dirty="0" err="1">
                <a:solidFill>
                  <a:srgbClr val="C559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thành</a:t>
            </a:r>
            <a:endParaRPr lang="en-US" sz="2800" dirty="0">
              <a:solidFill>
                <a:srgbClr val="C5596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7 HLT Fall For You" panose="02000506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029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3" grpId="0"/>
      <p:bldP spid="26" grpId="0"/>
      <p:bldP spid="27" grpId="0"/>
      <p:bldP spid="28" grpId="0"/>
      <p:bldP spid="29" grpId="0"/>
      <p:bldP spid="30" grpId="0"/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xmlns="" id="{FA1EEA5D-0BBC-4C5C-B827-005006BE6E0A}"/>
              </a:ext>
            </a:extLst>
          </p:cNvPr>
          <p:cNvSpPr/>
          <p:nvPr/>
        </p:nvSpPr>
        <p:spPr>
          <a:xfrm>
            <a:off x="333601" y="319881"/>
            <a:ext cx="8476798" cy="45037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4" name="Google Shape;534;p34"/>
          <p:cNvSpPr/>
          <p:nvPr/>
        </p:nvSpPr>
        <p:spPr>
          <a:xfrm rot="9715800" flipH="1">
            <a:off x="8461455" y="328123"/>
            <a:ext cx="497234" cy="479367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BCEBAC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34"/>
          <p:cNvSpPr/>
          <p:nvPr/>
        </p:nvSpPr>
        <p:spPr>
          <a:xfrm rot="9715681" flipH="1">
            <a:off x="8032241" y="165625"/>
            <a:ext cx="336672" cy="324574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34"/>
          <p:cNvSpPr/>
          <p:nvPr/>
        </p:nvSpPr>
        <p:spPr>
          <a:xfrm rot="9719309" flipH="1">
            <a:off x="8421084" y="82270"/>
            <a:ext cx="166878" cy="166878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738;p38">
            <a:extLst>
              <a:ext uri="{FF2B5EF4-FFF2-40B4-BE49-F238E27FC236}">
                <a16:creationId xmlns:a16="http://schemas.microsoft.com/office/drawing/2014/main" xmlns="" id="{CD326048-B83B-4E53-897A-F743ED43F075}"/>
              </a:ext>
            </a:extLst>
          </p:cNvPr>
          <p:cNvSpPr/>
          <p:nvPr/>
        </p:nvSpPr>
        <p:spPr>
          <a:xfrm>
            <a:off x="169041" y="244613"/>
            <a:ext cx="526575" cy="507653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739;p38">
            <a:extLst>
              <a:ext uri="{FF2B5EF4-FFF2-40B4-BE49-F238E27FC236}">
                <a16:creationId xmlns:a16="http://schemas.microsoft.com/office/drawing/2014/main" xmlns="" id="{32C633DB-5A6D-44E1-B4FC-748AC4405518}"/>
              </a:ext>
            </a:extLst>
          </p:cNvPr>
          <p:cNvSpPr/>
          <p:nvPr/>
        </p:nvSpPr>
        <p:spPr>
          <a:xfrm rot="10800000">
            <a:off x="744627" y="100881"/>
            <a:ext cx="219000" cy="219000"/>
          </a:xfrm>
          <a:prstGeom prst="ellipse">
            <a:avLst/>
          </a:pr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61DAA1C3-4240-412B-AA20-558978CF5278}"/>
              </a:ext>
            </a:extLst>
          </p:cNvPr>
          <p:cNvGrpSpPr/>
          <p:nvPr/>
        </p:nvGrpSpPr>
        <p:grpSpPr>
          <a:xfrm>
            <a:off x="869874" y="582597"/>
            <a:ext cx="731520" cy="731520"/>
            <a:chOff x="1290792" y="534413"/>
            <a:chExt cx="731520" cy="731520"/>
          </a:xfrm>
        </p:grpSpPr>
        <p:sp>
          <p:nvSpPr>
            <p:cNvPr id="9" name="Google Shape;512;p34">
              <a:extLst>
                <a:ext uri="{FF2B5EF4-FFF2-40B4-BE49-F238E27FC236}">
                  <a16:creationId xmlns:a16="http://schemas.microsoft.com/office/drawing/2014/main" xmlns="" id="{9009C690-9AC8-4E4E-84DB-C5B5B8C31641}"/>
                </a:ext>
              </a:extLst>
            </p:cNvPr>
            <p:cNvSpPr/>
            <p:nvPr/>
          </p:nvSpPr>
          <p:spPr>
            <a:xfrm flipH="1">
              <a:off x="1290792" y="534413"/>
              <a:ext cx="731520" cy="731520"/>
            </a:xfrm>
            <a:prstGeom prst="ellipse">
              <a:avLst/>
            </a:pr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513;p34">
              <a:extLst>
                <a:ext uri="{FF2B5EF4-FFF2-40B4-BE49-F238E27FC236}">
                  <a16:creationId xmlns:a16="http://schemas.microsoft.com/office/drawing/2014/main" xmlns="" id="{FA514DD7-0C0C-4FE0-8F0A-E38D1426A7DB}"/>
                </a:ext>
              </a:extLst>
            </p:cNvPr>
            <p:cNvSpPr/>
            <p:nvPr/>
          </p:nvSpPr>
          <p:spPr>
            <a:xfrm flipH="1">
              <a:off x="1382232" y="586778"/>
              <a:ext cx="640080" cy="640080"/>
            </a:xfrm>
            <a:prstGeom prst="ellipse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" name="Google Shape;514;p34">
            <a:extLst>
              <a:ext uri="{FF2B5EF4-FFF2-40B4-BE49-F238E27FC236}">
                <a16:creationId xmlns:a16="http://schemas.microsoft.com/office/drawing/2014/main" xmlns="" id="{F27ACC2F-DD6A-48DF-A94F-6F992D807885}"/>
              </a:ext>
            </a:extLst>
          </p:cNvPr>
          <p:cNvSpPr txBox="1">
            <a:spLocks/>
          </p:cNvSpPr>
          <p:nvPr/>
        </p:nvSpPr>
        <p:spPr>
          <a:xfrm>
            <a:off x="1601394" y="706257"/>
            <a:ext cx="1300186" cy="4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0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r>
              <a:rPr lang="en-US" sz="3600" dirty="0" err="1"/>
              <a:t>Tính</a:t>
            </a:r>
            <a:r>
              <a:rPr lang="en-US" sz="3600" dirty="0"/>
              <a:t>:</a:t>
            </a:r>
          </a:p>
        </p:txBody>
      </p:sp>
      <p:sp>
        <p:nvSpPr>
          <p:cNvPr id="13" name="Google Shape;516;p34">
            <a:extLst>
              <a:ext uri="{FF2B5EF4-FFF2-40B4-BE49-F238E27FC236}">
                <a16:creationId xmlns:a16="http://schemas.microsoft.com/office/drawing/2014/main" xmlns="" id="{5C249882-7ABB-4E6C-8937-C7FA1D44C70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56102" y="721884"/>
            <a:ext cx="450504" cy="45294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1</a:t>
            </a:r>
            <a:endParaRPr sz="3200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F27EB920-BB8B-4B0E-8CB8-DD24D59E1800}"/>
              </a:ext>
            </a:extLst>
          </p:cNvPr>
          <p:cNvCxnSpPr>
            <a:stCxn id="62" idx="1"/>
            <a:endCxn id="62" idx="3"/>
          </p:cNvCxnSpPr>
          <p:nvPr/>
        </p:nvCxnSpPr>
        <p:spPr>
          <a:xfrm>
            <a:off x="333601" y="2571750"/>
            <a:ext cx="8476798" cy="0"/>
          </a:xfrm>
          <a:prstGeom prst="line">
            <a:avLst/>
          </a:prstGeom>
          <a:ln w="38100">
            <a:solidFill>
              <a:srgbClr val="F2DDE3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D229F90C-CBBB-49DE-85E4-82296F4B5699}"/>
              </a:ext>
            </a:extLst>
          </p:cNvPr>
          <p:cNvSpPr/>
          <p:nvPr/>
        </p:nvSpPr>
        <p:spPr>
          <a:xfrm>
            <a:off x="1798218" y="2770221"/>
            <a:ext cx="23743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22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 15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phút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D3E4DDA5-415A-40B6-ACD7-8A38F834E77A}"/>
              </a:ext>
            </a:extLst>
          </p:cNvPr>
          <p:cNvSpPr/>
          <p:nvPr/>
        </p:nvSpPr>
        <p:spPr>
          <a:xfrm>
            <a:off x="1798218" y="3344081"/>
            <a:ext cx="23695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12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 35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phút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486057A6-5CB9-4B50-9D46-35FC56092F22}"/>
              </a:ext>
            </a:extLst>
          </p:cNvPr>
          <p:cNvSpPr txBox="1"/>
          <p:nvPr/>
        </p:nvSpPr>
        <p:spPr>
          <a:xfrm>
            <a:off x="1486914" y="3037643"/>
            <a:ext cx="3113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#9Slide07 SVNStick A Round" panose="02000503000000000000" pitchFamily="2" charset="0"/>
                <a:cs typeface="Times New Roman" pitchFamily="18" charset="0"/>
              </a:rPr>
              <a:t>-</a:t>
            </a:r>
            <a:endParaRPr lang="en-US" sz="2800" dirty="0">
              <a:solidFill>
                <a:schemeClr val="tx1"/>
              </a:solidFill>
              <a:latin typeface="#9Slide07 SVNStick A Round" panose="02000503000000000000" pitchFamily="2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75E09D38-A4BF-49EF-B48F-20C9ED660BB0}"/>
              </a:ext>
            </a:extLst>
          </p:cNvPr>
          <p:cNvCxnSpPr>
            <a:cxnSpLocks/>
          </p:cNvCxnSpPr>
          <p:nvPr/>
        </p:nvCxnSpPr>
        <p:spPr>
          <a:xfrm flipV="1">
            <a:off x="1798218" y="3899200"/>
            <a:ext cx="2428676" cy="2586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2906A1A3-BC16-40A2-98F0-8A73B610EC4F}"/>
              </a:ext>
            </a:extLst>
          </p:cNvPr>
          <p:cNvSpPr/>
          <p:nvPr/>
        </p:nvSpPr>
        <p:spPr>
          <a:xfrm>
            <a:off x="5766481" y="1658490"/>
            <a:ext cx="26372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3BB2BF"/>
                </a:solidFill>
                <a:latin typeface="#9Slide07 Cadena" panose="02000503000000020004" pitchFamily="2" charset="0"/>
                <a:cs typeface="Times New Roman" pitchFamily="18" charset="0"/>
              </a:rPr>
              <a:t>=  9 </a:t>
            </a:r>
            <a:r>
              <a:rPr lang="en-US" sz="2800" dirty="0" err="1">
                <a:solidFill>
                  <a:srgbClr val="3BB2BF"/>
                </a:solidFill>
                <a:latin typeface="#9Slide07 Cadena" panose="02000503000000020004" pitchFamily="2" charset="0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rgbClr val="3BB2BF"/>
                </a:solidFill>
                <a:latin typeface="#9Slide07 Cadena" panose="02000503000000020004" pitchFamily="2" charset="0"/>
                <a:cs typeface="Times New Roman" pitchFamily="18" charset="0"/>
              </a:rPr>
              <a:t> 40 </a:t>
            </a:r>
            <a:r>
              <a:rPr lang="en-US" sz="2800" dirty="0" err="1">
                <a:solidFill>
                  <a:srgbClr val="3BB2BF"/>
                </a:solidFill>
                <a:latin typeface="#9Slide07 Cadena" panose="02000503000000020004" pitchFamily="2" charset="0"/>
                <a:cs typeface="Times New Roman" pitchFamily="18" charset="0"/>
              </a:rPr>
              <a:t>phút</a:t>
            </a:r>
            <a:endParaRPr lang="en-US" sz="2800" dirty="0">
              <a:solidFill>
                <a:srgbClr val="3BB2BF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DC678BEF-E0C8-4234-B9A2-1B80DE79FBEA}"/>
              </a:ext>
            </a:extLst>
          </p:cNvPr>
          <p:cNvSpPr/>
          <p:nvPr/>
        </p:nvSpPr>
        <p:spPr>
          <a:xfrm>
            <a:off x="6101012" y="2770221"/>
            <a:ext cx="2367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21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 75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phút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CB40BA6F-2675-4154-9F45-AA842D7D8782}"/>
              </a:ext>
            </a:extLst>
          </p:cNvPr>
          <p:cNvSpPr/>
          <p:nvPr/>
        </p:nvSpPr>
        <p:spPr>
          <a:xfrm>
            <a:off x="6101012" y="3344081"/>
            <a:ext cx="23743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12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 35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phút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628B55C7-FB0B-4947-9CB6-A0544CB8A486}"/>
              </a:ext>
            </a:extLst>
          </p:cNvPr>
          <p:cNvSpPr/>
          <p:nvPr/>
        </p:nvSpPr>
        <p:spPr>
          <a:xfrm>
            <a:off x="6101012" y="4029526"/>
            <a:ext cx="24545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  9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 40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phút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E055E51D-CAEB-4F55-927F-E5E3DCDB949A}"/>
              </a:ext>
            </a:extLst>
          </p:cNvPr>
          <p:cNvSpPr txBox="1"/>
          <p:nvPr/>
        </p:nvSpPr>
        <p:spPr>
          <a:xfrm>
            <a:off x="5789708" y="3037643"/>
            <a:ext cx="3113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#9Slide07 SVNStick A Round" panose="02000503000000000000" pitchFamily="2" charset="0"/>
                <a:cs typeface="Times New Roman" pitchFamily="18" charset="0"/>
              </a:rPr>
              <a:t>-</a:t>
            </a:r>
            <a:endParaRPr lang="en-US" sz="2800" dirty="0">
              <a:solidFill>
                <a:schemeClr val="tx1"/>
              </a:solidFill>
              <a:latin typeface="#9Slide07 SVNStick A Round" panose="02000503000000000000" pitchFamily="2" charset="0"/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4BE2FB88-E4C2-43F1-AF20-EF7BA28DB461}"/>
              </a:ext>
            </a:extLst>
          </p:cNvPr>
          <p:cNvCxnSpPr>
            <a:cxnSpLocks/>
          </p:cNvCxnSpPr>
          <p:nvPr/>
        </p:nvCxnSpPr>
        <p:spPr>
          <a:xfrm flipV="1">
            <a:off x="6101012" y="3899200"/>
            <a:ext cx="2428676" cy="2586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E0F27383-E4DB-4C26-8839-E0E9F701B8A9}"/>
              </a:ext>
            </a:extLst>
          </p:cNvPr>
          <p:cNvSpPr txBox="1"/>
          <p:nvPr/>
        </p:nvSpPr>
        <p:spPr>
          <a:xfrm>
            <a:off x="570427" y="1662892"/>
            <a:ext cx="52629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3BB2BF"/>
                </a:solidFill>
                <a:latin typeface="#9Slide07 Cadena" panose="02000503000000020004" pitchFamily="2" charset="0"/>
                <a:cs typeface="Times New Roman" pitchFamily="18" charset="0"/>
              </a:rPr>
              <a:t>c) 22 </a:t>
            </a:r>
            <a:r>
              <a:rPr lang="en-US" sz="2800" dirty="0" err="1">
                <a:solidFill>
                  <a:srgbClr val="3BB2BF"/>
                </a:solidFill>
                <a:latin typeface="#9Slide07 Cadena" panose="02000503000000020004" pitchFamily="2" charset="0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rgbClr val="3BB2BF"/>
                </a:solidFill>
                <a:latin typeface="#9Slide07 Cadena" panose="02000503000000020004" pitchFamily="2" charset="0"/>
                <a:cs typeface="Times New Roman" pitchFamily="18" charset="0"/>
              </a:rPr>
              <a:t> 15 </a:t>
            </a:r>
            <a:r>
              <a:rPr lang="en-US" sz="2800" dirty="0" err="1">
                <a:solidFill>
                  <a:srgbClr val="3BB2BF"/>
                </a:solidFill>
                <a:latin typeface="#9Slide07 Cadena" panose="02000503000000020004" pitchFamily="2" charset="0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rgbClr val="3BB2BF"/>
                </a:solidFill>
                <a:latin typeface="#9Slide07 Cadena" panose="02000503000000020004" pitchFamily="2" charset="0"/>
                <a:cs typeface="Times New Roman" pitchFamily="18" charset="0"/>
              </a:rPr>
              <a:t> – 12 </a:t>
            </a:r>
            <a:r>
              <a:rPr lang="en-US" sz="2800" dirty="0" err="1">
                <a:solidFill>
                  <a:srgbClr val="3BB2BF"/>
                </a:solidFill>
                <a:latin typeface="#9Slide07 Cadena" panose="02000503000000020004" pitchFamily="2" charset="0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rgbClr val="3BB2BF"/>
                </a:solidFill>
                <a:latin typeface="#9Slide07 Cadena" panose="02000503000000020004" pitchFamily="2" charset="0"/>
                <a:cs typeface="Times New Roman" pitchFamily="18" charset="0"/>
              </a:rPr>
              <a:t> 35 </a:t>
            </a:r>
            <a:r>
              <a:rPr lang="en-US" sz="2800" dirty="0" err="1">
                <a:solidFill>
                  <a:srgbClr val="3BB2BF"/>
                </a:solidFill>
                <a:latin typeface="#9Slide07 Cadena" panose="02000503000000020004" pitchFamily="2" charset="0"/>
                <a:cs typeface="Times New Roman" pitchFamily="18" charset="0"/>
              </a:rPr>
              <a:t>phút</a:t>
            </a:r>
            <a:endParaRPr lang="en-US" sz="2800" dirty="0">
              <a:solidFill>
                <a:srgbClr val="3BB2BF"/>
              </a:solidFill>
              <a:latin typeface="#9Slide07 Cadena" panose="02000503000000020004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81199CCA-4908-42A9-AF0F-22CF21D75488}"/>
              </a:ext>
            </a:extLst>
          </p:cNvPr>
          <p:cNvSpPr txBox="1"/>
          <p:nvPr/>
        </p:nvSpPr>
        <p:spPr>
          <a:xfrm flipH="1">
            <a:off x="4250728" y="3082987"/>
            <a:ext cx="1456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C559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đổi</a:t>
            </a:r>
            <a:r>
              <a:rPr lang="en-US" sz="2800" dirty="0">
                <a:solidFill>
                  <a:srgbClr val="C559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 </a:t>
            </a:r>
            <a:r>
              <a:rPr lang="en-US" sz="2800" dirty="0" err="1">
                <a:solidFill>
                  <a:srgbClr val="C559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thành</a:t>
            </a:r>
            <a:endParaRPr lang="en-US" sz="2800" dirty="0">
              <a:solidFill>
                <a:srgbClr val="C5596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7 HLT Fall For You" panose="02000506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7900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3" grpId="0"/>
      <p:bldP spid="26" grpId="0"/>
      <p:bldP spid="27" grpId="0"/>
      <p:bldP spid="28" grpId="0"/>
      <p:bldP spid="29" grpId="0"/>
      <p:bldP spid="30" grpId="0"/>
      <p:bldP spid="3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xmlns="" id="{FA1EEA5D-0BBC-4C5C-B827-005006BE6E0A}"/>
              </a:ext>
            </a:extLst>
          </p:cNvPr>
          <p:cNvSpPr/>
          <p:nvPr/>
        </p:nvSpPr>
        <p:spPr>
          <a:xfrm>
            <a:off x="333601" y="319881"/>
            <a:ext cx="8476798" cy="45037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4" name="Google Shape;534;p34"/>
          <p:cNvSpPr/>
          <p:nvPr/>
        </p:nvSpPr>
        <p:spPr>
          <a:xfrm rot="9715800" flipH="1">
            <a:off x="8461455" y="328123"/>
            <a:ext cx="497234" cy="479367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BCEBAC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34"/>
          <p:cNvSpPr/>
          <p:nvPr/>
        </p:nvSpPr>
        <p:spPr>
          <a:xfrm rot="9715681" flipH="1">
            <a:off x="8032241" y="165625"/>
            <a:ext cx="336672" cy="324574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34"/>
          <p:cNvSpPr/>
          <p:nvPr/>
        </p:nvSpPr>
        <p:spPr>
          <a:xfrm rot="9719309" flipH="1">
            <a:off x="8421084" y="82270"/>
            <a:ext cx="166878" cy="166878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738;p38">
            <a:extLst>
              <a:ext uri="{FF2B5EF4-FFF2-40B4-BE49-F238E27FC236}">
                <a16:creationId xmlns:a16="http://schemas.microsoft.com/office/drawing/2014/main" xmlns="" id="{CD326048-B83B-4E53-897A-F743ED43F075}"/>
              </a:ext>
            </a:extLst>
          </p:cNvPr>
          <p:cNvSpPr/>
          <p:nvPr/>
        </p:nvSpPr>
        <p:spPr>
          <a:xfrm>
            <a:off x="169041" y="244613"/>
            <a:ext cx="526575" cy="507653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739;p38">
            <a:extLst>
              <a:ext uri="{FF2B5EF4-FFF2-40B4-BE49-F238E27FC236}">
                <a16:creationId xmlns:a16="http://schemas.microsoft.com/office/drawing/2014/main" xmlns="" id="{32C633DB-5A6D-44E1-B4FC-748AC4405518}"/>
              </a:ext>
            </a:extLst>
          </p:cNvPr>
          <p:cNvSpPr/>
          <p:nvPr/>
        </p:nvSpPr>
        <p:spPr>
          <a:xfrm rot="10800000">
            <a:off x="744627" y="100881"/>
            <a:ext cx="219000" cy="219000"/>
          </a:xfrm>
          <a:prstGeom prst="ellipse">
            <a:avLst/>
          </a:pr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8C9BB0BB-33FC-4AC6-A10E-813040BB6FA7}"/>
              </a:ext>
            </a:extLst>
          </p:cNvPr>
          <p:cNvGrpSpPr/>
          <p:nvPr/>
        </p:nvGrpSpPr>
        <p:grpSpPr>
          <a:xfrm>
            <a:off x="869874" y="582597"/>
            <a:ext cx="731520" cy="731520"/>
            <a:chOff x="1290792" y="534413"/>
            <a:chExt cx="731520" cy="731520"/>
          </a:xfrm>
        </p:grpSpPr>
        <p:sp>
          <p:nvSpPr>
            <p:cNvPr id="8" name="Google Shape;512;p34">
              <a:extLst>
                <a:ext uri="{FF2B5EF4-FFF2-40B4-BE49-F238E27FC236}">
                  <a16:creationId xmlns:a16="http://schemas.microsoft.com/office/drawing/2014/main" xmlns="" id="{9D90E57F-26D9-4D8D-8A86-C693105B6148}"/>
                </a:ext>
              </a:extLst>
            </p:cNvPr>
            <p:cNvSpPr/>
            <p:nvPr/>
          </p:nvSpPr>
          <p:spPr>
            <a:xfrm flipH="1">
              <a:off x="1290792" y="534413"/>
              <a:ext cx="731520" cy="731520"/>
            </a:xfrm>
            <a:prstGeom prst="ellipse">
              <a:avLst/>
            </a:pr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513;p34">
              <a:extLst>
                <a:ext uri="{FF2B5EF4-FFF2-40B4-BE49-F238E27FC236}">
                  <a16:creationId xmlns:a16="http://schemas.microsoft.com/office/drawing/2014/main" xmlns="" id="{3204B53A-F457-40C3-A61B-22AA5F77F0C1}"/>
                </a:ext>
              </a:extLst>
            </p:cNvPr>
            <p:cNvSpPr/>
            <p:nvPr/>
          </p:nvSpPr>
          <p:spPr>
            <a:xfrm flipH="1">
              <a:off x="1382232" y="586778"/>
              <a:ext cx="640080" cy="640080"/>
            </a:xfrm>
            <a:prstGeom prst="ellipse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" name="Google Shape;516;p34">
            <a:extLst>
              <a:ext uri="{FF2B5EF4-FFF2-40B4-BE49-F238E27FC236}">
                <a16:creationId xmlns:a16="http://schemas.microsoft.com/office/drawing/2014/main" xmlns="" id="{7FF6BFC1-1BBF-4013-A84A-4BDE9408D53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56102" y="721884"/>
            <a:ext cx="450504" cy="45294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2</a:t>
            </a:r>
            <a:endParaRPr sz="3200" dirty="0"/>
          </a:p>
        </p:txBody>
      </p:sp>
      <p:sp>
        <p:nvSpPr>
          <p:cNvPr id="13" name="Google Shape;514;p34">
            <a:extLst>
              <a:ext uri="{FF2B5EF4-FFF2-40B4-BE49-F238E27FC236}">
                <a16:creationId xmlns:a16="http://schemas.microsoft.com/office/drawing/2014/main" xmlns="" id="{31CB1D05-C1F4-4406-9AA7-5B34627895C4}"/>
              </a:ext>
            </a:extLst>
          </p:cNvPr>
          <p:cNvSpPr txBox="1">
            <a:spLocks/>
          </p:cNvSpPr>
          <p:nvPr/>
        </p:nvSpPr>
        <p:spPr>
          <a:xfrm>
            <a:off x="1601394" y="706257"/>
            <a:ext cx="1300186" cy="4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0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r>
              <a:rPr lang="en-US" sz="3600" dirty="0" err="1"/>
              <a:t>Tính</a:t>
            </a:r>
            <a:r>
              <a:rPr lang="en-US" sz="3600" dirty="0"/>
              <a:t>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A19250E-B807-4F0F-BDFC-4AF206E229C8}"/>
              </a:ext>
            </a:extLst>
          </p:cNvPr>
          <p:cNvSpPr txBox="1"/>
          <p:nvPr/>
        </p:nvSpPr>
        <p:spPr>
          <a:xfrm>
            <a:off x="1877993" y="1576833"/>
            <a:ext cx="52533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5FD790"/>
                </a:solidFill>
                <a:latin typeface="#9Slide07 Cadena" panose="02000503000000020004" pitchFamily="2" charset="0"/>
                <a:cs typeface="Times New Roman" pitchFamily="18" charset="0"/>
              </a:rPr>
              <a:t>a) 23 </a:t>
            </a:r>
            <a:r>
              <a:rPr lang="en-US" sz="2800" dirty="0" err="1">
                <a:solidFill>
                  <a:srgbClr val="5FD790"/>
                </a:solidFill>
                <a:latin typeface="#9Slide07 Cadena" panose="02000503000000020004" pitchFamily="2" charset="0"/>
                <a:cs typeface="Times New Roman" pitchFamily="18" charset="0"/>
              </a:rPr>
              <a:t>ngày</a:t>
            </a:r>
            <a:r>
              <a:rPr lang="en-US" sz="2800" dirty="0">
                <a:solidFill>
                  <a:srgbClr val="5FD790"/>
                </a:solidFill>
                <a:latin typeface="#9Slide07 Cadena" panose="02000503000000020004" pitchFamily="2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5FD790"/>
                </a:solidFill>
                <a:latin typeface="#9Slide07 Cadena" panose="02000503000000020004" pitchFamily="2" charset="0"/>
                <a:cs typeface="Times New Roman" pitchFamily="18" charset="0"/>
              </a:rPr>
              <a:t>12 </a:t>
            </a:r>
            <a:r>
              <a:rPr lang="en-US" sz="2800" dirty="0" err="1">
                <a:solidFill>
                  <a:srgbClr val="5FD790"/>
                </a:solidFill>
                <a:latin typeface="#9Slide07 Cadena" panose="02000503000000020004" pitchFamily="2" charset="0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rgbClr val="5FD790"/>
                </a:solidFill>
                <a:latin typeface="#9Slide07 Cadena" panose="02000503000000020004" pitchFamily="2" charset="0"/>
                <a:cs typeface="Times New Roman" pitchFamily="18" charset="0"/>
              </a:rPr>
              <a:t> – 3 </a:t>
            </a:r>
            <a:r>
              <a:rPr lang="en-US" sz="2800" dirty="0" err="1">
                <a:solidFill>
                  <a:srgbClr val="5FD790"/>
                </a:solidFill>
                <a:latin typeface="#9Slide07 Cadena" panose="02000503000000020004" pitchFamily="2" charset="0"/>
                <a:cs typeface="Times New Roman" pitchFamily="18" charset="0"/>
              </a:rPr>
              <a:t>ngày</a:t>
            </a:r>
            <a:r>
              <a:rPr lang="en-US" sz="2800" dirty="0">
                <a:solidFill>
                  <a:srgbClr val="5FD790"/>
                </a:solidFill>
                <a:latin typeface="#9Slide07 Cadena" panose="02000503000000020004" pitchFamily="2" charset="0"/>
                <a:cs typeface="Times New Roman" pitchFamily="18" charset="0"/>
              </a:rPr>
              <a:t> 8 </a:t>
            </a:r>
            <a:r>
              <a:rPr lang="en-US" sz="2800" dirty="0" err="1">
                <a:solidFill>
                  <a:srgbClr val="5FD790"/>
                </a:solidFill>
                <a:latin typeface="#9Slide07 Cadena" panose="02000503000000020004" pitchFamily="2" charset="0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rgbClr val="5FD790"/>
                </a:solidFill>
                <a:latin typeface="#9Slide07 Cadena" panose="02000503000000020004" pitchFamily="2" charset="0"/>
                <a:cs typeface="Times New Roman" pitchFamily="18" charset="0"/>
              </a:rPr>
              <a:t> </a:t>
            </a:r>
            <a:endParaRPr lang="en-US" sz="2800" dirty="0">
              <a:solidFill>
                <a:srgbClr val="5FD790"/>
              </a:solidFill>
              <a:latin typeface="#9Slide07 Cadena" panose="02000503000000020004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0F4CBD7-0462-4D21-B9C1-C477731AE68D}"/>
              </a:ext>
            </a:extLst>
          </p:cNvPr>
          <p:cNvSpPr txBox="1"/>
          <p:nvPr/>
        </p:nvSpPr>
        <p:spPr>
          <a:xfrm>
            <a:off x="1877992" y="2544067"/>
            <a:ext cx="52341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A86ED4"/>
                </a:solidFill>
                <a:latin typeface="#9Slide07 Cadena" panose="02000503000000020004" pitchFamily="2" charset="0"/>
                <a:cs typeface="Times New Roman" pitchFamily="18" charset="0"/>
              </a:rPr>
              <a:t>b) 14 </a:t>
            </a:r>
            <a:r>
              <a:rPr lang="en-US" sz="2800" dirty="0" err="1">
                <a:solidFill>
                  <a:srgbClr val="A86ED4"/>
                </a:solidFill>
                <a:latin typeface="#9Slide07 Cadena" panose="02000503000000020004" pitchFamily="2" charset="0"/>
                <a:cs typeface="Times New Roman" pitchFamily="18" charset="0"/>
              </a:rPr>
              <a:t>ngày</a:t>
            </a:r>
            <a:r>
              <a:rPr lang="en-US" sz="2800" dirty="0">
                <a:solidFill>
                  <a:srgbClr val="A86ED4"/>
                </a:solidFill>
                <a:latin typeface="#9Slide07 Cadena" panose="02000503000000020004" pitchFamily="2" charset="0"/>
                <a:cs typeface="Times New Roman" pitchFamily="18" charset="0"/>
              </a:rPr>
              <a:t> 15 </a:t>
            </a:r>
            <a:r>
              <a:rPr lang="en-US" sz="2800" dirty="0" err="1">
                <a:solidFill>
                  <a:srgbClr val="A86ED4"/>
                </a:solidFill>
                <a:latin typeface="#9Slide07 Cadena" panose="02000503000000020004" pitchFamily="2" charset="0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rgbClr val="A86ED4"/>
                </a:solidFill>
                <a:latin typeface="#9Slide07 Cadena" panose="02000503000000020004" pitchFamily="2" charset="0"/>
                <a:cs typeface="Times New Roman" pitchFamily="18" charset="0"/>
              </a:rPr>
              <a:t> – 3 </a:t>
            </a:r>
            <a:r>
              <a:rPr lang="en-US" sz="2800" dirty="0" err="1">
                <a:solidFill>
                  <a:srgbClr val="A86ED4"/>
                </a:solidFill>
                <a:latin typeface="#9Slide07 Cadena" panose="02000503000000020004" pitchFamily="2" charset="0"/>
                <a:cs typeface="Times New Roman" pitchFamily="18" charset="0"/>
              </a:rPr>
              <a:t>ngày</a:t>
            </a:r>
            <a:r>
              <a:rPr lang="en-US" sz="2800" dirty="0">
                <a:solidFill>
                  <a:srgbClr val="A86ED4"/>
                </a:solidFill>
                <a:latin typeface="#9Slide07 Cadena" panose="02000503000000020004" pitchFamily="2" charset="0"/>
                <a:cs typeface="Times New Roman" pitchFamily="18" charset="0"/>
              </a:rPr>
              <a:t> 17 </a:t>
            </a:r>
            <a:r>
              <a:rPr lang="en-US" sz="2800" dirty="0" err="1">
                <a:solidFill>
                  <a:srgbClr val="A86ED4"/>
                </a:solidFill>
                <a:latin typeface="#9Slide07 Cadena" panose="02000503000000020004" pitchFamily="2" charset="0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rgbClr val="A86ED4"/>
                </a:solidFill>
                <a:latin typeface="#9Slide07 Cadena" panose="02000503000000020004" pitchFamily="2" charset="0"/>
                <a:cs typeface="Times New Roman" pitchFamily="18" charset="0"/>
              </a:rPr>
              <a:t> </a:t>
            </a:r>
            <a:endParaRPr lang="en-US" sz="2800" dirty="0">
              <a:solidFill>
                <a:srgbClr val="A86ED4"/>
              </a:solidFill>
              <a:latin typeface="#9Slide07 Cadena" panose="02000503000000020004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0E7472DC-C41A-4E80-ABF8-D37494A72671}"/>
              </a:ext>
            </a:extLst>
          </p:cNvPr>
          <p:cNvSpPr txBox="1"/>
          <p:nvPr/>
        </p:nvSpPr>
        <p:spPr>
          <a:xfrm>
            <a:off x="1877993" y="3511300"/>
            <a:ext cx="55386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D4794C"/>
                </a:solidFill>
                <a:latin typeface="#9Slide07 Cadena" panose="02000503000000020004" pitchFamily="2" charset="0"/>
                <a:cs typeface="Times New Roman" pitchFamily="18" charset="0"/>
              </a:rPr>
              <a:t>c) 13 </a:t>
            </a:r>
            <a:r>
              <a:rPr lang="en-US" sz="2800" dirty="0" err="1">
                <a:solidFill>
                  <a:srgbClr val="D4794C"/>
                </a:solidFill>
                <a:latin typeface="#9Slide07 Cadena" panose="02000503000000020004" pitchFamily="2" charset="0"/>
                <a:cs typeface="Times New Roman" pitchFamily="18" charset="0"/>
              </a:rPr>
              <a:t>năm</a:t>
            </a:r>
            <a:r>
              <a:rPr lang="en-US" sz="2800" dirty="0">
                <a:solidFill>
                  <a:srgbClr val="D4794C"/>
                </a:solidFill>
                <a:latin typeface="#9Slide07 Cadena" panose="02000503000000020004" pitchFamily="2" charset="0"/>
                <a:cs typeface="Times New Roman" pitchFamily="18" charset="0"/>
              </a:rPr>
              <a:t> 2 </a:t>
            </a:r>
            <a:r>
              <a:rPr lang="en-US" sz="2800" dirty="0" err="1">
                <a:solidFill>
                  <a:srgbClr val="D4794C"/>
                </a:solidFill>
                <a:latin typeface="#9Slide07 Cadena" panose="02000503000000020004" pitchFamily="2" charset="0"/>
                <a:cs typeface="Times New Roman" pitchFamily="18" charset="0"/>
              </a:rPr>
              <a:t>tháng</a:t>
            </a:r>
            <a:r>
              <a:rPr lang="en-US" sz="2800" dirty="0">
                <a:solidFill>
                  <a:srgbClr val="D4794C"/>
                </a:solidFill>
                <a:latin typeface="#9Slide07 Cadena" panose="02000503000000020004" pitchFamily="2" charset="0"/>
                <a:cs typeface="Times New Roman" pitchFamily="18" charset="0"/>
              </a:rPr>
              <a:t> – 8 </a:t>
            </a:r>
            <a:r>
              <a:rPr lang="en-US" sz="2800" dirty="0" err="1">
                <a:solidFill>
                  <a:srgbClr val="D4794C"/>
                </a:solidFill>
                <a:latin typeface="#9Slide07 Cadena" panose="02000503000000020004" pitchFamily="2" charset="0"/>
                <a:cs typeface="Times New Roman" pitchFamily="18" charset="0"/>
              </a:rPr>
              <a:t>năm</a:t>
            </a:r>
            <a:r>
              <a:rPr lang="en-US" sz="2800" dirty="0">
                <a:solidFill>
                  <a:srgbClr val="D4794C"/>
                </a:solidFill>
                <a:latin typeface="#9Slide07 Cadena" panose="02000503000000020004" pitchFamily="2" charset="0"/>
                <a:cs typeface="Times New Roman" pitchFamily="18" charset="0"/>
              </a:rPr>
              <a:t> 6 </a:t>
            </a:r>
            <a:r>
              <a:rPr lang="en-US" sz="2800" dirty="0" err="1">
                <a:solidFill>
                  <a:srgbClr val="D4794C"/>
                </a:solidFill>
                <a:latin typeface="#9Slide07 Cadena" panose="02000503000000020004" pitchFamily="2" charset="0"/>
                <a:cs typeface="Times New Roman" pitchFamily="18" charset="0"/>
              </a:rPr>
              <a:t>tháng</a:t>
            </a:r>
            <a:r>
              <a:rPr lang="en-US" sz="2800" dirty="0">
                <a:solidFill>
                  <a:srgbClr val="D4794C"/>
                </a:solidFill>
                <a:latin typeface="#9Slide07 Cadena" panose="02000503000000020004" pitchFamily="2" charset="0"/>
                <a:cs typeface="Times New Roman" pitchFamily="18" charset="0"/>
              </a:rPr>
              <a:t> </a:t>
            </a:r>
            <a:endParaRPr lang="en-US" sz="2800" dirty="0">
              <a:solidFill>
                <a:srgbClr val="D4794C"/>
              </a:solidFill>
              <a:latin typeface="#9Slide07 Cadena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1391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  <p:bldP spid="15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xmlns="" id="{FA1EEA5D-0BBC-4C5C-B827-005006BE6E0A}"/>
              </a:ext>
            </a:extLst>
          </p:cNvPr>
          <p:cNvSpPr/>
          <p:nvPr/>
        </p:nvSpPr>
        <p:spPr>
          <a:xfrm>
            <a:off x="333601" y="319881"/>
            <a:ext cx="8476798" cy="45037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4" name="Google Shape;534;p34"/>
          <p:cNvSpPr/>
          <p:nvPr/>
        </p:nvSpPr>
        <p:spPr>
          <a:xfrm rot="9715800" flipH="1">
            <a:off x="8461455" y="328123"/>
            <a:ext cx="497234" cy="479367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BCEBAC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34"/>
          <p:cNvSpPr/>
          <p:nvPr/>
        </p:nvSpPr>
        <p:spPr>
          <a:xfrm rot="9715681" flipH="1">
            <a:off x="8032241" y="165625"/>
            <a:ext cx="336672" cy="324574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34"/>
          <p:cNvSpPr/>
          <p:nvPr/>
        </p:nvSpPr>
        <p:spPr>
          <a:xfrm rot="9719309" flipH="1">
            <a:off x="8421084" y="82270"/>
            <a:ext cx="166878" cy="166878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738;p38">
            <a:extLst>
              <a:ext uri="{FF2B5EF4-FFF2-40B4-BE49-F238E27FC236}">
                <a16:creationId xmlns:a16="http://schemas.microsoft.com/office/drawing/2014/main" xmlns="" id="{CD326048-B83B-4E53-897A-F743ED43F075}"/>
              </a:ext>
            </a:extLst>
          </p:cNvPr>
          <p:cNvSpPr/>
          <p:nvPr/>
        </p:nvSpPr>
        <p:spPr>
          <a:xfrm>
            <a:off x="169041" y="244613"/>
            <a:ext cx="526575" cy="507653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739;p38">
            <a:extLst>
              <a:ext uri="{FF2B5EF4-FFF2-40B4-BE49-F238E27FC236}">
                <a16:creationId xmlns:a16="http://schemas.microsoft.com/office/drawing/2014/main" xmlns="" id="{32C633DB-5A6D-44E1-B4FC-748AC4405518}"/>
              </a:ext>
            </a:extLst>
          </p:cNvPr>
          <p:cNvSpPr/>
          <p:nvPr/>
        </p:nvSpPr>
        <p:spPr>
          <a:xfrm rot="10800000">
            <a:off x="744627" y="100881"/>
            <a:ext cx="219000" cy="219000"/>
          </a:xfrm>
          <a:prstGeom prst="ellipse">
            <a:avLst/>
          </a:pr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61DAA1C3-4240-412B-AA20-558978CF5278}"/>
              </a:ext>
            </a:extLst>
          </p:cNvPr>
          <p:cNvGrpSpPr/>
          <p:nvPr/>
        </p:nvGrpSpPr>
        <p:grpSpPr>
          <a:xfrm>
            <a:off x="869874" y="582597"/>
            <a:ext cx="731520" cy="731520"/>
            <a:chOff x="1290792" y="534413"/>
            <a:chExt cx="731520" cy="731520"/>
          </a:xfrm>
        </p:grpSpPr>
        <p:sp>
          <p:nvSpPr>
            <p:cNvPr id="9" name="Google Shape;512;p34">
              <a:extLst>
                <a:ext uri="{FF2B5EF4-FFF2-40B4-BE49-F238E27FC236}">
                  <a16:creationId xmlns:a16="http://schemas.microsoft.com/office/drawing/2014/main" xmlns="" id="{9009C690-9AC8-4E4E-84DB-C5B5B8C31641}"/>
                </a:ext>
              </a:extLst>
            </p:cNvPr>
            <p:cNvSpPr/>
            <p:nvPr/>
          </p:nvSpPr>
          <p:spPr>
            <a:xfrm flipH="1">
              <a:off x="1290792" y="534413"/>
              <a:ext cx="731520" cy="731520"/>
            </a:xfrm>
            <a:prstGeom prst="ellipse">
              <a:avLst/>
            </a:pr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513;p34">
              <a:extLst>
                <a:ext uri="{FF2B5EF4-FFF2-40B4-BE49-F238E27FC236}">
                  <a16:creationId xmlns:a16="http://schemas.microsoft.com/office/drawing/2014/main" xmlns="" id="{FA514DD7-0C0C-4FE0-8F0A-E38D1426A7DB}"/>
                </a:ext>
              </a:extLst>
            </p:cNvPr>
            <p:cNvSpPr/>
            <p:nvPr/>
          </p:nvSpPr>
          <p:spPr>
            <a:xfrm flipH="1">
              <a:off x="1382232" y="586778"/>
              <a:ext cx="640080" cy="640080"/>
            </a:xfrm>
            <a:prstGeom prst="ellipse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" name="Google Shape;514;p34">
            <a:extLst>
              <a:ext uri="{FF2B5EF4-FFF2-40B4-BE49-F238E27FC236}">
                <a16:creationId xmlns:a16="http://schemas.microsoft.com/office/drawing/2014/main" xmlns="" id="{F27ACC2F-DD6A-48DF-A94F-6F992D807885}"/>
              </a:ext>
            </a:extLst>
          </p:cNvPr>
          <p:cNvSpPr txBox="1">
            <a:spLocks/>
          </p:cNvSpPr>
          <p:nvPr/>
        </p:nvSpPr>
        <p:spPr>
          <a:xfrm>
            <a:off x="1601394" y="706257"/>
            <a:ext cx="1300186" cy="4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0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r>
              <a:rPr lang="en-US" sz="3600" dirty="0" err="1"/>
              <a:t>Tính</a:t>
            </a:r>
            <a:r>
              <a:rPr lang="en-US" sz="3600" dirty="0"/>
              <a:t>:</a:t>
            </a:r>
          </a:p>
        </p:txBody>
      </p:sp>
      <p:sp>
        <p:nvSpPr>
          <p:cNvPr id="13" name="Google Shape;516;p34">
            <a:extLst>
              <a:ext uri="{FF2B5EF4-FFF2-40B4-BE49-F238E27FC236}">
                <a16:creationId xmlns:a16="http://schemas.microsoft.com/office/drawing/2014/main" xmlns="" id="{5C249882-7ABB-4E6C-8937-C7FA1D44C70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56102" y="721884"/>
            <a:ext cx="450504" cy="45294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2</a:t>
            </a:r>
            <a:endParaRPr sz="32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E42020B-A42A-4F10-8055-98C6144685BF}"/>
              </a:ext>
            </a:extLst>
          </p:cNvPr>
          <p:cNvSpPr/>
          <p:nvPr/>
        </p:nvSpPr>
        <p:spPr>
          <a:xfrm>
            <a:off x="283371" y="2571014"/>
            <a:ext cx="1173005" cy="673400"/>
          </a:xfrm>
          <a:prstGeom prst="rect">
            <a:avLst/>
          </a:prstGeom>
          <a:noFill/>
          <a:ln w="38100">
            <a:solidFill>
              <a:srgbClr val="F2DD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F27EB920-BB8B-4B0E-8CB8-DD24D59E1800}"/>
              </a:ext>
            </a:extLst>
          </p:cNvPr>
          <p:cNvCxnSpPr>
            <a:cxnSpLocks/>
            <a:stCxn id="62" idx="1"/>
            <a:endCxn id="62" idx="3"/>
          </p:cNvCxnSpPr>
          <p:nvPr/>
        </p:nvCxnSpPr>
        <p:spPr>
          <a:xfrm>
            <a:off x="333601" y="2571750"/>
            <a:ext cx="8476798" cy="0"/>
          </a:xfrm>
          <a:prstGeom prst="line">
            <a:avLst/>
          </a:prstGeom>
          <a:ln w="38100">
            <a:solidFill>
              <a:srgbClr val="F2DDE3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2906A1A3-BC16-40A2-98F0-8A73B610EC4F}"/>
              </a:ext>
            </a:extLst>
          </p:cNvPr>
          <p:cNvSpPr/>
          <p:nvPr/>
        </p:nvSpPr>
        <p:spPr>
          <a:xfrm>
            <a:off x="5766481" y="1658490"/>
            <a:ext cx="27655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5FD790"/>
                </a:solidFill>
                <a:latin typeface="#9Slide07 Cadena" panose="02000503000000020004" pitchFamily="2" charset="0"/>
                <a:cs typeface="Times New Roman" pitchFamily="18" charset="0"/>
              </a:rPr>
              <a:t>=  20 </a:t>
            </a:r>
            <a:r>
              <a:rPr lang="en-US" sz="2800" dirty="0" err="1">
                <a:solidFill>
                  <a:srgbClr val="5FD790"/>
                </a:solidFill>
                <a:latin typeface="#9Slide07 Cadena" panose="02000503000000020004" pitchFamily="2" charset="0"/>
                <a:cs typeface="Times New Roman" pitchFamily="18" charset="0"/>
              </a:rPr>
              <a:t>ngày</a:t>
            </a:r>
            <a:r>
              <a:rPr lang="en-US" sz="2800" dirty="0">
                <a:solidFill>
                  <a:srgbClr val="5FD790"/>
                </a:solidFill>
                <a:latin typeface="#9Slide07 Cadena" panose="02000503000000020004" pitchFamily="2" charset="0"/>
                <a:cs typeface="Times New Roman" pitchFamily="18" charset="0"/>
              </a:rPr>
              <a:t> 17 </a:t>
            </a:r>
            <a:r>
              <a:rPr lang="en-US" sz="2800" dirty="0" err="1">
                <a:solidFill>
                  <a:srgbClr val="5FD790"/>
                </a:solidFill>
                <a:latin typeface="#9Slide07 Cadena" panose="02000503000000020004" pitchFamily="2" charset="0"/>
                <a:cs typeface="Times New Roman" pitchFamily="18" charset="0"/>
              </a:rPr>
              <a:t>giờ</a:t>
            </a:r>
            <a:endParaRPr lang="en-US" sz="2800" dirty="0">
              <a:solidFill>
                <a:srgbClr val="5FD790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DC678BEF-E0C8-4234-B9A2-1B80DE79FBEA}"/>
              </a:ext>
            </a:extLst>
          </p:cNvPr>
          <p:cNvSpPr/>
          <p:nvPr/>
        </p:nvSpPr>
        <p:spPr>
          <a:xfrm>
            <a:off x="3470334" y="2806422"/>
            <a:ext cx="23936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23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ngày</a:t>
            </a:r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12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giờ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CB40BA6F-2675-4154-9F45-AA842D7D8782}"/>
              </a:ext>
            </a:extLst>
          </p:cNvPr>
          <p:cNvSpPr/>
          <p:nvPr/>
        </p:nvSpPr>
        <p:spPr>
          <a:xfrm>
            <a:off x="3491600" y="3380282"/>
            <a:ext cx="2367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  3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ngày</a:t>
            </a:r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   8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giờ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628B55C7-FB0B-4947-9CB6-A0544CB8A486}"/>
              </a:ext>
            </a:extLst>
          </p:cNvPr>
          <p:cNvSpPr/>
          <p:nvPr/>
        </p:nvSpPr>
        <p:spPr>
          <a:xfrm>
            <a:off x="3470334" y="4065727"/>
            <a:ext cx="23086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20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ngày</a:t>
            </a:r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4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giờ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E055E51D-CAEB-4F55-927F-E5E3DCDB949A}"/>
              </a:ext>
            </a:extLst>
          </p:cNvPr>
          <p:cNvSpPr txBox="1"/>
          <p:nvPr/>
        </p:nvSpPr>
        <p:spPr>
          <a:xfrm>
            <a:off x="3159030" y="3073844"/>
            <a:ext cx="3113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#9Slide07 SVNStick A Round" panose="02000503000000000000" pitchFamily="2" charset="0"/>
                <a:cs typeface="Times New Roman" pitchFamily="18" charset="0"/>
              </a:rPr>
              <a:t>-</a:t>
            </a:r>
            <a:endParaRPr lang="en-US" sz="2800" dirty="0">
              <a:solidFill>
                <a:schemeClr val="tx1"/>
              </a:solidFill>
              <a:latin typeface="#9Slide07 SVNStick A Round" panose="02000503000000000000" pitchFamily="2" charset="0"/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4BE2FB88-E4C2-43F1-AF20-EF7BA28DB461}"/>
              </a:ext>
            </a:extLst>
          </p:cNvPr>
          <p:cNvCxnSpPr>
            <a:cxnSpLocks/>
          </p:cNvCxnSpPr>
          <p:nvPr/>
        </p:nvCxnSpPr>
        <p:spPr>
          <a:xfrm flipV="1">
            <a:off x="3470334" y="3935401"/>
            <a:ext cx="2428676" cy="2586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F66C0C10-1BD0-411F-8C3B-880D033425B0}"/>
              </a:ext>
            </a:extLst>
          </p:cNvPr>
          <p:cNvSpPr txBox="1"/>
          <p:nvPr/>
        </p:nvSpPr>
        <p:spPr>
          <a:xfrm>
            <a:off x="830188" y="1652473"/>
            <a:ext cx="50690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5FD790"/>
                </a:solidFill>
                <a:latin typeface="#9Slide07 Cadena" panose="02000503000000020004" pitchFamily="2" charset="0"/>
                <a:cs typeface="Times New Roman" pitchFamily="18" charset="0"/>
              </a:rPr>
              <a:t>a) 23 </a:t>
            </a:r>
            <a:r>
              <a:rPr lang="en-US" sz="2800" dirty="0" err="1">
                <a:solidFill>
                  <a:srgbClr val="5FD790"/>
                </a:solidFill>
                <a:latin typeface="#9Slide07 Cadena" panose="02000503000000020004" pitchFamily="2" charset="0"/>
                <a:cs typeface="Times New Roman" pitchFamily="18" charset="0"/>
              </a:rPr>
              <a:t>ngày</a:t>
            </a:r>
            <a:r>
              <a:rPr lang="en-US" sz="2800" dirty="0">
                <a:solidFill>
                  <a:srgbClr val="5FD790"/>
                </a:solidFill>
                <a:latin typeface="#9Slide07 Cadena" panose="02000503000000020004" pitchFamily="2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5FD790"/>
                </a:solidFill>
                <a:latin typeface="#9Slide07 Cadena" panose="02000503000000020004" pitchFamily="2" charset="0"/>
                <a:cs typeface="Times New Roman" pitchFamily="18" charset="0"/>
              </a:rPr>
              <a:t>12 </a:t>
            </a:r>
            <a:r>
              <a:rPr lang="en-US" sz="2800" dirty="0" err="1">
                <a:solidFill>
                  <a:srgbClr val="5FD790"/>
                </a:solidFill>
                <a:latin typeface="#9Slide07 Cadena" panose="02000503000000020004" pitchFamily="2" charset="0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rgbClr val="5FD790"/>
                </a:solidFill>
                <a:latin typeface="#9Slide07 Cadena" panose="02000503000000020004" pitchFamily="2" charset="0"/>
                <a:cs typeface="Times New Roman" pitchFamily="18" charset="0"/>
              </a:rPr>
              <a:t> – 3 </a:t>
            </a:r>
            <a:r>
              <a:rPr lang="en-US" sz="2800" dirty="0" err="1">
                <a:solidFill>
                  <a:srgbClr val="5FD790"/>
                </a:solidFill>
                <a:latin typeface="#9Slide07 Cadena" panose="02000503000000020004" pitchFamily="2" charset="0"/>
                <a:cs typeface="Times New Roman" pitchFamily="18" charset="0"/>
              </a:rPr>
              <a:t>ngày</a:t>
            </a:r>
            <a:r>
              <a:rPr lang="en-US" sz="2800" dirty="0">
                <a:solidFill>
                  <a:srgbClr val="5FD790"/>
                </a:solidFill>
                <a:latin typeface="#9Slide07 Cadena" panose="02000503000000020004" pitchFamily="2" charset="0"/>
                <a:cs typeface="Times New Roman" pitchFamily="18" charset="0"/>
              </a:rPr>
              <a:t> 8 </a:t>
            </a:r>
            <a:r>
              <a:rPr lang="en-US" sz="2800" dirty="0" err="1">
                <a:solidFill>
                  <a:srgbClr val="5FD790"/>
                </a:solidFill>
                <a:latin typeface="#9Slide07 Cadena" panose="02000503000000020004" pitchFamily="2" charset="0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rgbClr val="5FD790"/>
                </a:solidFill>
                <a:latin typeface="#9Slide07 Cadena" panose="02000503000000020004" pitchFamily="2" charset="0"/>
                <a:cs typeface="Times New Roman" pitchFamily="18" charset="0"/>
              </a:rPr>
              <a:t> </a:t>
            </a:r>
            <a:endParaRPr lang="en-US" sz="2800" dirty="0">
              <a:solidFill>
                <a:srgbClr val="5FD790"/>
              </a:solidFill>
              <a:latin typeface="#9Slide07 Cadena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2870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3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xmlns="" id="{FA1EEA5D-0BBC-4C5C-B827-005006BE6E0A}"/>
              </a:ext>
            </a:extLst>
          </p:cNvPr>
          <p:cNvSpPr/>
          <p:nvPr/>
        </p:nvSpPr>
        <p:spPr>
          <a:xfrm>
            <a:off x="333601" y="319881"/>
            <a:ext cx="8476798" cy="45037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4" name="Google Shape;534;p34"/>
          <p:cNvSpPr/>
          <p:nvPr/>
        </p:nvSpPr>
        <p:spPr>
          <a:xfrm rot="9715800" flipH="1">
            <a:off x="8461455" y="328123"/>
            <a:ext cx="497234" cy="479367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BCEBAC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34"/>
          <p:cNvSpPr/>
          <p:nvPr/>
        </p:nvSpPr>
        <p:spPr>
          <a:xfrm rot="9715681" flipH="1">
            <a:off x="8032241" y="165625"/>
            <a:ext cx="336672" cy="324574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34"/>
          <p:cNvSpPr/>
          <p:nvPr/>
        </p:nvSpPr>
        <p:spPr>
          <a:xfrm rot="9719309" flipH="1">
            <a:off x="8421084" y="82270"/>
            <a:ext cx="166878" cy="166878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738;p38">
            <a:extLst>
              <a:ext uri="{FF2B5EF4-FFF2-40B4-BE49-F238E27FC236}">
                <a16:creationId xmlns:a16="http://schemas.microsoft.com/office/drawing/2014/main" xmlns="" id="{CD326048-B83B-4E53-897A-F743ED43F075}"/>
              </a:ext>
            </a:extLst>
          </p:cNvPr>
          <p:cNvSpPr/>
          <p:nvPr/>
        </p:nvSpPr>
        <p:spPr>
          <a:xfrm>
            <a:off x="169041" y="244613"/>
            <a:ext cx="526575" cy="507653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739;p38">
            <a:extLst>
              <a:ext uri="{FF2B5EF4-FFF2-40B4-BE49-F238E27FC236}">
                <a16:creationId xmlns:a16="http://schemas.microsoft.com/office/drawing/2014/main" xmlns="" id="{32C633DB-5A6D-44E1-B4FC-748AC4405518}"/>
              </a:ext>
            </a:extLst>
          </p:cNvPr>
          <p:cNvSpPr/>
          <p:nvPr/>
        </p:nvSpPr>
        <p:spPr>
          <a:xfrm rot="10800000">
            <a:off x="744627" y="100881"/>
            <a:ext cx="219000" cy="219000"/>
          </a:xfrm>
          <a:prstGeom prst="ellipse">
            <a:avLst/>
          </a:pr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61DAA1C3-4240-412B-AA20-558978CF5278}"/>
              </a:ext>
            </a:extLst>
          </p:cNvPr>
          <p:cNvGrpSpPr/>
          <p:nvPr/>
        </p:nvGrpSpPr>
        <p:grpSpPr>
          <a:xfrm>
            <a:off x="869874" y="582597"/>
            <a:ext cx="731520" cy="731520"/>
            <a:chOff x="1290792" y="534413"/>
            <a:chExt cx="731520" cy="731520"/>
          </a:xfrm>
        </p:grpSpPr>
        <p:sp>
          <p:nvSpPr>
            <p:cNvPr id="9" name="Google Shape;512;p34">
              <a:extLst>
                <a:ext uri="{FF2B5EF4-FFF2-40B4-BE49-F238E27FC236}">
                  <a16:creationId xmlns:a16="http://schemas.microsoft.com/office/drawing/2014/main" xmlns="" id="{9009C690-9AC8-4E4E-84DB-C5B5B8C31641}"/>
                </a:ext>
              </a:extLst>
            </p:cNvPr>
            <p:cNvSpPr/>
            <p:nvPr/>
          </p:nvSpPr>
          <p:spPr>
            <a:xfrm flipH="1">
              <a:off x="1290792" y="534413"/>
              <a:ext cx="731520" cy="731520"/>
            </a:xfrm>
            <a:prstGeom prst="ellipse">
              <a:avLst/>
            </a:pr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513;p34">
              <a:extLst>
                <a:ext uri="{FF2B5EF4-FFF2-40B4-BE49-F238E27FC236}">
                  <a16:creationId xmlns:a16="http://schemas.microsoft.com/office/drawing/2014/main" xmlns="" id="{FA514DD7-0C0C-4FE0-8F0A-E38D1426A7DB}"/>
                </a:ext>
              </a:extLst>
            </p:cNvPr>
            <p:cNvSpPr/>
            <p:nvPr/>
          </p:nvSpPr>
          <p:spPr>
            <a:xfrm flipH="1">
              <a:off x="1382232" y="586778"/>
              <a:ext cx="640080" cy="640080"/>
            </a:xfrm>
            <a:prstGeom prst="ellipse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" name="Google Shape;514;p34">
            <a:extLst>
              <a:ext uri="{FF2B5EF4-FFF2-40B4-BE49-F238E27FC236}">
                <a16:creationId xmlns:a16="http://schemas.microsoft.com/office/drawing/2014/main" xmlns="" id="{F27ACC2F-DD6A-48DF-A94F-6F992D807885}"/>
              </a:ext>
            </a:extLst>
          </p:cNvPr>
          <p:cNvSpPr txBox="1">
            <a:spLocks/>
          </p:cNvSpPr>
          <p:nvPr/>
        </p:nvSpPr>
        <p:spPr>
          <a:xfrm>
            <a:off x="1601394" y="706257"/>
            <a:ext cx="1300186" cy="4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0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r>
              <a:rPr lang="en-US" sz="3600" dirty="0" err="1"/>
              <a:t>Tính</a:t>
            </a:r>
            <a:r>
              <a:rPr lang="en-US" sz="3600" dirty="0"/>
              <a:t>:</a:t>
            </a:r>
          </a:p>
        </p:txBody>
      </p:sp>
      <p:sp>
        <p:nvSpPr>
          <p:cNvPr id="13" name="Google Shape;516;p34">
            <a:extLst>
              <a:ext uri="{FF2B5EF4-FFF2-40B4-BE49-F238E27FC236}">
                <a16:creationId xmlns:a16="http://schemas.microsoft.com/office/drawing/2014/main" xmlns="" id="{5C249882-7ABB-4E6C-8937-C7FA1D44C70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56102" y="721884"/>
            <a:ext cx="450504" cy="45294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2</a:t>
            </a:r>
            <a:endParaRPr sz="32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E42020B-A42A-4F10-8055-98C6144685BF}"/>
              </a:ext>
            </a:extLst>
          </p:cNvPr>
          <p:cNvSpPr/>
          <p:nvPr/>
        </p:nvSpPr>
        <p:spPr>
          <a:xfrm>
            <a:off x="283371" y="2571014"/>
            <a:ext cx="1173005" cy="673400"/>
          </a:xfrm>
          <a:prstGeom prst="rect">
            <a:avLst/>
          </a:prstGeom>
          <a:noFill/>
          <a:ln w="38100">
            <a:solidFill>
              <a:srgbClr val="F2DD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F27EB920-BB8B-4B0E-8CB8-DD24D59E1800}"/>
              </a:ext>
            </a:extLst>
          </p:cNvPr>
          <p:cNvCxnSpPr>
            <a:stCxn id="62" idx="1"/>
            <a:endCxn id="62" idx="3"/>
          </p:cNvCxnSpPr>
          <p:nvPr/>
        </p:nvCxnSpPr>
        <p:spPr>
          <a:xfrm>
            <a:off x="333601" y="2571750"/>
            <a:ext cx="8476798" cy="0"/>
          </a:xfrm>
          <a:prstGeom prst="line">
            <a:avLst/>
          </a:prstGeom>
          <a:ln w="38100">
            <a:solidFill>
              <a:srgbClr val="F2DDE3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D229F90C-CBBB-49DE-85E4-82296F4B5699}"/>
              </a:ext>
            </a:extLst>
          </p:cNvPr>
          <p:cNvSpPr/>
          <p:nvPr/>
        </p:nvSpPr>
        <p:spPr>
          <a:xfrm>
            <a:off x="1876875" y="2770221"/>
            <a:ext cx="24016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14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ngày</a:t>
            </a:r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 15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giờ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D3E4DDA5-415A-40B6-ACD7-8A38F834E77A}"/>
              </a:ext>
            </a:extLst>
          </p:cNvPr>
          <p:cNvSpPr/>
          <p:nvPr/>
        </p:nvSpPr>
        <p:spPr>
          <a:xfrm>
            <a:off x="2068269" y="3344081"/>
            <a:ext cx="22076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3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ngày</a:t>
            </a:r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 17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giờ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486057A6-5CB9-4B50-9D46-35FC56092F22}"/>
              </a:ext>
            </a:extLst>
          </p:cNvPr>
          <p:cNvSpPr txBox="1"/>
          <p:nvPr/>
        </p:nvSpPr>
        <p:spPr>
          <a:xfrm>
            <a:off x="1565571" y="3037643"/>
            <a:ext cx="3113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#9Slide07 SVNStick A Round" panose="02000503000000000000" pitchFamily="2" charset="0"/>
                <a:cs typeface="Times New Roman" pitchFamily="18" charset="0"/>
              </a:rPr>
              <a:t>-</a:t>
            </a:r>
            <a:endParaRPr lang="en-US" sz="2800" dirty="0">
              <a:solidFill>
                <a:schemeClr val="tx1"/>
              </a:solidFill>
              <a:latin typeface="#9Slide07 SVNStick A Round" panose="02000503000000000000" pitchFamily="2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75E09D38-A4BF-49EF-B48F-20C9ED660BB0}"/>
              </a:ext>
            </a:extLst>
          </p:cNvPr>
          <p:cNvCxnSpPr>
            <a:cxnSpLocks/>
          </p:cNvCxnSpPr>
          <p:nvPr/>
        </p:nvCxnSpPr>
        <p:spPr>
          <a:xfrm flipV="1">
            <a:off x="1876875" y="3899200"/>
            <a:ext cx="2428676" cy="2586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2906A1A3-BC16-40A2-98F0-8A73B610EC4F}"/>
              </a:ext>
            </a:extLst>
          </p:cNvPr>
          <p:cNvSpPr/>
          <p:nvPr/>
        </p:nvSpPr>
        <p:spPr>
          <a:xfrm>
            <a:off x="5766481" y="1658490"/>
            <a:ext cx="27574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A86ED4"/>
                </a:solidFill>
                <a:latin typeface="#9Slide07 Cadena" panose="02000503000000020004" pitchFamily="2" charset="0"/>
                <a:cs typeface="Times New Roman" pitchFamily="18" charset="0"/>
              </a:rPr>
              <a:t>=  10 </a:t>
            </a:r>
            <a:r>
              <a:rPr lang="en-US" sz="2800" dirty="0" err="1">
                <a:solidFill>
                  <a:srgbClr val="A86ED4"/>
                </a:solidFill>
                <a:latin typeface="#9Slide07 Cadena" panose="02000503000000020004" pitchFamily="2" charset="0"/>
                <a:cs typeface="Times New Roman" pitchFamily="18" charset="0"/>
              </a:rPr>
              <a:t>ngày</a:t>
            </a:r>
            <a:r>
              <a:rPr lang="en-US" sz="2800" dirty="0">
                <a:solidFill>
                  <a:srgbClr val="A86ED4"/>
                </a:solidFill>
                <a:latin typeface="#9Slide07 Cadena" panose="02000503000000020004" pitchFamily="2" charset="0"/>
                <a:cs typeface="Times New Roman" pitchFamily="18" charset="0"/>
              </a:rPr>
              <a:t> 22 </a:t>
            </a:r>
            <a:r>
              <a:rPr lang="en-US" sz="2800" dirty="0" err="1">
                <a:solidFill>
                  <a:srgbClr val="A86ED4"/>
                </a:solidFill>
                <a:latin typeface="#9Slide07 Cadena" panose="02000503000000020004" pitchFamily="2" charset="0"/>
                <a:cs typeface="Times New Roman" pitchFamily="18" charset="0"/>
              </a:rPr>
              <a:t>giờ</a:t>
            </a:r>
            <a:endParaRPr lang="en-US" sz="2800" dirty="0">
              <a:solidFill>
                <a:srgbClr val="A86ED4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DC678BEF-E0C8-4234-B9A2-1B80DE79FBEA}"/>
              </a:ext>
            </a:extLst>
          </p:cNvPr>
          <p:cNvSpPr/>
          <p:nvPr/>
        </p:nvSpPr>
        <p:spPr>
          <a:xfrm>
            <a:off x="6032903" y="2777972"/>
            <a:ext cx="24192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13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ngày</a:t>
            </a:r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 39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giờ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CB40BA6F-2675-4154-9F45-AA842D7D8782}"/>
              </a:ext>
            </a:extLst>
          </p:cNvPr>
          <p:cNvSpPr/>
          <p:nvPr/>
        </p:nvSpPr>
        <p:spPr>
          <a:xfrm>
            <a:off x="6245928" y="3350213"/>
            <a:ext cx="22076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3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ngày</a:t>
            </a:r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 17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giờ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628B55C7-FB0B-4947-9CB6-A0544CB8A486}"/>
              </a:ext>
            </a:extLst>
          </p:cNvPr>
          <p:cNvSpPr/>
          <p:nvPr/>
        </p:nvSpPr>
        <p:spPr>
          <a:xfrm>
            <a:off x="6028093" y="3981839"/>
            <a:ext cx="24240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10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ngày</a:t>
            </a:r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 22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giờ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E055E51D-CAEB-4F55-927F-E5E3DCDB949A}"/>
              </a:ext>
            </a:extLst>
          </p:cNvPr>
          <p:cNvSpPr txBox="1"/>
          <p:nvPr/>
        </p:nvSpPr>
        <p:spPr>
          <a:xfrm>
            <a:off x="5721599" y="3045394"/>
            <a:ext cx="3113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#9Slide07 SVNStick A Round" panose="02000503000000000000" pitchFamily="2" charset="0"/>
                <a:cs typeface="Times New Roman" pitchFamily="18" charset="0"/>
              </a:rPr>
              <a:t>-</a:t>
            </a:r>
            <a:endParaRPr lang="en-US" sz="2800" dirty="0">
              <a:solidFill>
                <a:schemeClr val="tx1"/>
              </a:solidFill>
              <a:latin typeface="#9Slide07 SVNStick A Round" panose="02000503000000000000" pitchFamily="2" charset="0"/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4BE2FB88-E4C2-43F1-AF20-EF7BA28DB461}"/>
              </a:ext>
            </a:extLst>
          </p:cNvPr>
          <p:cNvCxnSpPr>
            <a:cxnSpLocks/>
          </p:cNvCxnSpPr>
          <p:nvPr/>
        </p:nvCxnSpPr>
        <p:spPr>
          <a:xfrm flipV="1">
            <a:off x="6032903" y="3906951"/>
            <a:ext cx="2428676" cy="2586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5F6B764A-E5B5-4992-AFC0-A87F4E901C32}"/>
              </a:ext>
            </a:extLst>
          </p:cNvPr>
          <p:cNvSpPr txBox="1"/>
          <p:nvPr/>
        </p:nvSpPr>
        <p:spPr>
          <a:xfrm>
            <a:off x="657740" y="1661610"/>
            <a:ext cx="52341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A86ED4"/>
                </a:solidFill>
                <a:latin typeface="#9Slide07 Cadena" panose="02000503000000020004" pitchFamily="2" charset="0"/>
                <a:cs typeface="Times New Roman" pitchFamily="18" charset="0"/>
              </a:rPr>
              <a:t>b) 14 </a:t>
            </a:r>
            <a:r>
              <a:rPr lang="en-US" sz="2800" dirty="0" err="1">
                <a:solidFill>
                  <a:srgbClr val="A86ED4"/>
                </a:solidFill>
                <a:latin typeface="#9Slide07 Cadena" panose="02000503000000020004" pitchFamily="2" charset="0"/>
                <a:cs typeface="Times New Roman" pitchFamily="18" charset="0"/>
              </a:rPr>
              <a:t>ngày</a:t>
            </a:r>
            <a:r>
              <a:rPr lang="en-US" sz="2800" dirty="0">
                <a:solidFill>
                  <a:srgbClr val="A86ED4"/>
                </a:solidFill>
                <a:latin typeface="#9Slide07 Cadena" panose="02000503000000020004" pitchFamily="2" charset="0"/>
                <a:cs typeface="Times New Roman" pitchFamily="18" charset="0"/>
              </a:rPr>
              <a:t> 15 </a:t>
            </a:r>
            <a:r>
              <a:rPr lang="en-US" sz="2800" dirty="0" err="1">
                <a:solidFill>
                  <a:srgbClr val="A86ED4"/>
                </a:solidFill>
                <a:latin typeface="#9Slide07 Cadena" panose="02000503000000020004" pitchFamily="2" charset="0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rgbClr val="A86ED4"/>
                </a:solidFill>
                <a:latin typeface="#9Slide07 Cadena" panose="02000503000000020004" pitchFamily="2" charset="0"/>
                <a:cs typeface="Times New Roman" pitchFamily="18" charset="0"/>
              </a:rPr>
              <a:t> – 3 </a:t>
            </a:r>
            <a:r>
              <a:rPr lang="en-US" sz="2800" dirty="0" err="1">
                <a:solidFill>
                  <a:srgbClr val="A86ED4"/>
                </a:solidFill>
                <a:latin typeface="#9Slide07 Cadena" panose="02000503000000020004" pitchFamily="2" charset="0"/>
                <a:cs typeface="Times New Roman" pitchFamily="18" charset="0"/>
              </a:rPr>
              <a:t>ngày</a:t>
            </a:r>
            <a:r>
              <a:rPr lang="en-US" sz="2800" dirty="0">
                <a:solidFill>
                  <a:srgbClr val="A86ED4"/>
                </a:solidFill>
                <a:latin typeface="#9Slide07 Cadena" panose="02000503000000020004" pitchFamily="2" charset="0"/>
                <a:cs typeface="Times New Roman" pitchFamily="18" charset="0"/>
              </a:rPr>
              <a:t> 17 </a:t>
            </a:r>
            <a:r>
              <a:rPr lang="en-US" sz="2800" dirty="0" err="1">
                <a:solidFill>
                  <a:srgbClr val="A86ED4"/>
                </a:solidFill>
                <a:latin typeface="#9Slide07 Cadena" panose="02000503000000020004" pitchFamily="2" charset="0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rgbClr val="A86ED4"/>
                </a:solidFill>
                <a:latin typeface="#9Slide07 Cadena" panose="02000503000000020004" pitchFamily="2" charset="0"/>
                <a:cs typeface="Times New Roman" pitchFamily="18" charset="0"/>
              </a:rPr>
              <a:t> </a:t>
            </a:r>
            <a:endParaRPr lang="en-US" sz="2800" dirty="0">
              <a:solidFill>
                <a:srgbClr val="A86ED4"/>
              </a:solidFill>
              <a:latin typeface="#9Slide07 Cadena" panose="02000503000000020004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9C8D97ED-E9A9-4854-81A4-00B08DFE770E}"/>
              </a:ext>
            </a:extLst>
          </p:cNvPr>
          <p:cNvSpPr txBox="1"/>
          <p:nvPr/>
        </p:nvSpPr>
        <p:spPr>
          <a:xfrm flipH="1">
            <a:off x="4345819" y="3102447"/>
            <a:ext cx="1456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C559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đổi</a:t>
            </a:r>
            <a:r>
              <a:rPr lang="en-US" sz="2800" dirty="0">
                <a:solidFill>
                  <a:srgbClr val="C559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 </a:t>
            </a:r>
            <a:r>
              <a:rPr lang="en-US" sz="2800" dirty="0" err="1">
                <a:solidFill>
                  <a:srgbClr val="C559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thành</a:t>
            </a:r>
            <a:endParaRPr lang="en-US" sz="2800" dirty="0">
              <a:solidFill>
                <a:srgbClr val="C5596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7 HLT Fall For You" panose="02000506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6660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3" grpId="0"/>
      <p:bldP spid="26" grpId="0"/>
      <p:bldP spid="27" grpId="0"/>
      <p:bldP spid="28" grpId="0"/>
      <p:bldP spid="29" grpId="0"/>
      <p:bldP spid="30" grpId="0"/>
      <p:bldP spid="3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xmlns="" id="{FA1EEA5D-0BBC-4C5C-B827-005006BE6E0A}"/>
              </a:ext>
            </a:extLst>
          </p:cNvPr>
          <p:cNvSpPr/>
          <p:nvPr/>
        </p:nvSpPr>
        <p:spPr>
          <a:xfrm>
            <a:off x="309095" y="319881"/>
            <a:ext cx="8476798" cy="45037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4" name="Google Shape;534;p34"/>
          <p:cNvSpPr/>
          <p:nvPr/>
        </p:nvSpPr>
        <p:spPr>
          <a:xfrm rot="9715800" flipH="1">
            <a:off x="8461455" y="328123"/>
            <a:ext cx="497234" cy="479367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BCEBAC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34"/>
          <p:cNvSpPr/>
          <p:nvPr/>
        </p:nvSpPr>
        <p:spPr>
          <a:xfrm rot="9715681" flipH="1">
            <a:off x="8032241" y="165625"/>
            <a:ext cx="336672" cy="324574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34"/>
          <p:cNvSpPr/>
          <p:nvPr/>
        </p:nvSpPr>
        <p:spPr>
          <a:xfrm rot="9719309" flipH="1">
            <a:off x="8421084" y="82270"/>
            <a:ext cx="166878" cy="166878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738;p38">
            <a:extLst>
              <a:ext uri="{FF2B5EF4-FFF2-40B4-BE49-F238E27FC236}">
                <a16:creationId xmlns:a16="http://schemas.microsoft.com/office/drawing/2014/main" xmlns="" id="{CD326048-B83B-4E53-897A-F743ED43F075}"/>
              </a:ext>
            </a:extLst>
          </p:cNvPr>
          <p:cNvSpPr/>
          <p:nvPr/>
        </p:nvSpPr>
        <p:spPr>
          <a:xfrm>
            <a:off x="169041" y="244613"/>
            <a:ext cx="526575" cy="507653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739;p38">
            <a:extLst>
              <a:ext uri="{FF2B5EF4-FFF2-40B4-BE49-F238E27FC236}">
                <a16:creationId xmlns:a16="http://schemas.microsoft.com/office/drawing/2014/main" xmlns="" id="{32C633DB-5A6D-44E1-B4FC-748AC4405518}"/>
              </a:ext>
            </a:extLst>
          </p:cNvPr>
          <p:cNvSpPr/>
          <p:nvPr/>
        </p:nvSpPr>
        <p:spPr>
          <a:xfrm rot="10800000">
            <a:off x="744627" y="100881"/>
            <a:ext cx="219000" cy="219000"/>
          </a:xfrm>
          <a:prstGeom prst="ellipse">
            <a:avLst/>
          </a:pr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61DAA1C3-4240-412B-AA20-558978CF5278}"/>
              </a:ext>
            </a:extLst>
          </p:cNvPr>
          <p:cNvGrpSpPr/>
          <p:nvPr/>
        </p:nvGrpSpPr>
        <p:grpSpPr>
          <a:xfrm>
            <a:off x="869874" y="582597"/>
            <a:ext cx="731520" cy="731520"/>
            <a:chOff x="1290792" y="534413"/>
            <a:chExt cx="731520" cy="731520"/>
          </a:xfrm>
        </p:grpSpPr>
        <p:sp>
          <p:nvSpPr>
            <p:cNvPr id="9" name="Google Shape;512;p34">
              <a:extLst>
                <a:ext uri="{FF2B5EF4-FFF2-40B4-BE49-F238E27FC236}">
                  <a16:creationId xmlns:a16="http://schemas.microsoft.com/office/drawing/2014/main" xmlns="" id="{9009C690-9AC8-4E4E-84DB-C5B5B8C31641}"/>
                </a:ext>
              </a:extLst>
            </p:cNvPr>
            <p:cNvSpPr/>
            <p:nvPr/>
          </p:nvSpPr>
          <p:spPr>
            <a:xfrm flipH="1">
              <a:off x="1290792" y="534413"/>
              <a:ext cx="731520" cy="731520"/>
            </a:xfrm>
            <a:prstGeom prst="ellipse">
              <a:avLst/>
            </a:pr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513;p34">
              <a:extLst>
                <a:ext uri="{FF2B5EF4-FFF2-40B4-BE49-F238E27FC236}">
                  <a16:creationId xmlns:a16="http://schemas.microsoft.com/office/drawing/2014/main" xmlns="" id="{FA514DD7-0C0C-4FE0-8F0A-E38D1426A7DB}"/>
                </a:ext>
              </a:extLst>
            </p:cNvPr>
            <p:cNvSpPr/>
            <p:nvPr/>
          </p:nvSpPr>
          <p:spPr>
            <a:xfrm flipH="1">
              <a:off x="1382232" y="586778"/>
              <a:ext cx="640080" cy="640080"/>
            </a:xfrm>
            <a:prstGeom prst="ellipse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" name="Google Shape;514;p34">
            <a:extLst>
              <a:ext uri="{FF2B5EF4-FFF2-40B4-BE49-F238E27FC236}">
                <a16:creationId xmlns:a16="http://schemas.microsoft.com/office/drawing/2014/main" xmlns="" id="{F27ACC2F-DD6A-48DF-A94F-6F992D807885}"/>
              </a:ext>
            </a:extLst>
          </p:cNvPr>
          <p:cNvSpPr txBox="1">
            <a:spLocks/>
          </p:cNvSpPr>
          <p:nvPr/>
        </p:nvSpPr>
        <p:spPr>
          <a:xfrm>
            <a:off x="1601394" y="706257"/>
            <a:ext cx="1300186" cy="4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0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r>
              <a:rPr lang="en-US" sz="3600" dirty="0" err="1"/>
              <a:t>Tính</a:t>
            </a:r>
            <a:r>
              <a:rPr lang="en-US" sz="3600" dirty="0"/>
              <a:t>:</a:t>
            </a:r>
          </a:p>
        </p:txBody>
      </p:sp>
      <p:sp>
        <p:nvSpPr>
          <p:cNvPr id="13" name="Google Shape;516;p34">
            <a:extLst>
              <a:ext uri="{FF2B5EF4-FFF2-40B4-BE49-F238E27FC236}">
                <a16:creationId xmlns:a16="http://schemas.microsoft.com/office/drawing/2014/main" xmlns="" id="{5C249882-7ABB-4E6C-8937-C7FA1D44C70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56102" y="721884"/>
            <a:ext cx="450504" cy="45294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1</a:t>
            </a:r>
            <a:endParaRPr sz="32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E42020B-A42A-4F10-8055-98C6144685BF}"/>
              </a:ext>
            </a:extLst>
          </p:cNvPr>
          <p:cNvSpPr/>
          <p:nvPr/>
        </p:nvSpPr>
        <p:spPr>
          <a:xfrm>
            <a:off x="283371" y="2571014"/>
            <a:ext cx="1173005" cy="673400"/>
          </a:xfrm>
          <a:prstGeom prst="rect">
            <a:avLst/>
          </a:prstGeom>
          <a:noFill/>
          <a:ln w="38100">
            <a:solidFill>
              <a:srgbClr val="F2DD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F27EB920-BB8B-4B0E-8CB8-DD24D59E1800}"/>
              </a:ext>
            </a:extLst>
          </p:cNvPr>
          <p:cNvCxnSpPr>
            <a:stCxn id="62" idx="1"/>
            <a:endCxn id="62" idx="3"/>
          </p:cNvCxnSpPr>
          <p:nvPr/>
        </p:nvCxnSpPr>
        <p:spPr>
          <a:xfrm>
            <a:off x="309095" y="2571750"/>
            <a:ext cx="8476798" cy="0"/>
          </a:xfrm>
          <a:prstGeom prst="line">
            <a:avLst/>
          </a:prstGeom>
          <a:ln w="38100">
            <a:solidFill>
              <a:srgbClr val="F2DDE3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D229F90C-CBBB-49DE-85E4-82296F4B5699}"/>
              </a:ext>
            </a:extLst>
          </p:cNvPr>
          <p:cNvSpPr/>
          <p:nvPr/>
        </p:nvSpPr>
        <p:spPr>
          <a:xfrm>
            <a:off x="1778553" y="2770221"/>
            <a:ext cx="25539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13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năm</a:t>
            </a:r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 2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tháng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D3E4DDA5-415A-40B6-ACD7-8A38F834E77A}"/>
              </a:ext>
            </a:extLst>
          </p:cNvPr>
          <p:cNvSpPr/>
          <p:nvPr/>
        </p:nvSpPr>
        <p:spPr>
          <a:xfrm>
            <a:off x="1901983" y="3352543"/>
            <a:ext cx="24304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8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năm</a:t>
            </a:r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 6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tháng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486057A6-5CB9-4B50-9D46-35FC56092F22}"/>
              </a:ext>
            </a:extLst>
          </p:cNvPr>
          <p:cNvSpPr txBox="1"/>
          <p:nvPr/>
        </p:nvSpPr>
        <p:spPr>
          <a:xfrm>
            <a:off x="1467249" y="3037643"/>
            <a:ext cx="3113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#9Slide07 SVNStick A Round" panose="02000503000000000000" pitchFamily="2" charset="0"/>
                <a:cs typeface="Times New Roman" pitchFamily="18" charset="0"/>
              </a:rPr>
              <a:t>-</a:t>
            </a:r>
            <a:endParaRPr lang="en-US" sz="2800" dirty="0">
              <a:solidFill>
                <a:schemeClr val="tx1"/>
              </a:solidFill>
              <a:latin typeface="#9Slide07 SVNStick A Round" panose="02000503000000000000" pitchFamily="2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75E09D38-A4BF-49EF-B48F-20C9ED660BB0}"/>
              </a:ext>
            </a:extLst>
          </p:cNvPr>
          <p:cNvCxnSpPr>
            <a:cxnSpLocks/>
          </p:cNvCxnSpPr>
          <p:nvPr/>
        </p:nvCxnSpPr>
        <p:spPr>
          <a:xfrm flipV="1">
            <a:off x="1778553" y="3899200"/>
            <a:ext cx="2428676" cy="2586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2906A1A3-BC16-40A2-98F0-8A73B610EC4F}"/>
              </a:ext>
            </a:extLst>
          </p:cNvPr>
          <p:cNvSpPr/>
          <p:nvPr/>
        </p:nvSpPr>
        <p:spPr>
          <a:xfrm>
            <a:off x="5766481" y="1658490"/>
            <a:ext cx="27719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D4794C"/>
                </a:solidFill>
                <a:latin typeface="#9Slide07 Cadena" panose="02000503000000020004" pitchFamily="2" charset="0"/>
                <a:cs typeface="Times New Roman" pitchFamily="18" charset="0"/>
              </a:rPr>
              <a:t>=  4 </a:t>
            </a:r>
            <a:r>
              <a:rPr lang="en-US" sz="2800" dirty="0" err="1">
                <a:solidFill>
                  <a:srgbClr val="D4794C"/>
                </a:solidFill>
                <a:latin typeface="#9Slide07 Cadena" panose="02000503000000020004" pitchFamily="2" charset="0"/>
                <a:cs typeface="Times New Roman" pitchFamily="18" charset="0"/>
              </a:rPr>
              <a:t>năm</a:t>
            </a:r>
            <a:r>
              <a:rPr lang="en-US" sz="2800" dirty="0">
                <a:solidFill>
                  <a:srgbClr val="D4794C"/>
                </a:solidFill>
                <a:latin typeface="#9Slide07 Cadena" panose="02000503000000020004" pitchFamily="2" charset="0"/>
                <a:cs typeface="Times New Roman" pitchFamily="18" charset="0"/>
              </a:rPr>
              <a:t> 8 </a:t>
            </a:r>
            <a:r>
              <a:rPr lang="en-US" sz="2800" dirty="0" err="1">
                <a:solidFill>
                  <a:srgbClr val="D4794C"/>
                </a:solidFill>
                <a:latin typeface="#9Slide07 Cadena" panose="02000503000000020004" pitchFamily="2" charset="0"/>
                <a:cs typeface="Times New Roman" pitchFamily="18" charset="0"/>
              </a:rPr>
              <a:t>tháng</a:t>
            </a:r>
            <a:endParaRPr lang="en-US" sz="2800" dirty="0">
              <a:solidFill>
                <a:srgbClr val="D4794C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DC678BEF-E0C8-4234-B9A2-1B80DE79FBEA}"/>
              </a:ext>
            </a:extLst>
          </p:cNvPr>
          <p:cNvSpPr/>
          <p:nvPr/>
        </p:nvSpPr>
        <p:spPr>
          <a:xfrm>
            <a:off x="5860561" y="2770221"/>
            <a:ext cx="27398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12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năm</a:t>
            </a:r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 14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tháng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CB40BA6F-2675-4154-9F45-AA842D7D8782}"/>
              </a:ext>
            </a:extLst>
          </p:cNvPr>
          <p:cNvSpPr/>
          <p:nvPr/>
        </p:nvSpPr>
        <p:spPr>
          <a:xfrm>
            <a:off x="6000615" y="3309368"/>
            <a:ext cx="26564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8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năm</a:t>
            </a:r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   6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tháng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628B55C7-FB0B-4947-9CB6-A0544CB8A486}"/>
              </a:ext>
            </a:extLst>
          </p:cNvPr>
          <p:cNvSpPr/>
          <p:nvPr/>
        </p:nvSpPr>
        <p:spPr>
          <a:xfrm>
            <a:off x="6056255" y="4022039"/>
            <a:ext cx="24384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4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năm</a:t>
            </a:r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 8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tháng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E055E51D-CAEB-4F55-927F-E5E3DCDB949A}"/>
              </a:ext>
            </a:extLst>
          </p:cNvPr>
          <p:cNvSpPr txBox="1"/>
          <p:nvPr/>
        </p:nvSpPr>
        <p:spPr>
          <a:xfrm>
            <a:off x="5549257" y="3037643"/>
            <a:ext cx="3113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#9Slide07 SVNStick A Round" panose="02000503000000000000" pitchFamily="2" charset="0"/>
                <a:cs typeface="Times New Roman" pitchFamily="18" charset="0"/>
              </a:rPr>
              <a:t>-</a:t>
            </a:r>
            <a:endParaRPr lang="en-US" sz="2800" dirty="0">
              <a:solidFill>
                <a:schemeClr val="tx1"/>
              </a:solidFill>
              <a:latin typeface="#9Slide07 SVNStick A Round" panose="02000503000000000000" pitchFamily="2" charset="0"/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4BE2FB88-E4C2-43F1-AF20-EF7BA28DB461}"/>
              </a:ext>
            </a:extLst>
          </p:cNvPr>
          <p:cNvCxnSpPr>
            <a:cxnSpLocks/>
          </p:cNvCxnSpPr>
          <p:nvPr/>
        </p:nvCxnSpPr>
        <p:spPr>
          <a:xfrm flipV="1">
            <a:off x="5860561" y="3899200"/>
            <a:ext cx="2428676" cy="2586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3C5D1FE6-8E1D-45DB-AB69-D45980AA6190}"/>
              </a:ext>
            </a:extLst>
          </p:cNvPr>
          <p:cNvSpPr txBox="1"/>
          <p:nvPr/>
        </p:nvSpPr>
        <p:spPr>
          <a:xfrm>
            <a:off x="321865" y="1617876"/>
            <a:ext cx="55386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D4794C"/>
                </a:solidFill>
                <a:latin typeface="#9Slide07 Cadena" panose="02000503000000020004" pitchFamily="2" charset="0"/>
                <a:cs typeface="Times New Roman" pitchFamily="18" charset="0"/>
              </a:rPr>
              <a:t>c) 13 </a:t>
            </a:r>
            <a:r>
              <a:rPr lang="en-US" sz="2800" dirty="0" err="1">
                <a:solidFill>
                  <a:srgbClr val="D4794C"/>
                </a:solidFill>
                <a:latin typeface="#9Slide07 Cadena" panose="02000503000000020004" pitchFamily="2" charset="0"/>
                <a:cs typeface="Times New Roman" pitchFamily="18" charset="0"/>
              </a:rPr>
              <a:t>năm</a:t>
            </a:r>
            <a:r>
              <a:rPr lang="en-US" sz="2800" dirty="0">
                <a:solidFill>
                  <a:srgbClr val="D4794C"/>
                </a:solidFill>
                <a:latin typeface="#9Slide07 Cadena" panose="02000503000000020004" pitchFamily="2" charset="0"/>
                <a:cs typeface="Times New Roman" pitchFamily="18" charset="0"/>
              </a:rPr>
              <a:t> 2 </a:t>
            </a:r>
            <a:r>
              <a:rPr lang="en-US" sz="2800" dirty="0" err="1">
                <a:solidFill>
                  <a:srgbClr val="D4794C"/>
                </a:solidFill>
                <a:latin typeface="#9Slide07 Cadena" panose="02000503000000020004" pitchFamily="2" charset="0"/>
                <a:cs typeface="Times New Roman" pitchFamily="18" charset="0"/>
              </a:rPr>
              <a:t>tháng</a:t>
            </a:r>
            <a:r>
              <a:rPr lang="en-US" sz="2800" dirty="0">
                <a:solidFill>
                  <a:srgbClr val="D4794C"/>
                </a:solidFill>
                <a:latin typeface="#9Slide07 Cadena" panose="02000503000000020004" pitchFamily="2" charset="0"/>
                <a:cs typeface="Times New Roman" pitchFamily="18" charset="0"/>
              </a:rPr>
              <a:t> – 8 </a:t>
            </a:r>
            <a:r>
              <a:rPr lang="en-US" sz="2800" dirty="0" err="1">
                <a:solidFill>
                  <a:srgbClr val="D4794C"/>
                </a:solidFill>
                <a:latin typeface="#9Slide07 Cadena" panose="02000503000000020004" pitchFamily="2" charset="0"/>
                <a:cs typeface="Times New Roman" pitchFamily="18" charset="0"/>
              </a:rPr>
              <a:t>năm</a:t>
            </a:r>
            <a:r>
              <a:rPr lang="en-US" sz="2800" dirty="0">
                <a:solidFill>
                  <a:srgbClr val="D4794C"/>
                </a:solidFill>
                <a:latin typeface="#9Slide07 Cadena" panose="02000503000000020004" pitchFamily="2" charset="0"/>
                <a:cs typeface="Times New Roman" pitchFamily="18" charset="0"/>
              </a:rPr>
              <a:t> 6 </a:t>
            </a:r>
            <a:r>
              <a:rPr lang="en-US" sz="2800" dirty="0" err="1">
                <a:solidFill>
                  <a:srgbClr val="D4794C"/>
                </a:solidFill>
                <a:latin typeface="#9Slide07 Cadena" panose="02000503000000020004" pitchFamily="2" charset="0"/>
                <a:cs typeface="Times New Roman" pitchFamily="18" charset="0"/>
              </a:rPr>
              <a:t>tháng</a:t>
            </a:r>
            <a:r>
              <a:rPr lang="en-US" sz="2800" dirty="0">
                <a:solidFill>
                  <a:srgbClr val="D4794C"/>
                </a:solidFill>
                <a:latin typeface="#9Slide07 Cadena" panose="02000503000000020004" pitchFamily="2" charset="0"/>
                <a:cs typeface="Times New Roman" pitchFamily="18" charset="0"/>
              </a:rPr>
              <a:t> </a:t>
            </a:r>
            <a:endParaRPr lang="en-US" sz="2800" dirty="0">
              <a:solidFill>
                <a:srgbClr val="D4794C"/>
              </a:solidFill>
              <a:latin typeface="#9Slide07 Cadena" panose="02000503000000020004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F7F3E287-7EFE-49A1-AC1D-1FD73085F910}"/>
              </a:ext>
            </a:extLst>
          </p:cNvPr>
          <p:cNvSpPr txBox="1"/>
          <p:nvPr/>
        </p:nvSpPr>
        <p:spPr>
          <a:xfrm flipH="1">
            <a:off x="4256394" y="3061382"/>
            <a:ext cx="1456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C559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đổi</a:t>
            </a:r>
            <a:r>
              <a:rPr lang="en-US" sz="2800" dirty="0">
                <a:solidFill>
                  <a:srgbClr val="C559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 </a:t>
            </a:r>
            <a:r>
              <a:rPr lang="en-US" sz="2800" dirty="0" err="1">
                <a:solidFill>
                  <a:srgbClr val="C559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thành</a:t>
            </a:r>
            <a:endParaRPr lang="en-US" sz="2800" dirty="0">
              <a:solidFill>
                <a:srgbClr val="C5596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7 HLT Fall For You" panose="02000506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288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3" grpId="0"/>
      <p:bldP spid="26" grpId="0"/>
      <p:bldP spid="27" grpId="0"/>
      <p:bldP spid="28" grpId="0"/>
      <p:bldP spid="29" grpId="0"/>
      <p:bldP spid="30" grpId="0"/>
      <p:bldP spid="3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xmlns="" id="{FA1EEA5D-0BBC-4C5C-B827-005006BE6E0A}"/>
              </a:ext>
            </a:extLst>
          </p:cNvPr>
          <p:cNvSpPr/>
          <p:nvPr/>
        </p:nvSpPr>
        <p:spPr>
          <a:xfrm>
            <a:off x="333601" y="319881"/>
            <a:ext cx="8476798" cy="45037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4" name="Google Shape;534;p34"/>
          <p:cNvSpPr/>
          <p:nvPr/>
        </p:nvSpPr>
        <p:spPr>
          <a:xfrm rot="9715800" flipH="1">
            <a:off x="8461455" y="328123"/>
            <a:ext cx="497234" cy="479367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BCEBAC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34"/>
          <p:cNvSpPr/>
          <p:nvPr/>
        </p:nvSpPr>
        <p:spPr>
          <a:xfrm rot="9715681" flipH="1">
            <a:off x="8032241" y="165625"/>
            <a:ext cx="336672" cy="324574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34"/>
          <p:cNvSpPr/>
          <p:nvPr/>
        </p:nvSpPr>
        <p:spPr>
          <a:xfrm rot="9719309" flipH="1">
            <a:off x="8421084" y="82270"/>
            <a:ext cx="166878" cy="166878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739;p38">
            <a:extLst>
              <a:ext uri="{FF2B5EF4-FFF2-40B4-BE49-F238E27FC236}">
                <a16:creationId xmlns:a16="http://schemas.microsoft.com/office/drawing/2014/main" xmlns="" id="{32C633DB-5A6D-44E1-B4FC-748AC4405518}"/>
              </a:ext>
            </a:extLst>
          </p:cNvPr>
          <p:cNvSpPr/>
          <p:nvPr/>
        </p:nvSpPr>
        <p:spPr>
          <a:xfrm rot="10800000">
            <a:off x="355206" y="68713"/>
            <a:ext cx="219000" cy="219000"/>
          </a:xfrm>
          <a:prstGeom prst="ellipse">
            <a:avLst/>
          </a:pr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F97B2C87-E94B-4E84-9472-0CF7B6769128}"/>
              </a:ext>
            </a:extLst>
          </p:cNvPr>
          <p:cNvGrpSpPr/>
          <p:nvPr/>
        </p:nvGrpSpPr>
        <p:grpSpPr>
          <a:xfrm>
            <a:off x="373266" y="427451"/>
            <a:ext cx="731520" cy="731520"/>
            <a:chOff x="1290792" y="534413"/>
            <a:chExt cx="731520" cy="731520"/>
          </a:xfrm>
        </p:grpSpPr>
        <p:sp>
          <p:nvSpPr>
            <p:cNvPr id="9" name="Google Shape;512;p34">
              <a:extLst>
                <a:ext uri="{FF2B5EF4-FFF2-40B4-BE49-F238E27FC236}">
                  <a16:creationId xmlns:a16="http://schemas.microsoft.com/office/drawing/2014/main" xmlns="" id="{98C6BE4C-5955-4B99-A9F5-FFC45D9ED8E0}"/>
                </a:ext>
              </a:extLst>
            </p:cNvPr>
            <p:cNvSpPr/>
            <p:nvPr/>
          </p:nvSpPr>
          <p:spPr>
            <a:xfrm flipH="1">
              <a:off x="1290792" y="534413"/>
              <a:ext cx="731520" cy="731520"/>
            </a:xfrm>
            <a:prstGeom prst="ellipse">
              <a:avLst/>
            </a:pr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513;p34">
              <a:extLst>
                <a:ext uri="{FF2B5EF4-FFF2-40B4-BE49-F238E27FC236}">
                  <a16:creationId xmlns:a16="http://schemas.microsoft.com/office/drawing/2014/main" xmlns="" id="{CB372FC2-20B8-4694-8BC2-E33C0F8373B5}"/>
                </a:ext>
              </a:extLst>
            </p:cNvPr>
            <p:cNvSpPr/>
            <p:nvPr/>
          </p:nvSpPr>
          <p:spPr>
            <a:xfrm flipH="1">
              <a:off x="1382232" y="586778"/>
              <a:ext cx="640080" cy="640080"/>
            </a:xfrm>
            <a:prstGeom prst="ellipse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" name="Google Shape;514;p34">
            <a:extLst>
              <a:ext uri="{FF2B5EF4-FFF2-40B4-BE49-F238E27FC236}">
                <a16:creationId xmlns:a16="http://schemas.microsoft.com/office/drawing/2014/main" xmlns="" id="{55E333EB-AAF8-42FE-8391-DDEB9459AD95}"/>
              </a:ext>
            </a:extLst>
          </p:cNvPr>
          <p:cNvSpPr txBox="1">
            <a:spLocks/>
          </p:cNvSpPr>
          <p:nvPr/>
        </p:nvSpPr>
        <p:spPr>
          <a:xfrm>
            <a:off x="1051621" y="551110"/>
            <a:ext cx="7797053" cy="1865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0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pPr algn="just"/>
            <a:r>
              <a:rPr lang="en-US" altLang="en-US" sz="2800" dirty="0" err="1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Một</a:t>
            </a:r>
            <a:r>
              <a:rPr lang="en-US" altLang="en-US" sz="2800" dirty="0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altLang="en-US" sz="2800" dirty="0" err="1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người</a:t>
            </a:r>
            <a:r>
              <a:rPr lang="en-US" altLang="en-US" sz="2800" dirty="0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altLang="en-US" sz="2800" dirty="0" err="1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đi</a:t>
            </a:r>
            <a:r>
              <a:rPr lang="en-US" altLang="en-US" sz="2800" dirty="0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altLang="en-US" sz="2800" dirty="0" err="1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từ</a:t>
            </a:r>
            <a:r>
              <a:rPr lang="en-US" altLang="en-US" sz="2800" dirty="0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A </a:t>
            </a:r>
            <a:r>
              <a:rPr lang="en-US" altLang="en-US" sz="2800" dirty="0" err="1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lúc</a:t>
            </a:r>
            <a:r>
              <a:rPr lang="en-US" altLang="en-US" sz="2800" dirty="0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6 </a:t>
            </a:r>
            <a:r>
              <a:rPr lang="en-US" altLang="en-US" sz="2800" dirty="0" err="1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giờ</a:t>
            </a:r>
            <a:r>
              <a:rPr lang="en-US" altLang="en-US" sz="2800" dirty="0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45 </a:t>
            </a:r>
            <a:r>
              <a:rPr lang="en-US" altLang="en-US" sz="2800" dirty="0" err="1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phút</a:t>
            </a:r>
            <a:r>
              <a:rPr lang="en-US" altLang="en-US" sz="2800" dirty="0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altLang="en-US" sz="2800" dirty="0" err="1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và</a:t>
            </a:r>
            <a:r>
              <a:rPr lang="en-US" altLang="en-US" sz="2800" dirty="0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altLang="en-US" sz="2800" dirty="0" err="1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đến</a:t>
            </a:r>
            <a:r>
              <a:rPr lang="en-US" altLang="en-US" sz="2800" dirty="0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B </a:t>
            </a:r>
            <a:r>
              <a:rPr lang="en-US" altLang="en-US" sz="2800" dirty="0" err="1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lúc</a:t>
            </a:r>
            <a:endParaRPr lang="en-US" altLang="en-US" sz="2800" dirty="0">
              <a:solidFill>
                <a:srgbClr val="C55964"/>
              </a:solidFill>
              <a:latin typeface="#9Slide07 Itim" panose="00000500000000000000" pitchFamily="2" charset="-34"/>
              <a:cs typeface="#9Slide07 Itim" panose="00000500000000000000" pitchFamily="2" charset="-34"/>
            </a:endParaRPr>
          </a:p>
          <a:p>
            <a:pPr algn="just"/>
            <a:r>
              <a:rPr lang="en-US" altLang="en-US" sz="2800" dirty="0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8 </a:t>
            </a:r>
            <a:r>
              <a:rPr lang="en-US" altLang="en-US" sz="2800" dirty="0" err="1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giờ</a:t>
            </a:r>
            <a:r>
              <a:rPr lang="en-US" altLang="en-US" sz="2800" dirty="0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30 </a:t>
            </a:r>
            <a:r>
              <a:rPr lang="en-US" altLang="en-US" sz="2800" dirty="0" err="1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phút</a:t>
            </a:r>
            <a:r>
              <a:rPr lang="en-US" altLang="en-US" sz="2800" dirty="0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. </a:t>
            </a:r>
            <a:r>
              <a:rPr lang="en-US" altLang="en-US" sz="2800" dirty="0" err="1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Giữa</a:t>
            </a:r>
            <a:r>
              <a:rPr lang="en-US" altLang="en-US" sz="2800" dirty="0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altLang="en-US" sz="2800" dirty="0" err="1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đường</a:t>
            </a:r>
            <a:r>
              <a:rPr lang="en-US" altLang="en-US" sz="2800" dirty="0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altLang="en-US" sz="2800" dirty="0" err="1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người</a:t>
            </a:r>
            <a:r>
              <a:rPr lang="en-US" altLang="en-US" sz="2800" dirty="0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altLang="en-US" sz="2800" dirty="0" err="1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đó</a:t>
            </a:r>
            <a:r>
              <a:rPr lang="en-US" altLang="en-US" sz="2800" dirty="0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altLang="en-US" sz="2800" dirty="0" err="1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nghỉ</a:t>
            </a:r>
            <a:r>
              <a:rPr lang="en-US" altLang="en-US" sz="2800" dirty="0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15 </a:t>
            </a:r>
            <a:r>
              <a:rPr lang="en-US" altLang="en-US" sz="2800" dirty="0" err="1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phút</a:t>
            </a:r>
            <a:r>
              <a:rPr lang="en-US" altLang="en-US" sz="2800" dirty="0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. </a:t>
            </a:r>
            <a:r>
              <a:rPr lang="en-US" altLang="en-US" sz="2800" dirty="0" err="1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Hỏi</a:t>
            </a:r>
            <a:r>
              <a:rPr lang="en-US" altLang="en-US" sz="2800" dirty="0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altLang="en-US" sz="2800" dirty="0" err="1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nếu</a:t>
            </a:r>
            <a:r>
              <a:rPr lang="en-US" altLang="en-US" sz="2800" dirty="0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altLang="en-US" sz="2800" dirty="0" err="1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không</a:t>
            </a:r>
            <a:r>
              <a:rPr lang="en-US" altLang="en-US" sz="2800" dirty="0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altLang="en-US" sz="2800" dirty="0" err="1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kể</a:t>
            </a:r>
            <a:r>
              <a:rPr lang="en-US" altLang="en-US" sz="2800" dirty="0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altLang="en-US" sz="2800" dirty="0" err="1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thời</a:t>
            </a:r>
            <a:r>
              <a:rPr lang="en-US" altLang="en-US" sz="2800" dirty="0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altLang="en-US" sz="2800" dirty="0" err="1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gian</a:t>
            </a:r>
            <a:r>
              <a:rPr lang="en-US" altLang="en-US" sz="2800" dirty="0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altLang="en-US" sz="2800" dirty="0" err="1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nghỉ</a:t>
            </a:r>
            <a:r>
              <a:rPr lang="en-US" altLang="en-US" sz="2800" dirty="0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, </a:t>
            </a:r>
            <a:r>
              <a:rPr lang="en-US" altLang="en-US" sz="2800" dirty="0" err="1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người</a:t>
            </a:r>
            <a:r>
              <a:rPr lang="en-US" altLang="en-US" sz="2800" dirty="0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altLang="en-US" sz="2800" dirty="0" err="1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đó</a:t>
            </a:r>
            <a:r>
              <a:rPr lang="en-US" altLang="en-US" sz="2800" dirty="0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altLang="en-US" sz="2800" dirty="0" err="1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đi</a:t>
            </a:r>
            <a:r>
              <a:rPr lang="en-US" altLang="en-US" sz="2800" dirty="0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altLang="en-US" sz="2800" dirty="0" err="1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quãng</a:t>
            </a:r>
            <a:r>
              <a:rPr lang="en-US" altLang="en-US" sz="2800" dirty="0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altLang="en-US" sz="2800" dirty="0" err="1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đường</a:t>
            </a:r>
            <a:r>
              <a:rPr lang="en-US" altLang="en-US" sz="2800" dirty="0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AB </a:t>
            </a:r>
            <a:r>
              <a:rPr lang="en-US" altLang="en-US" sz="2800" dirty="0" err="1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hết</a:t>
            </a:r>
            <a:r>
              <a:rPr lang="en-US" altLang="en-US" sz="2800" dirty="0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bao </a:t>
            </a:r>
            <a:r>
              <a:rPr lang="en-US" altLang="en-US" sz="2800" dirty="0" err="1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nhiêu</a:t>
            </a:r>
            <a:r>
              <a:rPr lang="en-US" altLang="en-US" sz="2800" dirty="0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altLang="en-US" sz="2800" dirty="0" err="1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thời</a:t>
            </a:r>
            <a:r>
              <a:rPr lang="en-US" altLang="en-US" sz="2800" dirty="0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altLang="en-US" sz="2800" dirty="0" err="1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gian</a:t>
            </a:r>
            <a:r>
              <a:rPr lang="en-US" altLang="en-US" sz="2800" dirty="0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?</a:t>
            </a:r>
            <a:endParaRPr lang="en-US" sz="2800" dirty="0">
              <a:solidFill>
                <a:srgbClr val="C55964"/>
              </a:solidFill>
              <a:latin typeface="#9Slide07 Itim" panose="00000500000000000000" pitchFamily="2" charset="-34"/>
              <a:cs typeface="#9Slide07 Itim" panose="00000500000000000000" pitchFamily="2" charset="-34"/>
            </a:endParaRPr>
          </a:p>
        </p:txBody>
      </p:sp>
      <p:sp>
        <p:nvSpPr>
          <p:cNvPr id="12" name="Google Shape;516;p34">
            <a:extLst>
              <a:ext uri="{FF2B5EF4-FFF2-40B4-BE49-F238E27FC236}">
                <a16:creationId xmlns:a16="http://schemas.microsoft.com/office/drawing/2014/main" xmlns="" id="{7105612A-36A5-4DDE-ACAF-2CE2F7B696F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59494" y="566738"/>
            <a:ext cx="450504" cy="45294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3</a:t>
            </a:r>
            <a:endParaRPr sz="3200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02C118B0-1C20-46BF-80DE-AED4D912CF8D}"/>
              </a:ext>
            </a:extLst>
          </p:cNvPr>
          <p:cNvCxnSpPr/>
          <p:nvPr/>
        </p:nvCxnSpPr>
        <p:spPr>
          <a:xfrm>
            <a:off x="1805479" y="3762123"/>
            <a:ext cx="551829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0AC9AA9-D18B-4B86-9613-B1E28B7E9B9D}"/>
              </a:ext>
            </a:extLst>
          </p:cNvPr>
          <p:cNvSpPr/>
          <p:nvPr/>
        </p:nvSpPr>
        <p:spPr>
          <a:xfrm>
            <a:off x="1570609" y="3843370"/>
            <a:ext cx="4138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b="1" dirty="0">
                <a:solidFill>
                  <a:srgbClr val="A86ED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A</a:t>
            </a:r>
            <a:endParaRPr lang="en-US" sz="2800" b="1" dirty="0">
              <a:solidFill>
                <a:srgbClr val="A86ED4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49E374D-01D4-4A18-82B9-4BB995503FD4}"/>
              </a:ext>
            </a:extLst>
          </p:cNvPr>
          <p:cNvSpPr/>
          <p:nvPr/>
        </p:nvSpPr>
        <p:spPr>
          <a:xfrm>
            <a:off x="7087303" y="3843468"/>
            <a:ext cx="4171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b="1" dirty="0">
                <a:solidFill>
                  <a:srgbClr val="A86ED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B</a:t>
            </a:r>
            <a:endParaRPr lang="en-US" sz="2800" b="1" dirty="0">
              <a:solidFill>
                <a:srgbClr val="A86ED4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33AA0CA-761B-41DF-ABA3-37864F496C79}"/>
              </a:ext>
            </a:extLst>
          </p:cNvPr>
          <p:cNvSpPr/>
          <p:nvPr/>
        </p:nvSpPr>
        <p:spPr>
          <a:xfrm>
            <a:off x="825432" y="4241182"/>
            <a:ext cx="19784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6 </a:t>
            </a:r>
            <a:r>
              <a:rPr lang="en-US" altLang="en-US" sz="2400" dirty="0" err="1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giờ</a:t>
            </a:r>
            <a:r>
              <a:rPr lang="en-US" altLang="en-US" sz="2400" dirty="0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45 </a:t>
            </a:r>
            <a:r>
              <a:rPr lang="en-US" altLang="en-US" sz="2400" dirty="0" err="1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phút</a:t>
            </a:r>
            <a:r>
              <a:rPr lang="en-US" altLang="en-US" sz="2400" dirty="0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endParaRPr lang="en-US" sz="2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117830E-687B-46B3-A7E5-9E447B399B3A}"/>
              </a:ext>
            </a:extLst>
          </p:cNvPr>
          <p:cNvSpPr/>
          <p:nvPr/>
        </p:nvSpPr>
        <p:spPr>
          <a:xfrm>
            <a:off x="6370179" y="4241182"/>
            <a:ext cx="19255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8 </a:t>
            </a:r>
            <a:r>
              <a:rPr lang="en-US" altLang="en-US" sz="2400" dirty="0" err="1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giờ</a:t>
            </a:r>
            <a:r>
              <a:rPr lang="en-US" altLang="en-US" sz="2400" dirty="0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30 </a:t>
            </a:r>
            <a:r>
              <a:rPr lang="en-US" altLang="en-US" sz="2400" dirty="0" err="1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phút</a:t>
            </a:r>
            <a:endParaRPr lang="en-US" sz="24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320DD923-1297-406E-BB34-A186606E5651}"/>
              </a:ext>
            </a:extLst>
          </p:cNvPr>
          <p:cNvSpPr/>
          <p:nvPr/>
        </p:nvSpPr>
        <p:spPr>
          <a:xfrm>
            <a:off x="4166154" y="3531291"/>
            <a:ext cx="823395" cy="461664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Nghỉ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F481B4D6-B6AE-4E3B-976E-99D0923E8624}"/>
              </a:ext>
            </a:extLst>
          </p:cNvPr>
          <p:cNvSpPr/>
          <p:nvPr/>
        </p:nvSpPr>
        <p:spPr>
          <a:xfrm>
            <a:off x="4000961" y="4241182"/>
            <a:ext cx="11721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15 </a:t>
            </a:r>
            <a:r>
              <a:rPr lang="en-US" altLang="en-US" sz="2400" dirty="0" err="1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phút</a:t>
            </a:r>
            <a:endParaRPr lang="en-US" sz="2400" dirty="0"/>
          </a:p>
        </p:txBody>
      </p:sp>
      <p:grpSp>
        <p:nvGrpSpPr>
          <p:cNvPr id="21" name="Google Shape;548;p35">
            <a:extLst>
              <a:ext uri="{FF2B5EF4-FFF2-40B4-BE49-F238E27FC236}">
                <a16:creationId xmlns:a16="http://schemas.microsoft.com/office/drawing/2014/main" xmlns="" id="{3BD3697B-51D1-4B34-ADEC-AB063EDE1DF6}"/>
              </a:ext>
            </a:extLst>
          </p:cNvPr>
          <p:cNvGrpSpPr/>
          <p:nvPr/>
        </p:nvGrpSpPr>
        <p:grpSpPr>
          <a:xfrm flipH="1">
            <a:off x="1051621" y="2465416"/>
            <a:ext cx="864135" cy="1243010"/>
            <a:chOff x="5911350" y="495213"/>
            <a:chExt cx="2363450" cy="4153074"/>
          </a:xfrm>
        </p:grpSpPr>
        <p:sp>
          <p:nvSpPr>
            <p:cNvPr id="22" name="Google Shape;549;p35">
              <a:extLst>
                <a:ext uri="{FF2B5EF4-FFF2-40B4-BE49-F238E27FC236}">
                  <a16:creationId xmlns:a16="http://schemas.microsoft.com/office/drawing/2014/main" xmlns="" id="{F2A72B38-4407-47E9-8A22-E7E42736A338}"/>
                </a:ext>
              </a:extLst>
            </p:cNvPr>
            <p:cNvSpPr/>
            <p:nvPr/>
          </p:nvSpPr>
          <p:spPr>
            <a:xfrm>
              <a:off x="6777856" y="2523943"/>
              <a:ext cx="392233" cy="268227"/>
            </a:xfrm>
            <a:custGeom>
              <a:avLst/>
              <a:gdLst/>
              <a:ahLst/>
              <a:cxnLst/>
              <a:rect l="l" t="t" r="r" b="b"/>
              <a:pathLst>
                <a:path w="3881" h="2654" extrusionOk="0">
                  <a:moveTo>
                    <a:pt x="2367" y="0"/>
                  </a:moveTo>
                  <a:cubicBezTo>
                    <a:pt x="1418" y="0"/>
                    <a:pt x="470" y="604"/>
                    <a:pt x="230" y="1322"/>
                  </a:cubicBezTo>
                  <a:cubicBezTo>
                    <a:pt x="0" y="2050"/>
                    <a:pt x="575" y="2654"/>
                    <a:pt x="1524" y="2654"/>
                  </a:cubicBezTo>
                  <a:cubicBezTo>
                    <a:pt x="2463" y="2654"/>
                    <a:pt x="3411" y="2060"/>
                    <a:pt x="3650" y="1322"/>
                  </a:cubicBezTo>
                  <a:cubicBezTo>
                    <a:pt x="3880" y="594"/>
                    <a:pt x="3306" y="0"/>
                    <a:pt x="23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550;p35">
              <a:extLst>
                <a:ext uri="{FF2B5EF4-FFF2-40B4-BE49-F238E27FC236}">
                  <a16:creationId xmlns:a16="http://schemas.microsoft.com/office/drawing/2014/main" xmlns="" id="{0FF64063-B203-4EBE-8012-2A559C62DFDE}"/>
                </a:ext>
              </a:extLst>
            </p:cNvPr>
            <p:cNvSpPr/>
            <p:nvPr/>
          </p:nvSpPr>
          <p:spPr>
            <a:xfrm>
              <a:off x="6778765" y="2512320"/>
              <a:ext cx="390313" cy="291471"/>
            </a:xfrm>
            <a:custGeom>
              <a:avLst/>
              <a:gdLst/>
              <a:ahLst/>
              <a:cxnLst/>
              <a:rect l="l" t="t" r="r" b="b"/>
              <a:pathLst>
                <a:path w="3862" h="2884" extrusionOk="0">
                  <a:moveTo>
                    <a:pt x="2358" y="240"/>
                  </a:moveTo>
                  <a:cubicBezTo>
                    <a:pt x="2827" y="240"/>
                    <a:pt x="3220" y="393"/>
                    <a:pt x="3421" y="671"/>
                  </a:cubicBezTo>
                  <a:cubicBezTo>
                    <a:pt x="3574" y="881"/>
                    <a:pt x="3613" y="1159"/>
                    <a:pt x="3517" y="1399"/>
                  </a:cubicBezTo>
                  <a:cubicBezTo>
                    <a:pt x="3306" y="2089"/>
                    <a:pt x="2396" y="2644"/>
                    <a:pt x="1505" y="2644"/>
                  </a:cubicBezTo>
                  <a:cubicBezTo>
                    <a:pt x="1036" y="2644"/>
                    <a:pt x="643" y="2481"/>
                    <a:pt x="432" y="2204"/>
                  </a:cubicBezTo>
                  <a:cubicBezTo>
                    <a:pt x="279" y="1993"/>
                    <a:pt x="240" y="1725"/>
                    <a:pt x="336" y="1475"/>
                  </a:cubicBezTo>
                  <a:cubicBezTo>
                    <a:pt x="547" y="795"/>
                    <a:pt x="1457" y="240"/>
                    <a:pt x="2348" y="240"/>
                  </a:cubicBezTo>
                  <a:close/>
                  <a:moveTo>
                    <a:pt x="2358" y="0"/>
                  </a:moveTo>
                  <a:cubicBezTo>
                    <a:pt x="1361" y="0"/>
                    <a:pt x="355" y="623"/>
                    <a:pt x="116" y="1399"/>
                  </a:cubicBezTo>
                  <a:cubicBezTo>
                    <a:pt x="1" y="1725"/>
                    <a:pt x="49" y="2069"/>
                    <a:pt x="250" y="2347"/>
                  </a:cubicBezTo>
                  <a:cubicBezTo>
                    <a:pt x="499" y="2692"/>
                    <a:pt x="959" y="2884"/>
                    <a:pt x="1505" y="2884"/>
                  </a:cubicBezTo>
                  <a:cubicBezTo>
                    <a:pt x="2501" y="2884"/>
                    <a:pt x="3507" y="2251"/>
                    <a:pt x="3747" y="1475"/>
                  </a:cubicBezTo>
                  <a:cubicBezTo>
                    <a:pt x="3862" y="1159"/>
                    <a:pt x="3814" y="805"/>
                    <a:pt x="3622" y="537"/>
                  </a:cubicBezTo>
                  <a:cubicBezTo>
                    <a:pt x="3373" y="192"/>
                    <a:pt x="2904" y="0"/>
                    <a:pt x="2358" y="0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551;p35">
              <a:extLst>
                <a:ext uri="{FF2B5EF4-FFF2-40B4-BE49-F238E27FC236}">
                  <a16:creationId xmlns:a16="http://schemas.microsoft.com/office/drawing/2014/main" xmlns="" id="{AC712747-CBD9-452B-8097-00B8FCC36628}"/>
                </a:ext>
              </a:extLst>
            </p:cNvPr>
            <p:cNvSpPr/>
            <p:nvPr/>
          </p:nvSpPr>
          <p:spPr>
            <a:xfrm>
              <a:off x="7998786" y="2884028"/>
              <a:ext cx="190811" cy="227699"/>
            </a:xfrm>
            <a:custGeom>
              <a:avLst/>
              <a:gdLst/>
              <a:ahLst/>
              <a:cxnLst/>
              <a:rect l="l" t="t" r="r" b="b"/>
              <a:pathLst>
                <a:path w="1888" h="2253" extrusionOk="0">
                  <a:moveTo>
                    <a:pt x="355" y="1"/>
                  </a:moveTo>
                  <a:cubicBezTo>
                    <a:pt x="173" y="1"/>
                    <a:pt x="48" y="624"/>
                    <a:pt x="29" y="969"/>
                  </a:cubicBezTo>
                  <a:cubicBezTo>
                    <a:pt x="0" y="1246"/>
                    <a:pt x="77" y="1515"/>
                    <a:pt x="240" y="1745"/>
                  </a:cubicBezTo>
                  <a:cubicBezTo>
                    <a:pt x="345" y="1850"/>
                    <a:pt x="699" y="2243"/>
                    <a:pt x="805" y="2252"/>
                  </a:cubicBezTo>
                  <a:cubicBezTo>
                    <a:pt x="910" y="2252"/>
                    <a:pt x="1035" y="2099"/>
                    <a:pt x="1054" y="2022"/>
                  </a:cubicBezTo>
                  <a:cubicBezTo>
                    <a:pt x="1101" y="2061"/>
                    <a:pt x="1282" y="2164"/>
                    <a:pt x="1415" y="2164"/>
                  </a:cubicBezTo>
                  <a:cubicBezTo>
                    <a:pt x="1444" y="2164"/>
                    <a:pt x="1472" y="2159"/>
                    <a:pt x="1495" y="2147"/>
                  </a:cubicBezTo>
                  <a:cubicBezTo>
                    <a:pt x="1619" y="2080"/>
                    <a:pt x="1887" y="1448"/>
                    <a:pt x="1887" y="1160"/>
                  </a:cubicBezTo>
                  <a:cubicBezTo>
                    <a:pt x="1887" y="863"/>
                    <a:pt x="1878" y="700"/>
                    <a:pt x="1638" y="480"/>
                  </a:cubicBezTo>
                  <a:cubicBezTo>
                    <a:pt x="1274" y="183"/>
                    <a:pt x="824" y="20"/>
                    <a:pt x="35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552;p35">
              <a:extLst>
                <a:ext uri="{FF2B5EF4-FFF2-40B4-BE49-F238E27FC236}">
                  <a16:creationId xmlns:a16="http://schemas.microsoft.com/office/drawing/2014/main" xmlns="" id="{A739FC75-2B04-4816-9328-1AF208581102}"/>
                </a:ext>
              </a:extLst>
            </p:cNvPr>
            <p:cNvSpPr/>
            <p:nvPr/>
          </p:nvSpPr>
          <p:spPr>
            <a:xfrm>
              <a:off x="7986153" y="2871497"/>
              <a:ext cx="215976" cy="251854"/>
            </a:xfrm>
            <a:custGeom>
              <a:avLst/>
              <a:gdLst/>
              <a:ahLst/>
              <a:cxnLst/>
              <a:rect l="l" t="t" r="r" b="b"/>
              <a:pathLst>
                <a:path w="2137" h="2492" extrusionOk="0">
                  <a:moveTo>
                    <a:pt x="489" y="240"/>
                  </a:moveTo>
                  <a:cubicBezTo>
                    <a:pt x="920" y="259"/>
                    <a:pt x="1342" y="412"/>
                    <a:pt x="1677" y="681"/>
                  </a:cubicBezTo>
                  <a:cubicBezTo>
                    <a:pt x="1878" y="872"/>
                    <a:pt x="1897" y="1006"/>
                    <a:pt x="1888" y="1275"/>
                  </a:cubicBezTo>
                  <a:cubicBezTo>
                    <a:pt x="1888" y="1543"/>
                    <a:pt x="1639" y="2089"/>
                    <a:pt x="1562" y="2156"/>
                  </a:cubicBezTo>
                  <a:cubicBezTo>
                    <a:pt x="1557" y="2158"/>
                    <a:pt x="1550" y="2159"/>
                    <a:pt x="1542" y="2159"/>
                  </a:cubicBezTo>
                  <a:cubicBezTo>
                    <a:pt x="1474" y="2159"/>
                    <a:pt x="1315" y="2093"/>
                    <a:pt x="1256" y="2051"/>
                  </a:cubicBezTo>
                  <a:cubicBezTo>
                    <a:pt x="1234" y="2032"/>
                    <a:pt x="1208" y="2023"/>
                    <a:pt x="1182" y="2023"/>
                  </a:cubicBezTo>
                  <a:cubicBezTo>
                    <a:pt x="1129" y="2023"/>
                    <a:pt x="1077" y="2060"/>
                    <a:pt x="1064" y="2118"/>
                  </a:cubicBezTo>
                  <a:cubicBezTo>
                    <a:pt x="1045" y="2166"/>
                    <a:pt x="997" y="2213"/>
                    <a:pt x="949" y="2242"/>
                  </a:cubicBezTo>
                  <a:cubicBezTo>
                    <a:pt x="777" y="2127"/>
                    <a:pt x="633" y="1984"/>
                    <a:pt x="499" y="1830"/>
                  </a:cubicBezTo>
                  <a:lnTo>
                    <a:pt x="451" y="1773"/>
                  </a:lnTo>
                  <a:cubicBezTo>
                    <a:pt x="307" y="1572"/>
                    <a:pt x="250" y="1332"/>
                    <a:pt x="269" y="1102"/>
                  </a:cubicBezTo>
                  <a:cubicBezTo>
                    <a:pt x="298" y="709"/>
                    <a:pt x="413" y="297"/>
                    <a:pt x="489" y="240"/>
                  </a:cubicBezTo>
                  <a:close/>
                  <a:moveTo>
                    <a:pt x="470" y="0"/>
                  </a:moveTo>
                  <a:cubicBezTo>
                    <a:pt x="106" y="10"/>
                    <a:pt x="29" y="1045"/>
                    <a:pt x="29" y="1083"/>
                  </a:cubicBezTo>
                  <a:cubicBezTo>
                    <a:pt x="1" y="1457"/>
                    <a:pt x="135" y="1801"/>
                    <a:pt x="269" y="1945"/>
                  </a:cubicBezTo>
                  <a:lnTo>
                    <a:pt x="326" y="1993"/>
                  </a:lnTo>
                  <a:cubicBezTo>
                    <a:pt x="671" y="2357"/>
                    <a:pt x="815" y="2482"/>
                    <a:pt x="920" y="2491"/>
                  </a:cubicBezTo>
                  <a:lnTo>
                    <a:pt x="939" y="2491"/>
                  </a:lnTo>
                  <a:cubicBezTo>
                    <a:pt x="1054" y="2472"/>
                    <a:pt x="1160" y="2405"/>
                    <a:pt x="1227" y="2309"/>
                  </a:cubicBezTo>
                  <a:cubicBezTo>
                    <a:pt x="1314" y="2349"/>
                    <a:pt x="1429" y="2399"/>
                    <a:pt x="1540" y="2399"/>
                  </a:cubicBezTo>
                  <a:cubicBezTo>
                    <a:pt x="1587" y="2399"/>
                    <a:pt x="1634" y="2390"/>
                    <a:pt x="1677" y="2367"/>
                  </a:cubicBezTo>
                  <a:cubicBezTo>
                    <a:pt x="1859" y="2271"/>
                    <a:pt x="2127" y="1581"/>
                    <a:pt x="2127" y="1275"/>
                  </a:cubicBezTo>
                  <a:cubicBezTo>
                    <a:pt x="2137" y="978"/>
                    <a:pt x="2118" y="776"/>
                    <a:pt x="1850" y="508"/>
                  </a:cubicBezTo>
                  <a:cubicBezTo>
                    <a:pt x="1457" y="192"/>
                    <a:pt x="968" y="20"/>
                    <a:pt x="4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553;p35">
              <a:extLst>
                <a:ext uri="{FF2B5EF4-FFF2-40B4-BE49-F238E27FC236}">
                  <a16:creationId xmlns:a16="http://schemas.microsoft.com/office/drawing/2014/main" xmlns="" id="{F25C23F1-5C6E-4A7F-86B3-2F2EB6524454}"/>
                </a:ext>
              </a:extLst>
            </p:cNvPr>
            <p:cNvSpPr/>
            <p:nvPr/>
          </p:nvSpPr>
          <p:spPr>
            <a:xfrm>
              <a:off x="8093582" y="3058361"/>
              <a:ext cx="27995" cy="45985"/>
            </a:xfrm>
            <a:custGeom>
              <a:avLst/>
              <a:gdLst/>
              <a:ahLst/>
              <a:cxnLst/>
              <a:rect l="l" t="t" r="r" b="b"/>
              <a:pathLst>
                <a:path w="277" h="455" extrusionOk="0">
                  <a:moveTo>
                    <a:pt x="87" y="0"/>
                  </a:moveTo>
                  <a:cubicBezTo>
                    <a:pt x="49" y="0"/>
                    <a:pt x="20" y="29"/>
                    <a:pt x="20" y="67"/>
                  </a:cubicBezTo>
                  <a:lnTo>
                    <a:pt x="20" y="77"/>
                  </a:lnTo>
                  <a:lnTo>
                    <a:pt x="1" y="317"/>
                  </a:lnTo>
                  <a:cubicBezTo>
                    <a:pt x="1" y="336"/>
                    <a:pt x="1" y="355"/>
                    <a:pt x="11" y="374"/>
                  </a:cubicBezTo>
                  <a:cubicBezTo>
                    <a:pt x="32" y="431"/>
                    <a:pt x="76" y="455"/>
                    <a:pt x="122" y="455"/>
                  </a:cubicBezTo>
                  <a:cubicBezTo>
                    <a:pt x="199" y="455"/>
                    <a:pt x="277" y="385"/>
                    <a:pt x="240" y="288"/>
                  </a:cubicBezTo>
                  <a:lnTo>
                    <a:pt x="145" y="48"/>
                  </a:lnTo>
                  <a:cubicBezTo>
                    <a:pt x="135" y="20"/>
                    <a:pt x="116" y="0"/>
                    <a:pt x="87" y="0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554;p35">
              <a:extLst>
                <a:ext uri="{FF2B5EF4-FFF2-40B4-BE49-F238E27FC236}">
                  <a16:creationId xmlns:a16="http://schemas.microsoft.com/office/drawing/2014/main" xmlns="" id="{73907BC7-F858-4E71-9640-4CEEBD3B9B86}"/>
                </a:ext>
              </a:extLst>
            </p:cNvPr>
            <p:cNvSpPr/>
            <p:nvPr/>
          </p:nvSpPr>
          <p:spPr>
            <a:xfrm>
              <a:off x="5923882" y="2454715"/>
              <a:ext cx="197582" cy="237907"/>
            </a:xfrm>
            <a:custGeom>
              <a:avLst/>
              <a:gdLst/>
              <a:ahLst/>
              <a:cxnLst/>
              <a:rect l="l" t="t" r="r" b="b"/>
              <a:pathLst>
                <a:path w="1955" h="2354" extrusionOk="0">
                  <a:moveTo>
                    <a:pt x="727" y="0"/>
                  </a:moveTo>
                  <a:cubicBezTo>
                    <a:pt x="714" y="0"/>
                    <a:pt x="702" y="2"/>
                    <a:pt x="690" y="5"/>
                  </a:cubicBezTo>
                  <a:cubicBezTo>
                    <a:pt x="556" y="53"/>
                    <a:pt x="163" y="599"/>
                    <a:pt x="96" y="886"/>
                  </a:cubicBezTo>
                  <a:cubicBezTo>
                    <a:pt x="20" y="1183"/>
                    <a:pt x="1" y="1337"/>
                    <a:pt x="183" y="1605"/>
                  </a:cubicBezTo>
                  <a:cubicBezTo>
                    <a:pt x="480" y="1969"/>
                    <a:pt x="882" y="2237"/>
                    <a:pt x="1342" y="2352"/>
                  </a:cubicBezTo>
                  <a:cubicBezTo>
                    <a:pt x="1347" y="2353"/>
                    <a:pt x="1353" y="2354"/>
                    <a:pt x="1359" y="2354"/>
                  </a:cubicBezTo>
                  <a:cubicBezTo>
                    <a:pt x="1531" y="2354"/>
                    <a:pt x="1776" y="1805"/>
                    <a:pt x="1869" y="1471"/>
                  </a:cubicBezTo>
                  <a:cubicBezTo>
                    <a:pt x="1955" y="1212"/>
                    <a:pt x="1936" y="925"/>
                    <a:pt x="1830" y="675"/>
                  </a:cubicBezTo>
                  <a:cubicBezTo>
                    <a:pt x="1754" y="551"/>
                    <a:pt x="1486" y="91"/>
                    <a:pt x="1390" y="53"/>
                  </a:cubicBezTo>
                  <a:cubicBezTo>
                    <a:pt x="1379" y="50"/>
                    <a:pt x="1368" y="49"/>
                    <a:pt x="1357" y="49"/>
                  </a:cubicBezTo>
                  <a:cubicBezTo>
                    <a:pt x="1255" y="49"/>
                    <a:pt x="1127" y="156"/>
                    <a:pt x="1093" y="225"/>
                  </a:cubicBezTo>
                  <a:cubicBezTo>
                    <a:pt x="1058" y="173"/>
                    <a:pt x="863" y="0"/>
                    <a:pt x="72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555;p35">
              <a:extLst>
                <a:ext uri="{FF2B5EF4-FFF2-40B4-BE49-F238E27FC236}">
                  <a16:creationId xmlns:a16="http://schemas.microsoft.com/office/drawing/2014/main" xmlns="" id="{3010420A-0BF4-4492-BC1E-3473ADB670A2}"/>
                </a:ext>
              </a:extLst>
            </p:cNvPr>
            <p:cNvSpPr/>
            <p:nvPr/>
          </p:nvSpPr>
          <p:spPr>
            <a:xfrm>
              <a:off x="5911350" y="2443699"/>
              <a:ext cx="223758" cy="261354"/>
            </a:xfrm>
            <a:custGeom>
              <a:avLst/>
              <a:gdLst/>
              <a:ahLst/>
              <a:cxnLst/>
              <a:rect l="l" t="t" r="r" b="b"/>
              <a:pathLst>
                <a:path w="2214" h="2586" extrusionOk="0">
                  <a:moveTo>
                    <a:pt x="853" y="238"/>
                  </a:moveTo>
                  <a:cubicBezTo>
                    <a:pt x="958" y="267"/>
                    <a:pt x="1054" y="325"/>
                    <a:pt x="1121" y="411"/>
                  </a:cubicBezTo>
                  <a:cubicBezTo>
                    <a:pt x="1145" y="439"/>
                    <a:pt x="1177" y="452"/>
                    <a:pt x="1210" y="452"/>
                  </a:cubicBezTo>
                  <a:cubicBezTo>
                    <a:pt x="1255" y="452"/>
                    <a:pt x="1300" y="427"/>
                    <a:pt x="1322" y="382"/>
                  </a:cubicBezTo>
                  <a:cubicBezTo>
                    <a:pt x="1360" y="334"/>
                    <a:pt x="1408" y="296"/>
                    <a:pt x="1466" y="286"/>
                  </a:cubicBezTo>
                  <a:cubicBezTo>
                    <a:pt x="1600" y="430"/>
                    <a:pt x="1715" y="602"/>
                    <a:pt x="1811" y="784"/>
                  </a:cubicBezTo>
                  <a:lnTo>
                    <a:pt x="1849" y="852"/>
                  </a:lnTo>
                  <a:cubicBezTo>
                    <a:pt x="1945" y="1072"/>
                    <a:pt x="1954" y="1321"/>
                    <a:pt x="1878" y="1551"/>
                  </a:cubicBezTo>
                  <a:cubicBezTo>
                    <a:pt x="1763" y="1925"/>
                    <a:pt x="1571" y="2298"/>
                    <a:pt x="1475" y="2346"/>
                  </a:cubicBezTo>
                  <a:cubicBezTo>
                    <a:pt x="1054" y="2231"/>
                    <a:pt x="680" y="1982"/>
                    <a:pt x="412" y="1647"/>
                  </a:cubicBezTo>
                  <a:cubicBezTo>
                    <a:pt x="259" y="1417"/>
                    <a:pt x="268" y="1292"/>
                    <a:pt x="335" y="1024"/>
                  </a:cubicBezTo>
                  <a:cubicBezTo>
                    <a:pt x="393" y="765"/>
                    <a:pt x="757" y="277"/>
                    <a:pt x="843" y="238"/>
                  </a:cubicBezTo>
                  <a:close/>
                  <a:moveTo>
                    <a:pt x="844" y="0"/>
                  </a:moveTo>
                  <a:cubicBezTo>
                    <a:pt x="821" y="0"/>
                    <a:pt x="798" y="3"/>
                    <a:pt x="776" y="8"/>
                  </a:cubicBezTo>
                  <a:cubicBezTo>
                    <a:pt x="575" y="66"/>
                    <a:pt x="173" y="679"/>
                    <a:pt x="96" y="976"/>
                  </a:cubicBezTo>
                  <a:cubicBezTo>
                    <a:pt x="29" y="1273"/>
                    <a:pt x="0" y="1474"/>
                    <a:pt x="211" y="1790"/>
                  </a:cubicBezTo>
                  <a:cubicBezTo>
                    <a:pt x="517" y="2183"/>
                    <a:pt x="958" y="2461"/>
                    <a:pt x="1447" y="2586"/>
                  </a:cubicBezTo>
                  <a:lnTo>
                    <a:pt x="1475" y="2586"/>
                  </a:lnTo>
                  <a:cubicBezTo>
                    <a:pt x="1820" y="2586"/>
                    <a:pt x="2098" y="1656"/>
                    <a:pt x="2117" y="1618"/>
                  </a:cubicBezTo>
                  <a:cubicBezTo>
                    <a:pt x="2213" y="1264"/>
                    <a:pt x="2165" y="899"/>
                    <a:pt x="2060" y="727"/>
                  </a:cubicBezTo>
                  <a:lnTo>
                    <a:pt x="2022" y="670"/>
                  </a:lnTo>
                  <a:cubicBezTo>
                    <a:pt x="1763" y="238"/>
                    <a:pt x="1648" y="85"/>
                    <a:pt x="1543" y="56"/>
                  </a:cubicBezTo>
                  <a:cubicBezTo>
                    <a:pt x="1521" y="53"/>
                    <a:pt x="1500" y="52"/>
                    <a:pt x="1480" y="52"/>
                  </a:cubicBezTo>
                  <a:cubicBezTo>
                    <a:pt x="1377" y="52"/>
                    <a:pt x="1279" y="90"/>
                    <a:pt x="1207" y="162"/>
                  </a:cubicBezTo>
                  <a:cubicBezTo>
                    <a:pt x="1117" y="88"/>
                    <a:pt x="978" y="0"/>
                    <a:pt x="8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556;p35">
              <a:extLst>
                <a:ext uri="{FF2B5EF4-FFF2-40B4-BE49-F238E27FC236}">
                  <a16:creationId xmlns:a16="http://schemas.microsoft.com/office/drawing/2014/main" xmlns="" id="{47EF1C69-ACA0-4110-BF2C-7ABEFF119B95}"/>
                </a:ext>
              </a:extLst>
            </p:cNvPr>
            <p:cNvSpPr/>
            <p:nvPr/>
          </p:nvSpPr>
          <p:spPr>
            <a:xfrm>
              <a:off x="6021002" y="2462395"/>
              <a:ext cx="25974" cy="46389"/>
            </a:xfrm>
            <a:custGeom>
              <a:avLst/>
              <a:gdLst/>
              <a:ahLst/>
              <a:cxnLst/>
              <a:rect l="l" t="t" r="r" b="b"/>
              <a:pathLst>
                <a:path w="257" h="459" extrusionOk="0">
                  <a:moveTo>
                    <a:pt x="134" y="1"/>
                  </a:moveTo>
                  <a:cubicBezTo>
                    <a:pt x="67" y="1"/>
                    <a:pt x="1" y="50"/>
                    <a:pt x="17" y="140"/>
                  </a:cubicBezTo>
                  <a:lnTo>
                    <a:pt x="55" y="398"/>
                  </a:lnTo>
                  <a:cubicBezTo>
                    <a:pt x="55" y="427"/>
                    <a:pt x="74" y="446"/>
                    <a:pt x="93" y="456"/>
                  </a:cubicBezTo>
                  <a:cubicBezTo>
                    <a:pt x="100" y="457"/>
                    <a:pt x="107" y="458"/>
                    <a:pt x="113" y="458"/>
                  </a:cubicBezTo>
                  <a:cubicBezTo>
                    <a:pt x="144" y="458"/>
                    <a:pt x="172" y="440"/>
                    <a:pt x="180" y="408"/>
                  </a:cubicBezTo>
                  <a:lnTo>
                    <a:pt x="180" y="398"/>
                  </a:lnTo>
                  <a:lnTo>
                    <a:pt x="247" y="159"/>
                  </a:lnTo>
                  <a:lnTo>
                    <a:pt x="256" y="159"/>
                  </a:lnTo>
                  <a:cubicBezTo>
                    <a:pt x="256" y="140"/>
                    <a:pt x="256" y="120"/>
                    <a:pt x="256" y="101"/>
                  </a:cubicBezTo>
                  <a:cubicBezTo>
                    <a:pt x="243" y="33"/>
                    <a:pt x="188" y="1"/>
                    <a:pt x="134" y="1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557;p35">
              <a:extLst>
                <a:ext uri="{FF2B5EF4-FFF2-40B4-BE49-F238E27FC236}">
                  <a16:creationId xmlns:a16="http://schemas.microsoft.com/office/drawing/2014/main" xmlns="" id="{600D935E-DFEA-4679-9B98-533390093592}"/>
                </a:ext>
              </a:extLst>
            </p:cNvPr>
            <p:cNvSpPr/>
            <p:nvPr/>
          </p:nvSpPr>
          <p:spPr>
            <a:xfrm>
              <a:off x="6040103" y="4286474"/>
              <a:ext cx="505527" cy="349180"/>
            </a:xfrm>
            <a:custGeom>
              <a:avLst/>
              <a:gdLst/>
              <a:ahLst/>
              <a:cxnLst/>
              <a:rect l="l" t="t" r="r" b="b"/>
              <a:pathLst>
                <a:path w="5002" h="3455" extrusionOk="0">
                  <a:moveTo>
                    <a:pt x="3147" y="0"/>
                  </a:moveTo>
                  <a:cubicBezTo>
                    <a:pt x="2597" y="0"/>
                    <a:pt x="2194" y="312"/>
                    <a:pt x="2194" y="312"/>
                  </a:cubicBezTo>
                  <a:cubicBezTo>
                    <a:pt x="2194" y="312"/>
                    <a:pt x="604" y="753"/>
                    <a:pt x="412" y="791"/>
                  </a:cubicBezTo>
                  <a:cubicBezTo>
                    <a:pt x="211" y="830"/>
                    <a:pt x="0" y="1127"/>
                    <a:pt x="240" y="1462"/>
                  </a:cubicBezTo>
                  <a:cubicBezTo>
                    <a:pt x="479" y="1797"/>
                    <a:pt x="2117" y="2889"/>
                    <a:pt x="2711" y="3196"/>
                  </a:cubicBezTo>
                  <a:cubicBezTo>
                    <a:pt x="3056" y="3377"/>
                    <a:pt x="3393" y="3454"/>
                    <a:pt x="3640" y="3454"/>
                  </a:cubicBezTo>
                  <a:cubicBezTo>
                    <a:pt x="3812" y="3454"/>
                    <a:pt x="3940" y="3416"/>
                    <a:pt x="3995" y="3349"/>
                  </a:cubicBezTo>
                  <a:cubicBezTo>
                    <a:pt x="4129" y="3177"/>
                    <a:pt x="5001" y="1970"/>
                    <a:pt x="5001" y="1970"/>
                  </a:cubicBezTo>
                  <a:cubicBezTo>
                    <a:pt x="5001" y="1970"/>
                    <a:pt x="4886" y="724"/>
                    <a:pt x="3823" y="169"/>
                  </a:cubicBezTo>
                  <a:cubicBezTo>
                    <a:pt x="3586" y="45"/>
                    <a:pt x="3356" y="0"/>
                    <a:pt x="31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558;p35">
              <a:extLst>
                <a:ext uri="{FF2B5EF4-FFF2-40B4-BE49-F238E27FC236}">
                  <a16:creationId xmlns:a16="http://schemas.microsoft.com/office/drawing/2014/main" xmlns="" id="{29122CA5-8D30-4D10-AE67-6C295A9512A5}"/>
                </a:ext>
              </a:extLst>
            </p:cNvPr>
            <p:cNvSpPr/>
            <p:nvPr/>
          </p:nvSpPr>
          <p:spPr>
            <a:xfrm>
              <a:off x="6037172" y="4274447"/>
              <a:ext cx="520990" cy="373839"/>
            </a:xfrm>
            <a:custGeom>
              <a:avLst/>
              <a:gdLst/>
              <a:ahLst/>
              <a:cxnLst/>
              <a:rect l="l" t="t" r="r" b="b"/>
              <a:pathLst>
                <a:path w="5155" h="3699" extrusionOk="0">
                  <a:moveTo>
                    <a:pt x="3172" y="240"/>
                  </a:moveTo>
                  <a:cubicBezTo>
                    <a:pt x="3392" y="240"/>
                    <a:pt x="3603" y="297"/>
                    <a:pt x="3794" y="403"/>
                  </a:cubicBezTo>
                  <a:cubicBezTo>
                    <a:pt x="4676" y="862"/>
                    <a:pt x="4877" y="1840"/>
                    <a:pt x="4906" y="2060"/>
                  </a:cubicBezTo>
                  <a:cubicBezTo>
                    <a:pt x="4762" y="2261"/>
                    <a:pt x="4053" y="3248"/>
                    <a:pt x="3928" y="3392"/>
                  </a:cubicBezTo>
                  <a:cubicBezTo>
                    <a:pt x="3902" y="3426"/>
                    <a:pt x="3810" y="3453"/>
                    <a:pt x="3671" y="3453"/>
                  </a:cubicBezTo>
                  <a:cubicBezTo>
                    <a:pt x="3463" y="3453"/>
                    <a:pt x="3150" y="3393"/>
                    <a:pt x="2788" y="3210"/>
                  </a:cubicBezTo>
                  <a:cubicBezTo>
                    <a:pt x="2156" y="2884"/>
                    <a:pt x="575" y="1821"/>
                    <a:pt x="365" y="1514"/>
                  </a:cubicBezTo>
                  <a:cubicBezTo>
                    <a:pt x="288" y="1428"/>
                    <a:pt x="259" y="1294"/>
                    <a:pt x="298" y="1179"/>
                  </a:cubicBezTo>
                  <a:cubicBezTo>
                    <a:pt x="326" y="1112"/>
                    <a:pt x="384" y="1054"/>
                    <a:pt x="460" y="1035"/>
                  </a:cubicBezTo>
                  <a:cubicBezTo>
                    <a:pt x="662" y="997"/>
                    <a:pt x="2185" y="565"/>
                    <a:pt x="2252" y="556"/>
                  </a:cubicBezTo>
                  <a:cubicBezTo>
                    <a:pt x="2261" y="546"/>
                    <a:pt x="2281" y="537"/>
                    <a:pt x="2290" y="527"/>
                  </a:cubicBezTo>
                  <a:cubicBezTo>
                    <a:pt x="2549" y="355"/>
                    <a:pt x="2855" y="249"/>
                    <a:pt x="3172" y="249"/>
                  </a:cubicBezTo>
                  <a:lnTo>
                    <a:pt x="3172" y="240"/>
                  </a:lnTo>
                  <a:close/>
                  <a:moveTo>
                    <a:pt x="3174" y="1"/>
                  </a:moveTo>
                  <a:cubicBezTo>
                    <a:pt x="2656" y="1"/>
                    <a:pt x="2259" y="259"/>
                    <a:pt x="2166" y="326"/>
                  </a:cubicBezTo>
                  <a:cubicBezTo>
                    <a:pt x="1610" y="479"/>
                    <a:pt x="556" y="767"/>
                    <a:pt x="412" y="795"/>
                  </a:cubicBezTo>
                  <a:cubicBezTo>
                    <a:pt x="259" y="834"/>
                    <a:pt x="135" y="949"/>
                    <a:pt x="77" y="1092"/>
                  </a:cubicBezTo>
                  <a:cubicBezTo>
                    <a:pt x="1" y="1284"/>
                    <a:pt x="39" y="1495"/>
                    <a:pt x="163" y="1658"/>
                  </a:cubicBezTo>
                  <a:cubicBezTo>
                    <a:pt x="432" y="2031"/>
                    <a:pt x="2137" y="3143"/>
                    <a:pt x="2683" y="3420"/>
                  </a:cubicBezTo>
                  <a:cubicBezTo>
                    <a:pt x="2980" y="3583"/>
                    <a:pt x="3315" y="3679"/>
                    <a:pt x="3660" y="3698"/>
                  </a:cubicBezTo>
                  <a:cubicBezTo>
                    <a:pt x="3861" y="3698"/>
                    <a:pt x="4034" y="3641"/>
                    <a:pt x="4110" y="3545"/>
                  </a:cubicBezTo>
                  <a:cubicBezTo>
                    <a:pt x="4245" y="3382"/>
                    <a:pt x="5088" y="2213"/>
                    <a:pt x="5126" y="2156"/>
                  </a:cubicBezTo>
                  <a:cubicBezTo>
                    <a:pt x="5145" y="2137"/>
                    <a:pt x="5155" y="2108"/>
                    <a:pt x="5145" y="2079"/>
                  </a:cubicBezTo>
                  <a:cubicBezTo>
                    <a:pt x="5145" y="2022"/>
                    <a:pt x="5011" y="767"/>
                    <a:pt x="3900" y="182"/>
                  </a:cubicBezTo>
                  <a:cubicBezTo>
                    <a:pt x="3645" y="49"/>
                    <a:pt x="3398" y="1"/>
                    <a:pt x="31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559;p35">
              <a:extLst>
                <a:ext uri="{FF2B5EF4-FFF2-40B4-BE49-F238E27FC236}">
                  <a16:creationId xmlns:a16="http://schemas.microsoft.com/office/drawing/2014/main" xmlns="" id="{4C21F233-4698-4D9F-8187-5472FB0B93EB}"/>
                </a:ext>
              </a:extLst>
            </p:cNvPr>
            <p:cNvSpPr/>
            <p:nvPr/>
          </p:nvSpPr>
          <p:spPr>
            <a:xfrm>
              <a:off x="7803130" y="3802182"/>
              <a:ext cx="461160" cy="393042"/>
            </a:xfrm>
            <a:custGeom>
              <a:avLst/>
              <a:gdLst/>
              <a:ahLst/>
              <a:cxnLst/>
              <a:rect l="l" t="t" r="r" b="b"/>
              <a:pathLst>
                <a:path w="4563" h="3889" extrusionOk="0">
                  <a:moveTo>
                    <a:pt x="2035" y="0"/>
                  </a:moveTo>
                  <a:cubicBezTo>
                    <a:pt x="2001" y="0"/>
                    <a:pt x="1971" y="6"/>
                    <a:pt x="1946" y="17"/>
                  </a:cubicBezTo>
                  <a:cubicBezTo>
                    <a:pt x="1754" y="103"/>
                    <a:pt x="442" y="812"/>
                    <a:pt x="442" y="812"/>
                  </a:cubicBezTo>
                  <a:cubicBezTo>
                    <a:pt x="442" y="812"/>
                    <a:pt x="1" y="1981"/>
                    <a:pt x="710" y="2949"/>
                  </a:cubicBezTo>
                  <a:cubicBezTo>
                    <a:pt x="1101" y="3468"/>
                    <a:pt x="1655" y="3554"/>
                    <a:pt x="1979" y="3554"/>
                  </a:cubicBezTo>
                  <a:cubicBezTo>
                    <a:pt x="2139" y="3554"/>
                    <a:pt x="2243" y="3533"/>
                    <a:pt x="2243" y="3533"/>
                  </a:cubicBezTo>
                  <a:cubicBezTo>
                    <a:pt x="2243" y="3533"/>
                    <a:pt x="3862" y="3830"/>
                    <a:pt x="4053" y="3878"/>
                  </a:cubicBezTo>
                  <a:cubicBezTo>
                    <a:pt x="4077" y="3885"/>
                    <a:pt x="4103" y="3889"/>
                    <a:pt x="4130" y="3889"/>
                  </a:cubicBezTo>
                  <a:cubicBezTo>
                    <a:pt x="4320" y="3889"/>
                    <a:pt x="4562" y="3712"/>
                    <a:pt x="4504" y="3351"/>
                  </a:cubicBezTo>
                  <a:cubicBezTo>
                    <a:pt x="4437" y="2939"/>
                    <a:pt x="3440" y="1253"/>
                    <a:pt x="3038" y="717"/>
                  </a:cubicBezTo>
                  <a:cubicBezTo>
                    <a:pt x="2696" y="250"/>
                    <a:pt x="2267" y="0"/>
                    <a:pt x="20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560;p35">
              <a:extLst>
                <a:ext uri="{FF2B5EF4-FFF2-40B4-BE49-F238E27FC236}">
                  <a16:creationId xmlns:a16="http://schemas.microsoft.com/office/drawing/2014/main" xmlns="" id="{1D083E63-C4B0-41BA-AB1D-31461CA5724A}"/>
                </a:ext>
              </a:extLst>
            </p:cNvPr>
            <p:cNvSpPr/>
            <p:nvPr/>
          </p:nvSpPr>
          <p:spPr>
            <a:xfrm>
              <a:off x="7790598" y="3790155"/>
              <a:ext cx="484202" cy="417601"/>
            </a:xfrm>
            <a:custGeom>
              <a:avLst/>
              <a:gdLst/>
              <a:ahLst/>
              <a:cxnLst/>
              <a:rect l="l" t="t" r="r" b="b"/>
              <a:pathLst>
                <a:path w="4791" h="4132" extrusionOk="0">
                  <a:moveTo>
                    <a:pt x="2171" y="234"/>
                  </a:moveTo>
                  <a:cubicBezTo>
                    <a:pt x="2325" y="234"/>
                    <a:pt x="2716" y="423"/>
                    <a:pt x="3076" y="903"/>
                  </a:cubicBezTo>
                  <a:cubicBezTo>
                    <a:pt x="3488" y="1468"/>
                    <a:pt x="4446" y="3125"/>
                    <a:pt x="4513" y="3489"/>
                  </a:cubicBezTo>
                  <a:cubicBezTo>
                    <a:pt x="4541" y="3604"/>
                    <a:pt x="4503" y="3729"/>
                    <a:pt x="4417" y="3815"/>
                  </a:cubicBezTo>
                  <a:cubicBezTo>
                    <a:pt x="4377" y="3863"/>
                    <a:pt x="4310" y="3884"/>
                    <a:pt x="4244" y="3884"/>
                  </a:cubicBezTo>
                  <a:cubicBezTo>
                    <a:pt x="4231" y="3884"/>
                    <a:pt x="4219" y="3884"/>
                    <a:pt x="4206" y="3882"/>
                  </a:cubicBezTo>
                  <a:cubicBezTo>
                    <a:pt x="4014" y="3825"/>
                    <a:pt x="2453" y="3537"/>
                    <a:pt x="2386" y="3528"/>
                  </a:cubicBezTo>
                  <a:lnTo>
                    <a:pt x="2348" y="3528"/>
                  </a:lnTo>
                  <a:cubicBezTo>
                    <a:pt x="2335" y="3531"/>
                    <a:pt x="2236" y="3550"/>
                    <a:pt x="2090" y="3550"/>
                  </a:cubicBezTo>
                  <a:cubicBezTo>
                    <a:pt x="1791" y="3550"/>
                    <a:pt x="1294" y="3468"/>
                    <a:pt x="939" y="2991"/>
                  </a:cubicBezTo>
                  <a:cubicBezTo>
                    <a:pt x="345" y="2186"/>
                    <a:pt x="594" y="1219"/>
                    <a:pt x="661" y="1008"/>
                  </a:cubicBezTo>
                  <a:cubicBezTo>
                    <a:pt x="891" y="893"/>
                    <a:pt x="1955" y="318"/>
                    <a:pt x="2127" y="242"/>
                  </a:cubicBezTo>
                  <a:cubicBezTo>
                    <a:pt x="2138" y="237"/>
                    <a:pt x="2153" y="234"/>
                    <a:pt x="2171" y="234"/>
                  </a:cubicBezTo>
                  <a:close/>
                  <a:moveTo>
                    <a:pt x="2170" y="1"/>
                  </a:moveTo>
                  <a:cubicBezTo>
                    <a:pt x="2115" y="1"/>
                    <a:pt x="2065" y="10"/>
                    <a:pt x="2022" y="31"/>
                  </a:cubicBezTo>
                  <a:cubicBezTo>
                    <a:pt x="1830" y="117"/>
                    <a:pt x="556" y="797"/>
                    <a:pt x="508" y="826"/>
                  </a:cubicBezTo>
                  <a:cubicBezTo>
                    <a:pt x="479" y="845"/>
                    <a:pt x="460" y="864"/>
                    <a:pt x="451" y="893"/>
                  </a:cubicBezTo>
                  <a:cubicBezTo>
                    <a:pt x="431" y="941"/>
                    <a:pt x="0" y="2129"/>
                    <a:pt x="738" y="3135"/>
                  </a:cubicBezTo>
                  <a:cubicBezTo>
                    <a:pt x="1159" y="3704"/>
                    <a:pt x="1751" y="3794"/>
                    <a:pt x="2100" y="3794"/>
                  </a:cubicBezTo>
                  <a:cubicBezTo>
                    <a:pt x="2228" y="3794"/>
                    <a:pt x="2323" y="3782"/>
                    <a:pt x="2367" y="3777"/>
                  </a:cubicBezTo>
                  <a:cubicBezTo>
                    <a:pt x="2932" y="3882"/>
                    <a:pt x="4005" y="4074"/>
                    <a:pt x="4149" y="4122"/>
                  </a:cubicBezTo>
                  <a:cubicBezTo>
                    <a:pt x="4177" y="4122"/>
                    <a:pt x="4216" y="4131"/>
                    <a:pt x="4244" y="4131"/>
                  </a:cubicBezTo>
                  <a:cubicBezTo>
                    <a:pt x="4369" y="4131"/>
                    <a:pt x="4493" y="4083"/>
                    <a:pt x="4580" y="3997"/>
                  </a:cubicBezTo>
                  <a:cubicBezTo>
                    <a:pt x="4733" y="3853"/>
                    <a:pt x="4790" y="3652"/>
                    <a:pt x="4743" y="3451"/>
                  </a:cubicBezTo>
                  <a:cubicBezTo>
                    <a:pt x="4676" y="2991"/>
                    <a:pt x="3622" y="1257"/>
                    <a:pt x="3258" y="769"/>
                  </a:cubicBezTo>
                  <a:cubicBezTo>
                    <a:pt x="2924" y="305"/>
                    <a:pt x="2474" y="1"/>
                    <a:pt x="2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561;p35">
              <a:extLst>
                <a:ext uri="{FF2B5EF4-FFF2-40B4-BE49-F238E27FC236}">
                  <a16:creationId xmlns:a16="http://schemas.microsoft.com/office/drawing/2014/main" xmlns="" id="{A5804EDA-410D-4135-921C-81AFEE2FEADF}"/>
                </a:ext>
              </a:extLst>
            </p:cNvPr>
            <p:cNvSpPr/>
            <p:nvPr/>
          </p:nvSpPr>
          <p:spPr>
            <a:xfrm>
              <a:off x="6198871" y="3669285"/>
              <a:ext cx="1824223" cy="865116"/>
            </a:xfrm>
            <a:custGeom>
              <a:avLst/>
              <a:gdLst/>
              <a:ahLst/>
              <a:cxnLst/>
              <a:rect l="l" t="t" r="r" b="b"/>
              <a:pathLst>
                <a:path w="18050" h="8560" extrusionOk="0">
                  <a:moveTo>
                    <a:pt x="3162" y="1"/>
                  </a:moveTo>
                  <a:cubicBezTo>
                    <a:pt x="2472" y="892"/>
                    <a:pt x="1351" y="3296"/>
                    <a:pt x="585" y="5615"/>
                  </a:cubicBezTo>
                  <a:cubicBezTo>
                    <a:pt x="230" y="5940"/>
                    <a:pt x="0" y="6180"/>
                    <a:pt x="67" y="6333"/>
                  </a:cubicBezTo>
                  <a:cubicBezTo>
                    <a:pt x="135" y="6477"/>
                    <a:pt x="968" y="7243"/>
                    <a:pt x="2137" y="7895"/>
                  </a:cubicBezTo>
                  <a:cubicBezTo>
                    <a:pt x="3069" y="8422"/>
                    <a:pt x="3495" y="8559"/>
                    <a:pt x="3698" y="8559"/>
                  </a:cubicBezTo>
                  <a:cubicBezTo>
                    <a:pt x="3749" y="8559"/>
                    <a:pt x="3786" y="8550"/>
                    <a:pt x="3813" y="8537"/>
                  </a:cubicBezTo>
                  <a:cubicBezTo>
                    <a:pt x="3938" y="8460"/>
                    <a:pt x="4216" y="8010"/>
                    <a:pt x="4216" y="8010"/>
                  </a:cubicBezTo>
                  <a:cubicBezTo>
                    <a:pt x="4216" y="8010"/>
                    <a:pt x="7483" y="5902"/>
                    <a:pt x="8326" y="5164"/>
                  </a:cubicBezTo>
                  <a:lnTo>
                    <a:pt x="9054" y="5088"/>
                  </a:lnTo>
                  <a:cubicBezTo>
                    <a:pt x="9054" y="5088"/>
                    <a:pt x="12975" y="6641"/>
                    <a:pt x="13875" y="6641"/>
                  </a:cubicBezTo>
                  <a:cubicBezTo>
                    <a:pt x="13891" y="6641"/>
                    <a:pt x="13906" y="6641"/>
                    <a:pt x="13921" y="6640"/>
                  </a:cubicBezTo>
                  <a:cubicBezTo>
                    <a:pt x="14725" y="6582"/>
                    <a:pt x="17111" y="5231"/>
                    <a:pt x="17111" y="5231"/>
                  </a:cubicBezTo>
                  <a:cubicBezTo>
                    <a:pt x="17111" y="5231"/>
                    <a:pt x="17281" y="5239"/>
                    <a:pt x="17474" y="5239"/>
                  </a:cubicBezTo>
                  <a:cubicBezTo>
                    <a:pt x="17714" y="5239"/>
                    <a:pt x="17990" y="5227"/>
                    <a:pt x="18011" y="5174"/>
                  </a:cubicBezTo>
                  <a:cubicBezTo>
                    <a:pt x="18050" y="5078"/>
                    <a:pt x="18040" y="3766"/>
                    <a:pt x="17791" y="2865"/>
                  </a:cubicBezTo>
                  <a:cubicBezTo>
                    <a:pt x="17542" y="1974"/>
                    <a:pt x="17178" y="1533"/>
                    <a:pt x="17063" y="1524"/>
                  </a:cubicBezTo>
                  <a:cubicBezTo>
                    <a:pt x="17061" y="1524"/>
                    <a:pt x="17059" y="1524"/>
                    <a:pt x="17057" y="1524"/>
                  </a:cubicBezTo>
                  <a:cubicBezTo>
                    <a:pt x="16929" y="1524"/>
                    <a:pt x="16019" y="1821"/>
                    <a:pt x="16019" y="1821"/>
                  </a:cubicBezTo>
                  <a:cubicBezTo>
                    <a:pt x="16019" y="1821"/>
                    <a:pt x="15789" y="623"/>
                    <a:pt x="153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562;p35">
              <a:extLst>
                <a:ext uri="{FF2B5EF4-FFF2-40B4-BE49-F238E27FC236}">
                  <a16:creationId xmlns:a16="http://schemas.microsoft.com/office/drawing/2014/main" xmlns="" id="{74BB0BCD-5221-438C-A494-AB6496034CB1}"/>
                </a:ext>
              </a:extLst>
            </p:cNvPr>
            <p:cNvSpPr/>
            <p:nvPr/>
          </p:nvSpPr>
          <p:spPr>
            <a:xfrm>
              <a:off x="6184318" y="3656753"/>
              <a:ext cx="1853330" cy="889877"/>
            </a:xfrm>
            <a:custGeom>
              <a:avLst/>
              <a:gdLst/>
              <a:ahLst/>
              <a:cxnLst/>
              <a:rect l="l" t="t" r="r" b="b"/>
              <a:pathLst>
                <a:path w="18338" h="8805" extrusionOk="0">
                  <a:moveTo>
                    <a:pt x="15463" y="249"/>
                  </a:moveTo>
                  <a:cubicBezTo>
                    <a:pt x="15827" y="853"/>
                    <a:pt x="16038" y="1954"/>
                    <a:pt x="16038" y="1964"/>
                  </a:cubicBezTo>
                  <a:cubicBezTo>
                    <a:pt x="16048" y="2002"/>
                    <a:pt x="16067" y="2031"/>
                    <a:pt x="16096" y="2050"/>
                  </a:cubicBezTo>
                  <a:cubicBezTo>
                    <a:pt x="16116" y="2057"/>
                    <a:pt x="16141" y="2064"/>
                    <a:pt x="16164" y="2064"/>
                  </a:cubicBezTo>
                  <a:cubicBezTo>
                    <a:pt x="16174" y="2064"/>
                    <a:pt x="16183" y="2063"/>
                    <a:pt x="16191" y="2060"/>
                  </a:cubicBezTo>
                  <a:cubicBezTo>
                    <a:pt x="16613" y="1916"/>
                    <a:pt x="17092" y="1772"/>
                    <a:pt x="17188" y="1763"/>
                  </a:cubicBezTo>
                  <a:cubicBezTo>
                    <a:pt x="17274" y="1820"/>
                    <a:pt x="17590" y="2203"/>
                    <a:pt x="17820" y="3027"/>
                  </a:cubicBezTo>
                  <a:cubicBezTo>
                    <a:pt x="17992" y="3746"/>
                    <a:pt x="18069" y="4484"/>
                    <a:pt x="18050" y="5221"/>
                  </a:cubicBezTo>
                  <a:cubicBezTo>
                    <a:pt x="17880" y="5240"/>
                    <a:pt x="17714" y="5246"/>
                    <a:pt x="17546" y="5246"/>
                  </a:cubicBezTo>
                  <a:cubicBezTo>
                    <a:pt x="17450" y="5246"/>
                    <a:pt x="17353" y="5244"/>
                    <a:pt x="17255" y="5240"/>
                  </a:cubicBezTo>
                  <a:cubicBezTo>
                    <a:pt x="17236" y="5240"/>
                    <a:pt x="17216" y="5240"/>
                    <a:pt x="17197" y="5250"/>
                  </a:cubicBezTo>
                  <a:cubicBezTo>
                    <a:pt x="17169" y="5269"/>
                    <a:pt x="14821" y="6591"/>
                    <a:pt x="14055" y="6649"/>
                  </a:cubicBezTo>
                  <a:cubicBezTo>
                    <a:pt x="14042" y="6650"/>
                    <a:pt x="14028" y="6650"/>
                    <a:pt x="14013" y="6650"/>
                  </a:cubicBezTo>
                  <a:cubicBezTo>
                    <a:pt x="13290" y="6650"/>
                    <a:pt x="10334" y="5538"/>
                    <a:pt x="9236" y="5106"/>
                  </a:cubicBezTo>
                  <a:cubicBezTo>
                    <a:pt x="9217" y="5097"/>
                    <a:pt x="9198" y="5097"/>
                    <a:pt x="9179" y="5097"/>
                  </a:cubicBezTo>
                  <a:lnTo>
                    <a:pt x="8450" y="5164"/>
                  </a:lnTo>
                  <a:cubicBezTo>
                    <a:pt x="8422" y="5173"/>
                    <a:pt x="8403" y="5183"/>
                    <a:pt x="8383" y="5202"/>
                  </a:cubicBezTo>
                  <a:cubicBezTo>
                    <a:pt x="7560" y="5921"/>
                    <a:pt x="4331" y="8009"/>
                    <a:pt x="4293" y="8028"/>
                  </a:cubicBezTo>
                  <a:cubicBezTo>
                    <a:pt x="4283" y="8038"/>
                    <a:pt x="4264" y="8057"/>
                    <a:pt x="4254" y="8067"/>
                  </a:cubicBezTo>
                  <a:cubicBezTo>
                    <a:pt x="4159" y="8249"/>
                    <a:pt x="4044" y="8412"/>
                    <a:pt x="3900" y="8555"/>
                  </a:cubicBezTo>
                  <a:cubicBezTo>
                    <a:pt x="3894" y="8559"/>
                    <a:pt x="3878" y="8565"/>
                    <a:pt x="3846" y="8565"/>
                  </a:cubicBezTo>
                  <a:cubicBezTo>
                    <a:pt x="3723" y="8565"/>
                    <a:pt x="3356" y="8483"/>
                    <a:pt x="2338" y="7913"/>
                  </a:cubicBezTo>
                  <a:cubicBezTo>
                    <a:pt x="1217" y="7281"/>
                    <a:pt x="394" y="6534"/>
                    <a:pt x="326" y="6409"/>
                  </a:cubicBezTo>
                  <a:cubicBezTo>
                    <a:pt x="298" y="6342"/>
                    <a:pt x="461" y="6151"/>
                    <a:pt x="815" y="5825"/>
                  </a:cubicBezTo>
                  <a:cubicBezTo>
                    <a:pt x="834" y="5815"/>
                    <a:pt x="844" y="5796"/>
                    <a:pt x="853" y="5777"/>
                  </a:cubicBezTo>
                  <a:cubicBezTo>
                    <a:pt x="1572" y="3583"/>
                    <a:pt x="2674" y="1178"/>
                    <a:pt x="3363" y="249"/>
                  </a:cubicBezTo>
                  <a:close/>
                  <a:moveTo>
                    <a:pt x="3306" y="0"/>
                  </a:moveTo>
                  <a:cubicBezTo>
                    <a:pt x="3277" y="10"/>
                    <a:pt x="3239" y="19"/>
                    <a:pt x="3220" y="48"/>
                  </a:cubicBezTo>
                  <a:cubicBezTo>
                    <a:pt x="2501" y="977"/>
                    <a:pt x="1390" y="3382"/>
                    <a:pt x="633" y="5662"/>
                  </a:cubicBezTo>
                  <a:cubicBezTo>
                    <a:pt x="259" y="6016"/>
                    <a:pt x="1" y="6275"/>
                    <a:pt x="106" y="6505"/>
                  </a:cubicBezTo>
                  <a:cubicBezTo>
                    <a:pt x="202" y="6706"/>
                    <a:pt x="1102" y="7492"/>
                    <a:pt x="2223" y="8124"/>
                  </a:cubicBezTo>
                  <a:cubicBezTo>
                    <a:pt x="3181" y="8670"/>
                    <a:pt x="3622" y="8804"/>
                    <a:pt x="3842" y="8804"/>
                  </a:cubicBezTo>
                  <a:cubicBezTo>
                    <a:pt x="3909" y="8804"/>
                    <a:pt x="3967" y="8795"/>
                    <a:pt x="4024" y="8766"/>
                  </a:cubicBezTo>
                  <a:cubicBezTo>
                    <a:pt x="4159" y="8699"/>
                    <a:pt x="4379" y="8354"/>
                    <a:pt x="4456" y="8220"/>
                  </a:cubicBezTo>
                  <a:cubicBezTo>
                    <a:pt x="4772" y="8019"/>
                    <a:pt x="7674" y="6131"/>
                    <a:pt x="8527" y="5403"/>
                  </a:cubicBezTo>
                  <a:lnTo>
                    <a:pt x="9188" y="5336"/>
                  </a:lnTo>
                  <a:cubicBezTo>
                    <a:pt x="9564" y="5487"/>
                    <a:pt x="13137" y="6890"/>
                    <a:pt x="14034" y="6890"/>
                  </a:cubicBezTo>
                  <a:cubicBezTo>
                    <a:pt x="14051" y="6890"/>
                    <a:pt x="14068" y="6889"/>
                    <a:pt x="14084" y="6888"/>
                  </a:cubicBezTo>
                  <a:cubicBezTo>
                    <a:pt x="14869" y="6821"/>
                    <a:pt x="17006" y="5643"/>
                    <a:pt x="17293" y="5480"/>
                  </a:cubicBezTo>
                  <a:cubicBezTo>
                    <a:pt x="17426" y="5486"/>
                    <a:pt x="17541" y="5488"/>
                    <a:pt x="17639" y="5488"/>
                  </a:cubicBezTo>
                  <a:cubicBezTo>
                    <a:pt x="18217" y="5488"/>
                    <a:pt x="18254" y="5402"/>
                    <a:pt x="18270" y="5336"/>
                  </a:cubicBezTo>
                  <a:cubicBezTo>
                    <a:pt x="18337" y="5193"/>
                    <a:pt x="18309" y="3851"/>
                    <a:pt x="18059" y="2960"/>
                  </a:cubicBezTo>
                  <a:cubicBezTo>
                    <a:pt x="17820" y="2098"/>
                    <a:pt x="17437" y="1542"/>
                    <a:pt x="17226" y="1523"/>
                  </a:cubicBezTo>
                  <a:cubicBezTo>
                    <a:pt x="17222" y="1523"/>
                    <a:pt x="17218" y="1523"/>
                    <a:pt x="17214" y="1523"/>
                  </a:cubicBezTo>
                  <a:cubicBezTo>
                    <a:pt x="17090" y="1523"/>
                    <a:pt x="16647" y="1652"/>
                    <a:pt x="16258" y="1782"/>
                  </a:cubicBezTo>
                  <a:cubicBezTo>
                    <a:pt x="16182" y="1456"/>
                    <a:pt x="15971" y="575"/>
                    <a:pt x="15636" y="58"/>
                  </a:cubicBezTo>
                  <a:cubicBezTo>
                    <a:pt x="15617" y="29"/>
                    <a:pt x="15578" y="10"/>
                    <a:pt x="155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563;p35">
              <a:extLst>
                <a:ext uri="{FF2B5EF4-FFF2-40B4-BE49-F238E27FC236}">
                  <a16:creationId xmlns:a16="http://schemas.microsoft.com/office/drawing/2014/main" xmlns="" id="{7A8652A0-773D-41E8-BE5D-B81861787EC4}"/>
                </a:ext>
              </a:extLst>
            </p:cNvPr>
            <p:cNvSpPr/>
            <p:nvPr/>
          </p:nvSpPr>
          <p:spPr>
            <a:xfrm>
              <a:off x="6240206" y="4223815"/>
              <a:ext cx="168880" cy="129161"/>
            </a:xfrm>
            <a:custGeom>
              <a:avLst/>
              <a:gdLst/>
              <a:ahLst/>
              <a:cxnLst/>
              <a:rect l="l" t="t" r="r" b="b"/>
              <a:pathLst>
                <a:path w="1671" h="1278" extrusionOk="0">
                  <a:moveTo>
                    <a:pt x="181" y="0"/>
                  </a:moveTo>
                  <a:cubicBezTo>
                    <a:pt x="81" y="0"/>
                    <a:pt x="1" y="131"/>
                    <a:pt x="99" y="214"/>
                  </a:cubicBezTo>
                  <a:cubicBezTo>
                    <a:pt x="329" y="425"/>
                    <a:pt x="569" y="607"/>
                    <a:pt x="808" y="779"/>
                  </a:cubicBezTo>
                  <a:cubicBezTo>
                    <a:pt x="1057" y="961"/>
                    <a:pt x="1306" y="1124"/>
                    <a:pt x="1575" y="1268"/>
                  </a:cubicBezTo>
                  <a:cubicBezTo>
                    <a:pt x="1585" y="1274"/>
                    <a:pt x="1596" y="1278"/>
                    <a:pt x="1607" y="1278"/>
                  </a:cubicBezTo>
                  <a:cubicBezTo>
                    <a:pt x="1627" y="1278"/>
                    <a:pt x="1645" y="1267"/>
                    <a:pt x="1651" y="1249"/>
                  </a:cubicBezTo>
                  <a:cubicBezTo>
                    <a:pt x="1670" y="1220"/>
                    <a:pt x="1670" y="1181"/>
                    <a:pt x="1642" y="1162"/>
                  </a:cubicBezTo>
                  <a:cubicBezTo>
                    <a:pt x="1383" y="999"/>
                    <a:pt x="1143" y="827"/>
                    <a:pt x="923" y="635"/>
                  </a:cubicBezTo>
                  <a:cubicBezTo>
                    <a:pt x="693" y="444"/>
                    <a:pt x="473" y="243"/>
                    <a:pt x="262" y="41"/>
                  </a:cubicBezTo>
                  <a:lnTo>
                    <a:pt x="262" y="32"/>
                  </a:lnTo>
                  <a:cubicBezTo>
                    <a:pt x="236" y="10"/>
                    <a:pt x="208" y="0"/>
                    <a:pt x="1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564;p35">
              <a:extLst>
                <a:ext uri="{FF2B5EF4-FFF2-40B4-BE49-F238E27FC236}">
                  <a16:creationId xmlns:a16="http://schemas.microsoft.com/office/drawing/2014/main" xmlns="" id="{F784F3FB-5847-4EFB-847F-D20B6479D33A}"/>
                </a:ext>
              </a:extLst>
            </p:cNvPr>
            <p:cNvSpPr/>
            <p:nvPr/>
          </p:nvSpPr>
          <p:spPr>
            <a:xfrm>
              <a:off x="6826264" y="4000467"/>
              <a:ext cx="304913" cy="196268"/>
            </a:xfrm>
            <a:custGeom>
              <a:avLst/>
              <a:gdLst/>
              <a:ahLst/>
              <a:cxnLst/>
              <a:rect l="l" t="t" r="r" b="b"/>
              <a:pathLst>
                <a:path w="3017" h="1942" extrusionOk="0">
                  <a:moveTo>
                    <a:pt x="91" y="0"/>
                  </a:moveTo>
                  <a:cubicBezTo>
                    <a:pt x="38" y="0"/>
                    <a:pt x="1" y="66"/>
                    <a:pt x="48" y="105"/>
                  </a:cubicBezTo>
                  <a:cubicBezTo>
                    <a:pt x="479" y="450"/>
                    <a:pt x="920" y="766"/>
                    <a:pt x="1380" y="1063"/>
                  </a:cubicBezTo>
                  <a:cubicBezTo>
                    <a:pt x="1840" y="1360"/>
                    <a:pt x="2309" y="1648"/>
                    <a:pt x="2788" y="1926"/>
                  </a:cubicBezTo>
                  <a:cubicBezTo>
                    <a:pt x="2808" y="1937"/>
                    <a:pt x="2827" y="1942"/>
                    <a:pt x="2845" y="1942"/>
                  </a:cubicBezTo>
                  <a:cubicBezTo>
                    <a:pt x="2950" y="1942"/>
                    <a:pt x="3017" y="1772"/>
                    <a:pt x="2894" y="1715"/>
                  </a:cubicBezTo>
                  <a:cubicBezTo>
                    <a:pt x="2424" y="1456"/>
                    <a:pt x="1945" y="1188"/>
                    <a:pt x="1485" y="910"/>
                  </a:cubicBezTo>
                  <a:cubicBezTo>
                    <a:pt x="1016" y="623"/>
                    <a:pt x="556" y="335"/>
                    <a:pt x="125" y="10"/>
                  </a:cubicBezTo>
                  <a:cubicBezTo>
                    <a:pt x="113" y="3"/>
                    <a:pt x="102" y="0"/>
                    <a:pt x="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565;p35">
              <a:extLst>
                <a:ext uri="{FF2B5EF4-FFF2-40B4-BE49-F238E27FC236}">
                  <a16:creationId xmlns:a16="http://schemas.microsoft.com/office/drawing/2014/main" xmlns="" id="{EE7DDAEA-D5DA-40DE-8F23-DAAED90F86EC}"/>
                </a:ext>
              </a:extLst>
            </p:cNvPr>
            <p:cNvSpPr/>
            <p:nvPr/>
          </p:nvSpPr>
          <p:spPr>
            <a:xfrm>
              <a:off x="6880130" y="4150241"/>
              <a:ext cx="176965" cy="52756"/>
            </a:xfrm>
            <a:custGeom>
              <a:avLst/>
              <a:gdLst/>
              <a:ahLst/>
              <a:cxnLst/>
              <a:rect l="l" t="t" r="r" b="b"/>
              <a:pathLst>
                <a:path w="1751" h="522" extrusionOk="0">
                  <a:moveTo>
                    <a:pt x="81" y="0"/>
                  </a:moveTo>
                  <a:cubicBezTo>
                    <a:pt x="26" y="0"/>
                    <a:pt x="1" y="73"/>
                    <a:pt x="61" y="99"/>
                  </a:cubicBezTo>
                  <a:cubicBezTo>
                    <a:pt x="301" y="195"/>
                    <a:pt x="550" y="281"/>
                    <a:pt x="799" y="348"/>
                  </a:cubicBezTo>
                  <a:cubicBezTo>
                    <a:pt x="1058" y="415"/>
                    <a:pt x="1307" y="472"/>
                    <a:pt x="1565" y="520"/>
                  </a:cubicBezTo>
                  <a:lnTo>
                    <a:pt x="1575" y="520"/>
                  </a:lnTo>
                  <a:cubicBezTo>
                    <a:pt x="1581" y="521"/>
                    <a:pt x="1587" y="521"/>
                    <a:pt x="1592" y="521"/>
                  </a:cubicBezTo>
                  <a:cubicBezTo>
                    <a:pt x="1730" y="521"/>
                    <a:pt x="1751" y="299"/>
                    <a:pt x="1594" y="281"/>
                  </a:cubicBezTo>
                  <a:cubicBezTo>
                    <a:pt x="1345" y="262"/>
                    <a:pt x="1086" y="223"/>
                    <a:pt x="837" y="185"/>
                  </a:cubicBezTo>
                  <a:cubicBezTo>
                    <a:pt x="588" y="137"/>
                    <a:pt x="339" y="80"/>
                    <a:pt x="100" y="3"/>
                  </a:cubicBezTo>
                  <a:cubicBezTo>
                    <a:pt x="93" y="1"/>
                    <a:pt x="87" y="0"/>
                    <a:pt x="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566;p35">
              <a:extLst>
                <a:ext uri="{FF2B5EF4-FFF2-40B4-BE49-F238E27FC236}">
                  <a16:creationId xmlns:a16="http://schemas.microsoft.com/office/drawing/2014/main" xmlns="" id="{718633A0-84C6-49B1-AB19-07E94864155D}"/>
                </a:ext>
              </a:extLst>
            </p:cNvPr>
            <p:cNvSpPr/>
            <p:nvPr/>
          </p:nvSpPr>
          <p:spPr>
            <a:xfrm>
              <a:off x="7739258" y="3839878"/>
              <a:ext cx="96113" cy="178279"/>
            </a:xfrm>
            <a:custGeom>
              <a:avLst/>
              <a:gdLst/>
              <a:ahLst/>
              <a:cxnLst/>
              <a:rect l="l" t="t" r="r" b="b"/>
              <a:pathLst>
                <a:path w="951" h="1764" extrusionOk="0">
                  <a:moveTo>
                    <a:pt x="778" y="0"/>
                  </a:moveTo>
                  <a:cubicBezTo>
                    <a:pt x="747" y="0"/>
                    <a:pt x="715" y="14"/>
                    <a:pt x="690" y="47"/>
                  </a:cubicBezTo>
                  <a:cubicBezTo>
                    <a:pt x="595" y="171"/>
                    <a:pt x="508" y="296"/>
                    <a:pt x="441" y="439"/>
                  </a:cubicBezTo>
                  <a:cubicBezTo>
                    <a:pt x="374" y="564"/>
                    <a:pt x="307" y="708"/>
                    <a:pt x="250" y="842"/>
                  </a:cubicBezTo>
                  <a:cubicBezTo>
                    <a:pt x="202" y="976"/>
                    <a:pt x="154" y="1120"/>
                    <a:pt x="106" y="1263"/>
                  </a:cubicBezTo>
                  <a:cubicBezTo>
                    <a:pt x="68" y="1407"/>
                    <a:pt x="39" y="1551"/>
                    <a:pt x="1" y="1694"/>
                  </a:cubicBezTo>
                  <a:cubicBezTo>
                    <a:pt x="1" y="1723"/>
                    <a:pt x="20" y="1761"/>
                    <a:pt x="48" y="1761"/>
                  </a:cubicBezTo>
                  <a:cubicBezTo>
                    <a:pt x="55" y="1763"/>
                    <a:pt x="62" y="1764"/>
                    <a:pt x="68" y="1764"/>
                  </a:cubicBezTo>
                  <a:cubicBezTo>
                    <a:pt x="96" y="1764"/>
                    <a:pt x="117" y="1747"/>
                    <a:pt x="125" y="1723"/>
                  </a:cubicBezTo>
                  <a:cubicBezTo>
                    <a:pt x="163" y="1579"/>
                    <a:pt x="211" y="1445"/>
                    <a:pt x="259" y="1311"/>
                  </a:cubicBezTo>
                  <a:cubicBezTo>
                    <a:pt x="298" y="1177"/>
                    <a:pt x="365" y="1043"/>
                    <a:pt x="422" y="918"/>
                  </a:cubicBezTo>
                  <a:cubicBezTo>
                    <a:pt x="480" y="784"/>
                    <a:pt x="547" y="660"/>
                    <a:pt x="623" y="545"/>
                  </a:cubicBezTo>
                  <a:cubicBezTo>
                    <a:pt x="690" y="430"/>
                    <a:pt x="777" y="315"/>
                    <a:pt x="863" y="209"/>
                  </a:cubicBezTo>
                  <a:lnTo>
                    <a:pt x="872" y="200"/>
                  </a:lnTo>
                  <a:cubicBezTo>
                    <a:pt x="950" y="108"/>
                    <a:pt x="866" y="0"/>
                    <a:pt x="7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567;p35">
              <a:extLst>
                <a:ext uri="{FF2B5EF4-FFF2-40B4-BE49-F238E27FC236}">
                  <a16:creationId xmlns:a16="http://schemas.microsoft.com/office/drawing/2014/main" xmlns="" id="{B046C248-F6D2-494B-A7BD-0B06FC5398A9}"/>
                </a:ext>
              </a:extLst>
            </p:cNvPr>
            <p:cNvSpPr/>
            <p:nvPr/>
          </p:nvSpPr>
          <p:spPr>
            <a:xfrm>
              <a:off x="6026561" y="2508076"/>
              <a:ext cx="2043029" cy="1363266"/>
            </a:xfrm>
            <a:custGeom>
              <a:avLst/>
              <a:gdLst/>
              <a:ahLst/>
              <a:cxnLst/>
              <a:rect l="l" t="t" r="r" b="b"/>
              <a:pathLst>
                <a:path w="20215" h="13489" extrusionOk="0">
                  <a:moveTo>
                    <a:pt x="1121" y="1"/>
                  </a:moveTo>
                  <a:cubicBezTo>
                    <a:pt x="1060" y="1"/>
                    <a:pt x="939" y="61"/>
                    <a:pt x="939" y="61"/>
                  </a:cubicBezTo>
                  <a:cubicBezTo>
                    <a:pt x="814" y="473"/>
                    <a:pt x="671" y="885"/>
                    <a:pt x="489" y="1278"/>
                  </a:cubicBezTo>
                  <a:cubicBezTo>
                    <a:pt x="383" y="1498"/>
                    <a:pt x="259" y="1709"/>
                    <a:pt x="96" y="1901"/>
                  </a:cubicBezTo>
                  <a:cubicBezTo>
                    <a:pt x="96" y="1901"/>
                    <a:pt x="0" y="2083"/>
                    <a:pt x="96" y="2207"/>
                  </a:cubicBezTo>
                  <a:cubicBezTo>
                    <a:pt x="201" y="2322"/>
                    <a:pt x="795" y="2686"/>
                    <a:pt x="795" y="2686"/>
                  </a:cubicBezTo>
                  <a:cubicBezTo>
                    <a:pt x="795" y="2686"/>
                    <a:pt x="901" y="3242"/>
                    <a:pt x="1102" y="3424"/>
                  </a:cubicBezTo>
                  <a:cubicBezTo>
                    <a:pt x="1293" y="3616"/>
                    <a:pt x="2855" y="5455"/>
                    <a:pt x="5279" y="6164"/>
                  </a:cubicBezTo>
                  <a:cubicBezTo>
                    <a:pt x="5279" y="6164"/>
                    <a:pt x="5212" y="6605"/>
                    <a:pt x="5212" y="6844"/>
                  </a:cubicBezTo>
                  <a:cubicBezTo>
                    <a:pt x="4915" y="7294"/>
                    <a:pt x="4417" y="8406"/>
                    <a:pt x="4589" y="10398"/>
                  </a:cubicBezTo>
                  <a:cubicBezTo>
                    <a:pt x="4292" y="10935"/>
                    <a:pt x="4081" y="11644"/>
                    <a:pt x="4139" y="11845"/>
                  </a:cubicBezTo>
                  <a:cubicBezTo>
                    <a:pt x="4196" y="12037"/>
                    <a:pt x="5202" y="13167"/>
                    <a:pt x="9829" y="13455"/>
                  </a:cubicBezTo>
                  <a:cubicBezTo>
                    <a:pt x="10212" y="13478"/>
                    <a:pt x="10583" y="13488"/>
                    <a:pt x="10942" y="13488"/>
                  </a:cubicBezTo>
                  <a:cubicBezTo>
                    <a:pt x="14908" y="13488"/>
                    <a:pt x="17350" y="12192"/>
                    <a:pt x="17455" y="12113"/>
                  </a:cubicBezTo>
                  <a:cubicBezTo>
                    <a:pt x="17580" y="12027"/>
                    <a:pt x="17589" y="11040"/>
                    <a:pt x="17082" y="10264"/>
                  </a:cubicBezTo>
                  <a:cubicBezTo>
                    <a:pt x="17015" y="8818"/>
                    <a:pt x="16430" y="6815"/>
                    <a:pt x="15999" y="5953"/>
                  </a:cubicBezTo>
                  <a:lnTo>
                    <a:pt x="15999" y="5953"/>
                  </a:lnTo>
                  <a:cubicBezTo>
                    <a:pt x="16790" y="6007"/>
                    <a:pt x="17561" y="6106"/>
                    <a:pt x="18076" y="6106"/>
                  </a:cubicBezTo>
                  <a:cubicBezTo>
                    <a:pt x="18197" y="6106"/>
                    <a:pt x="18305" y="6100"/>
                    <a:pt x="18394" y="6087"/>
                  </a:cubicBezTo>
                  <a:cubicBezTo>
                    <a:pt x="18682" y="6039"/>
                    <a:pt x="18950" y="5905"/>
                    <a:pt x="19161" y="5704"/>
                  </a:cubicBezTo>
                  <a:cubicBezTo>
                    <a:pt x="19161" y="5704"/>
                    <a:pt x="19707" y="5704"/>
                    <a:pt x="19755" y="5637"/>
                  </a:cubicBezTo>
                  <a:cubicBezTo>
                    <a:pt x="19812" y="5570"/>
                    <a:pt x="20167" y="3989"/>
                    <a:pt x="20186" y="3855"/>
                  </a:cubicBezTo>
                  <a:cubicBezTo>
                    <a:pt x="20214" y="3740"/>
                    <a:pt x="20195" y="3616"/>
                    <a:pt x="20119" y="3520"/>
                  </a:cubicBezTo>
                  <a:cubicBezTo>
                    <a:pt x="19946" y="3424"/>
                    <a:pt x="19774" y="3347"/>
                    <a:pt x="19582" y="3280"/>
                  </a:cubicBezTo>
                  <a:cubicBezTo>
                    <a:pt x="19582" y="3280"/>
                    <a:pt x="19467" y="2840"/>
                    <a:pt x="19180" y="2705"/>
                  </a:cubicBezTo>
                  <a:cubicBezTo>
                    <a:pt x="18902" y="2571"/>
                    <a:pt x="16057" y="1910"/>
                    <a:pt x="15204" y="1814"/>
                  </a:cubicBezTo>
                  <a:cubicBezTo>
                    <a:pt x="14828" y="1750"/>
                    <a:pt x="14406" y="1723"/>
                    <a:pt x="13961" y="1723"/>
                  </a:cubicBezTo>
                  <a:cubicBezTo>
                    <a:pt x="12020" y="1723"/>
                    <a:pt x="9641" y="2242"/>
                    <a:pt x="8776" y="2475"/>
                  </a:cubicBezTo>
                  <a:cubicBezTo>
                    <a:pt x="8776" y="2475"/>
                    <a:pt x="8038" y="655"/>
                    <a:pt x="7789" y="502"/>
                  </a:cubicBezTo>
                  <a:cubicBezTo>
                    <a:pt x="7664" y="425"/>
                    <a:pt x="7427" y="387"/>
                    <a:pt x="7196" y="387"/>
                  </a:cubicBezTo>
                  <a:cubicBezTo>
                    <a:pt x="6965" y="387"/>
                    <a:pt x="6740" y="425"/>
                    <a:pt x="6639" y="502"/>
                  </a:cubicBezTo>
                  <a:cubicBezTo>
                    <a:pt x="6448" y="655"/>
                    <a:pt x="6294" y="1086"/>
                    <a:pt x="6256" y="1278"/>
                  </a:cubicBezTo>
                  <a:cubicBezTo>
                    <a:pt x="6256" y="1278"/>
                    <a:pt x="3746" y="741"/>
                    <a:pt x="2663" y="598"/>
                  </a:cubicBezTo>
                  <a:cubicBezTo>
                    <a:pt x="2529" y="483"/>
                    <a:pt x="2386" y="301"/>
                    <a:pt x="2232" y="282"/>
                  </a:cubicBezTo>
                  <a:cubicBezTo>
                    <a:pt x="2060" y="282"/>
                    <a:pt x="1897" y="301"/>
                    <a:pt x="1734" y="349"/>
                  </a:cubicBezTo>
                  <a:cubicBezTo>
                    <a:pt x="1734" y="349"/>
                    <a:pt x="1198" y="13"/>
                    <a:pt x="1140" y="4"/>
                  </a:cubicBezTo>
                  <a:cubicBezTo>
                    <a:pt x="1135" y="2"/>
                    <a:pt x="1128" y="1"/>
                    <a:pt x="1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568;p35">
              <a:extLst>
                <a:ext uri="{FF2B5EF4-FFF2-40B4-BE49-F238E27FC236}">
                  <a16:creationId xmlns:a16="http://schemas.microsoft.com/office/drawing/2014/main" xmlns="" id="{4DAFC346-0DC1-4C3D-966B-104F5A43BB13}"/>
                </a:ext>
              </a:extLst>
            </p:cNvPr>
            <p:cNvSpPr/>
            <p:nvPr/>
          </p:nvSpPr>
          <p:spPr>
            <a:xfrm>
              <a:off x="6017768" y="2496656"/>
              <a:ext cx="2063444" cy="1386713"/>
            </a:xfrm>
            <a:custGeom>
              <a:avLst/>
              <a:gdLst/>
              <a:ahLst/>
              <a:cxnLst/>
              <a:rect l="l" t="t" r="r" b="b"/>
              <a:pathLst>
                <a:path w="20417" h="13721" extrusionOk="0">
                  <a:moveTo>
                    <a:pt x="1227" y="232"/>
                  </a:moveTo>
                  <a:cubicBezTo>
                    <a:pt x="1304" y="270"/>
                    <a:pt x="1553" y="423"/>
                    <a:pt x="1783" y="557"/>
                  </a:cubicBezTo>
                  <a:cubicBezTo>
                    <a:pt x="1797" y="572"/>
                    <a:pt x="1821" y="580"/>
                    <a:pt x="1844" y="580"/>
                  </a:cubicBezTo>
                  <a:cubicBezTo>
                    <a:pt x="1853" y="580"/>
                    <a:pt x="1861" y="579"/>
                    <a:pt x="1869" y="577"/>
                  </a:cubicBezTo>
                  <a:cubicBezTo>
                    <a:pt x="2022" y="529"/>
                    <a:pt x="2176" y="510"/>
                    <a:pt x="2329" y="510"/>
                  </a:cubicBezTo>
                  <a:cubicBezTo>
                    <a:pt x="2434" y="548"/>
                    <a:pt x="2521" y="625"/>
                    <a:pt x="2597" y="711"/>
                  </a:cubicBezTo>
                  <a:cubicBezTo>
                    <a:pt x="2626" y="740"/>
                    <a:pt x="2655" y="768"/>
                    <a:pt x="2693" y="797"/>
                  </a:cubicBezTo>
                  <a:cubicBezTo>
                    <a:pt x="2703" y="816"/>
                    <a:pt x="2731" y="826"/>
                    <a:pt x="2750" y="835"/>
                  </a:cubicBezTo>
                  <a:cubicBezTo>
                    <a:pt x="3699" y="950"/>
                    <a:pt x="5749" y="1381"/>
                    <a:pt x="6228" y="1477"/>
                  </a:cubicBezTo>
                  <a:cubicBezTo>
                    <a:pt x="6276" y="1774"/>
                    <a:pt x="6832" y="2138"/>
                    <a:pt x="7167" y="2320"/>
                  </a:cubicBezTo>
                  <a:cubicBezTo>
                    <a:pt x="7191" y="2334"/>
                    <a:pt x="7213" y="2339"/>
                    <a:pt x="7234" y="2339"/>
                  </a:cubicBezTo>
                  <a:cubicBezTo>
                    <a:pt x="7349" y="2339"/>
                    <a:pt x="7412" y="2166"/>
                    <a:pt x="7282" y="2109"/>
                  </a:cubicBezTo>
                  <a:cubicBezTo>
                    <a:pt x="6707" y="1793"/>
                    <a:pt x="6468" y="1506"/>
                    <a:pt x="6468" y="1439"/>
                  </a:cubicBezTo>
                  <a:lnTo>
                    <a:pt x="6468" y="1410"/>
                  </a:lnTo>
                  <a:cubicBezTo>
                    <a:pt x="6468" y="1410"/>
                    <a:pt x="6468" y="1410"/>
                    <a:pt x="6468" y="1401"/>
                  </a:cubicBezTo>
                  <a:cubicBezTo>
                    <a:pt x="6506" y="1219"/>
                    <a:pt x="6659" y="816"/>
                    <a:pt x="6812" y="711"/>
                  </a:cubicBezTo>
                  <a:cubicBezTo>
                    <a:pt x="6887" y="651"/>
                    <a:pt x="7096" y="617"/>
                    <a:pt x="7310" y="617"/>
                  </a:cubicBezTo>
                  <a:cubicBezTo>
                    <a:pt x="7509" y="617"/>
                    <a:pt x="7712" y="646"/>
                    <a:pt x="7818" y="711"/>
                  </a:cubicBezTo>
                  <a:cubicBezTo>
                    <a:pt x="7962" y="807"/>
                    <a:pt x="8412" y="1774"/>
                    <a:pt x="8757" y="2627"/>
                  </a:cubicBezTo>
                  <a:cubicBezTo>
                    <a:pt x="8782" y="2677"/>
                    <a:pt x="8829" y="2705"/>
                    <a:pt x="8879" y="2705"/>
                  </a:cubicBezTo>
                  <a:cubicBezTo>
                    <a:pt x="8886" y="2705"/>
                    <a:pt x="8894" y="2705"/>
                    <a:pt x="8901" y="2703"/>
                  </a:cubicBezTo>
                  <a:cubicBezTo>
                    <a:pt x="9805" y="2462"/>
                    <a:pt x="12157" y="1953"/>
                    <a:pt x="14065" y="1953"/>
                  </a:cubicBezTo>
                  <a:cubicBezTo>
                    <a:pt x="14501" y="1953"/>
                    <a:pt x="14914" y="1980"/>
                    <a:pt x="15281" y="2042"/>
                  </a:cubicBezTo>
                  <a:cubicBezTo>
                    <a:pt x="16153" y="2148"/>
                    <a:pt x="18960" y="2809"/>
                    <a:pt x="19228" y="2924"/>
                  </a:cubicBezTo>
                  <a:cubicBezTo>
                    <a:pt x="19420" y="3020"/>
                    <a:pt x="19535" y="3317"/>
                    <a:pt x="19564" y="3422"/>
                  </a:cubicBezTo>
                  <a:cubicBezTo>
                    <a:pt x="19573" y="3460"/>
                    <a:pt x="19602" y="3489"/>
                    <a:pt x="19640" y="3508"/>
                  </a:cubicBezTo>
                  <a:cubicBezTo>
                    <a:pt x="19803" y="3566"/>
                    <a:pt x="19976" y="3633"/>
                    <a:pt x="20129" y="3709"/>
                  </a:cubicBezTo>
                  <a:cubicBezTo>
                    <a:pt x="20158" y="3738"/>
                    <a:pt x="20167" y="3815"/>
                    <a:pt x="20158" y="3939"/>
                  </a:cubicBezTo>
                  <a:cubicBezTo>
                    <a:pt x="20139" y="4054"/>
                    <a:pt x="19832" y="5396"/>
                    <a:pt x="19746" y="5645"/>
                  </a:cubicBezTo>
                  <a:cubicBezTo>
                    <a:pt x="19583" y="5673"/>
                    <a:pt x="19420" y="5683"/>
                    <a:pt x="19248" y="5683"/>
                  </a:cubicBezTo>
                  <a:cubicBezTo>
                    <a:pt x="19219" y="5683"/>
                    <a:pt x="19181" y="5693"/>
                    <a:pt x="19161" y="5721"/>
                  </a:cubicBezTo>
                  <a:cubicBezTo>
                    <a:pt x="18970" y="5913"/>
                    <a:pt x="18730" y="6028"/>
                    <a:pt x="18472" y="6076"/>
                  </a:cubicBezTo>
                  <a:cubicBezTo>
                    <a:pt x="18393" y="6085"/>
                    <a:pt x="18299" y="6090"/>
                    <a:pt x="18194" y="6090"/>
                  </a:cubicBezTo>
                  <a:cubicBezTo>
                    <a:pt x="17876" y="6090"/>
                    <a:pt x="17449" y="6052"/>
                    <a:pt x="16968" y="6009"/>
                  </a:cubicBezTo>
                  <a:cubicBezTo>
                    <a:pt x="16690" y="5990"/>
                    <a:pt x="16393" y="5961"/>
                    <a:pt x="16096" y="5942"/>
                  </a:cubicBezTo>
                  <a:cubicBezTo>
                    <a:pt x="16089" y="5940"/>
                    <a:pt x="16083" y="5939"/>
                    <a:pt x="16076" y="5939"/>
                  </a:cubicBezTo>
                  <a:cubicBezTo>
                    <a:pt x="16045" y="5939"/>
                    <a:pt x="16014" y="5958"/>
                    <a:pt x="15990" y="5990"/>
                  </a:cubicBezTo>
                  <a:cubicBezTo>
                    <a:pt x="15971" y="6028"/>
                    <a:pt x="15962" y="6076"/>
                    <a:pt x="15981" y="6114"/>
                  </a:cubicBezTo>
                  <a:cubicBezTo>
                    <a:pt x="16383" y="6909"/>
                    <a:pt x="16996" y="8883"/>
                    <a:pt x="17054" y="10377"/>
                  </a:cubicBezTo>
                  <a:cubicBezTo>
                    <a:pt x="17054" y="10396"/>
                    <a:pt x="17063" y="10425"/>
                    <a:pt x="17073" y="10435"/>
                  </a:cubicBezTo>
                  <a:cubicBezTo>
                    <a:pt x="17523" y="11125"/>
                    <a:pt x="17542" y="11987"/>
                    <a:pt x="17475" y="12130"/>
                  </a:cubicBezTo>
                  <a:cubicBezTo>
                    <a:pt x="17300" y="12227"/>
                    <a:pt x="14923" y="13468"/>
                    <a:pt x="11054" y="13468"/>
                  </a:cubicBezTo>
                  <a:cubicBezTo>
                    <a:pt x="10691" y="13468"/>
                    <a:pt x="10315" y="13457"/>
                    <a:pt x="9926" y="13433"/>
                  </a:cubicBezTo>
                  <a:cubicBezTo>
                    <a:pt x="5069" y="13136"/>
                    <a:pt x="4350" y="11920"/>
                    <a:pt x="4350" y="11910"/>
                  </a:cubicBezTo>
                  <a:cubicBezTo>
                    <a:pt x="4312" y="11776"/>
                    <a:pt x="4484" y="11115"/>
                    <a:pt x="4791" y="10559"/>
                  </a:cubicBezTo>
                  <a:cubicBezTo>
                    <a:pt x="4801" y="10540"/>
                    <a:pt x="4801" y="10511"/>
                    <a:pt x="4801" y="10492"/>
                  </a:cubicBezTo>
                  <a:cubicBezTo>
                    <a:pt x="4619" y="8442"/>
                    <a:pt x="5165" y="7379"/>
                    <a:pt x="5404" y="7024"/>
                  </a:cubicBezTo>
                  <a:cubicBezTo>
                    <a:pt x="5414" y="7005"/>
                    <a:pt x="5423" y="6976"/>
                    <a:pt x="5423" y="6957"/>
                  </a:cubicBezTo>
                  <a:cubicBezTo>
                    <a:pt x="5423" y="6727"/>
                    <a:pt x="5490" y="6286"/>
                    <a:pt x="5490" y="6286"/>
                  </a:cubicBezTo>
                  <a:cubicBezTo>
                    <a:pt x="5490" y="6229"/>
                    <a:pt x="5462" y="6172"/>
                    <a:pt x="5404" y="6162"/>
                  </a:cubicBezTo>
                  <a:cubicBezTo>
                    <a:pt x="3967" y="5740"/>
                    <a:pt x="2607" y="4869"/>
                    <a:pt x="1371" y="3556"/>
                  </a:cubicBezTo>
                  <a:cubicBezTo>
                    <a:pt x="1323" y="3508"/>
                    <a:pt x="1294" y="3470"/>
                    <a:pt x="1275" y="3451"/>
                  </a:cubicBezTo>
                  <a:cubicBezTo>
                    <a:pt x="1151" y="3336"/>
                    <a:pt x="1045" y="2972"/>
                    <a:pt x="1007" y="2771"/>
                  </a:cubicBezTo>
                  <a:cubicBezTo>
                    <a:pt x="997" y="2742"/>
                    <a:pt x="978" y="2713"/>
                    <a:pt x="949" y="2694"/>
                  </a:cubicBezTo>
                  <a:cubicBezTo>
                    <a:pt x="710" y="2560"/>
                    <a:pt x="490" y="2406"/>
                    <a:pt x="279" y="2244"/>
                  </a:cubicBezTo>
                  <a:cubicBezTo>
                    <a:pt x="250" y="2205"/>
                    <a:pt x="279" y="2119"/>
                    <a:pt x="288" y="2081"/>
                  </a:cubicBezTo>
                  <a:cubicBezTo>
                    <a:pt x="451" y="1880"/>
                    <a:pt x="595" y="1669"/>
                    <a:pt x="710" y="1439"/>
                  </a:cubicBezTo>
                  <a:cubicBezTo>
                    <a:pt x="882" y="1056"/>
                    <a:pt x="1026" y="663"/>
                    <a:pt x="1151" y="260"/>
                  </a:cubicBezTo>
                  <a:cubicBezTo>
                    <a:pt x="1179" y="251"/>
                    <a:pt x="1198" y="241"/>
                    <a:pt x="1227" y="232"/>
                  </a:cubicBezTo>
                  <a:close/>
                  <a:moveTo>
                    <a:pt x="1219" y="1"/>
                  </a:moveTo>
                  <a:cubicBezTo>
                    <a:pt x="1172" y="1"/>
                    <a:pt x="1094" y="16"/>
                    <a:pt x="969" y="78"/>
                  </a:cubicBezTo>
                  <a:cubicBezTo>
                    <a:pt x="949" y="98"/>
                    <a:pt x="921" y="117"/>
                    <a:pt x="921" y="155"/>
                  </a:cubicBezTo>
                  <a:cubicBezTo>
                    <a:pt x="796" y="557"/>
                    <a:pt x="643" y="950"/>
                    <a:pt x="480" y="1343"/>
                  </a:cubicBezTo>
                  <a:cubicBezTo>
                    <a:pt x="375" y="1554"/>
                    <a:pt x="250" y="1755"/>
                    <a:pt x="106" y="1937"/>
                  </a:cubicBezTo>
                  <a:cubicBezTo>
                    <a:pt x="97" y="1947"/>
                    <a:pt x="87" y="1956"/>
                    <a:pt x="87" y="1966"/>
                  </a:cubicBezTo>
                  <a:cubicBezTo>
                    <a:pt x="1" y="2100"/>
                    <a:pt x="10" y="2272"/>
                    <a:pt x="106" y="2406"/>
                  </a:cubicBezTo>
                  <a:cubicBezTo>
                    <a:pt x="317" y="2579"/>
                    <a:pt x="537" y="2742"/>
                    <a:pt x="777" y="2876"/>
                  </a:cubicBezTo>
                  <a:cubicBezTo>
                    <a:pt x="815" y="3039"/>
                    <a:pt x="921" y="3460"/>
                    <a:pt x="1112" y="3633"/>
                  </a:cubicBezTo>
                  <a:cubicBezTo>
                    <a:pt x="1122" y="3652"/>
                    <a:pt x="1151" y="3681"/>
                    <a:pt x="1198" y="3729"/>
                  </a:cubicBezTo>
                  <a:cubicBezTo>
                    <a:pt x="2434" y="5031"/>
                    <a:pt x="3795" y="5922"/>
                    <a:pt x="5232" y="6363"/>
                  </a:cubicBezTo>
                  <a:cubicBezTo>
                    <a:pt x="5222" y="6497"/>
                    <a:pt x="5193" y="6746"/>
                    <a:pt x="5184" y="6919"/>
                  </a:cubicBezTo>
                  <a:cubicBezTo>
                    <a:pt x="4916" y="7321"/>
                    <a:pt x="4389" y="8423"/>
                    <a:pt x="4561" y="10483"/>
                  </a:cubicBezTo>
                  <a:cubicBezTo>
                    <a:pt x="4283" y="11000"/>
                    <a:pt x="4044" y="11738"/>
                    <a:pt x="4120" y="11987"/>
                  </a:cubicBezTo>
                  <a:cubicBezTo>
                    <a:pt x="4120" y="12006"/>
                    <a:pt x="4686" y="13357"/>
                    <a:pt x="9907" y="13682"/>
                  </a:cubicBezTo>
                  <a:cubicBezTo>
                    <a:pt x="10309" y="13711"/>
                    <a:pt x="10683" y="13721"/>
                    <a:pt x="11057" y="13721"/>
                  </a:cubicBezTo>
                  <a:cubicBezTo>
                    <a:pt x="15157" y="13721"/>
                    <a:pt x="17600" y="12341"/>
                    <a:pt x="17619" y="12332"/>
                  </a:cubicBezTo>
                  <a:cubicBezTo>
                    <a:pt x="17820" y="12178"/>
                    <a:pt x="17782" y="11134"/>
                    <a:pt x="17284" y="10349"/>
                  </a:cubicBezTo>
                  <a:cubicBezTo>
                    <a:pt x="17226" y="9046"/>
                    <a:pt x="16728" y="7206"/>
                    <a:pt x="16278" y="6210"/>
                  </a:cubicBezTo>
                  <a:lnTo>
                    <a:pt x="16278" y="6210"/>
                  </a:lnTo>
                  <a:cubicBezTo>
                    <a:pt x="16498" y="6229"/>
                    <a:pt x="16728" y="6248"/>
                    <a:pt x="16939" y="6267"/>
                  </a:cubicBezTo>
                  <a:cubicBezTo>
                    <a:pt x="17403" y="6308"/>
                    <a:pt x="17824" y="6344"/>
                    <a:pt x="18152" y="6344"/>
                  </a:cubicBezTo>
                  <a:cubicBezTo>
                    <a:pt x="18284" y="6344"/>
                    <a:pt x="18401" y="6339"/>
                    <a:pt x="18500" y="6325"/>
                  </a:cubicBezTo>
                  <a:cubicBezTo>
                    <a:pt x="18797" y="6277"/>
                    <a:pt x="19075" y="6143"/>
                    <a:pt x="19296" y="5942"/>
                  </a:cubicBezTo>
                  <a:cubicBezTo>
                    <a:pt x="19851" y="5932"/>
                    <a:pt x="19899" y="5865"/>
                    <a:pt x="19937" y="5827"/>
                  </a:cubicBezTo>
                  <a:cubicBezTo>
                    <a:pt x="20014" y="5721"/>
                    <a:pt x="20388" y="4006"/>
                    <a:pt x="20388" y="3987"/>
                  </a:cubicBezTo>
                  <a:cubicBezTo>
                    <a:pt x="20416" y="3796"/>
                    <a:pt x="20378" y="3642"/>
                    <a:pt x="20292" y="3556"/>
                  </a:cubicBezTo>
                  <a:cubicBezTo>
                    <a:pt x="20129" y="3451"/>
                    <a:pt x="19947" y="3374"/>
                    <a:pt x="19775" y="3317"/>
                  </a:cubicBezTo>
                  <a:cubicBezTo>
                    <a:pt x="19727" y="3182"/>
                    <a:pt x="19593" y="2847"/>
                    <a:pt x="19324" y="2723"/>
                  </a:cubicBezTo>
                  <a:cubicBezTo>
                    <a:pt x="18999" y="2579"/>
                    <a:pt x="16144" y="1918"/>
                    <a:pt x="15310" y="1822"/>
                  </a:cubicBezTo>
                  <a:cubicBezTo>
                    <a:pt x="14928" y="1757"/>
                    <a:pt x="14498" y="1729"/>
                    <a:pt x="14044" y="1729"/>
                  </a:cubicBezTo>
                  <a:cubicBezTo>
                    <a:pt x="12177" y="1729"/>
                    <a:pt x="9910" y="2200"/>
                    <a:pt x="8939" y="2454"/>
                  </a:cubicBezTo>
                  <a:cubicBezTo>
                    <a:pt x="8719" y="1937"/>
                    <a:pt x="8182" y="672"/>
                    <a:pt x="7943" y="529"/>
                  </a:cubicBezTo>
                  <a:cubicBezTo>
                    <a:pt x="7794" y="438"/>
                    <a:pt x="7533" y="392"/>
                    <a:pt x="7280" y="392"/>
                  </a:cubicBezTo>
                  <a:cubicBezTo>
                    <a:pt x="7026" y="392"/>
                    <a:pt x="6779" y="438"/>
                    <a:pt x="6659" y="529"/>
                  </a:cubicBezTo>
                  <a:cubicBezTo>
                    <a:pt x="6468" y="672"/>
                    <a:pt x="6324" y="1027"/>
                    <a:pt x="6257" y="1257"/>
                  </a:cubicBezTo>
                  <a:cubicBezTo>
                    <a:pt x="5768" y="1151"/>
                    <a:pt x="3766" y="740"/>
                    <a:pt x="2808" y="605"/>
                  </a:cubicBezTo>
                  <a:lnTo>
                    <a:pt x="2741" y="548"/>
                  </a:lnTo>
                  <a:cubicBezTo>
                    <a:pt x="2626" y="433"/>
                    <a:pt x="2501" y="308"/>
                    <a:pt x="2348" y="280"/>
                  </a:cubicBezTo>
                  <a:cubicBezTo>
                    <a:pt x="2176" y="280"/>
                    <a:pt x="2003" y="299"/>
                    <a:pt x="1840" y="337"/>
                  </a:cubicBezTo>
                  <a:cubicBezTo>
                    <a:pt x="1601" y="193"/>
                    <a:pt x="1323" y="21"/>
                    <a:pt x="1275" y="11"/>
                  </a:cubicBezTo>
                  <a:cubicBezTo>
                    <a:pt x="1267" y="8"/>
                    <a:pt x="1250" y="1"/>
                    <a:pt x="12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569;p35">
              <a:extLst>
                <a:ext uri="{FF2B5EF4-FFF2-40B4-BE49-F238E27FC236}">
                  <a16:creationId xmlns:a16="http://schemas.microsoft.com/office/drawing/2014/main" xmlns="" id="{2B9F92D1-79D8-4341-96B9-54B82BA00DFC}"/>
                </a:ext>
              </a:extLst>
            </p:cNvPr>
            <p:cNvSpPr/>
            <p:nvPr/>
          </p:nvSpPr>
          <p:spPr>
            <a:xfrm>
              <a:off x="6145612" y="2531118"/>
              <a:ext cx="69836" cy="148768"/>
            </a:xfrm>
            <a:custGeom>
              <a:avLst/>
              <a:gdLst/>
              <a:ahLst/>
              <a:cxnLst/>
              <a:rect l="l" t="t" r="r" b="b"/>
              <a:pathLst>
                <a:path w="691" h="1472" extrusionOk="0">
                  <a:moveTo>
                    <a:pt x="554" y="1"/>
                  </a:moveTo>
                  <a:cubicBezTo>
                    <a:pt x="505" y="1"/>
                    <a:pt x="457" y="37"/>
                    <a:pt x="441" y="92"/>
                  </a:cubicBezTo>
                  <a:cubicBezTo>
                    <a:pt x="384" y="312"/>
                    <a:pt x="326" y="533"/>
                    <a:pt x="250" y="753"/>
                  </a:cubicBezTo>
                  <a:cubicBezTo>
                    <a:pt x="183" y="973"/>
                    <a:pt x="106" y="1194"/>
                    <a:pt x="10" y="1404"/>
                  </a:cubicBezTo>
                  <a:cubicBezTo>
                    <a:pt x="1" y="1424"/>
                    <a:pt x="10" y="1452"/>
                    <a:pt x="39" y="1462"/>
                  </a:cubicBezTo>
                  <a:cubicBezTo>
                    <a:pt x="46" y="1469"/>
                    <a:pt x="54" y="1472"/>
                    <a:pt x="62" y="1472"/>
                  </a:cubicBezTo>
                  <a:cubicBezTo>
                    <a:pt x="76" y="1472"/>
                    <a:pt x="90" y="1461"/>
                    <a:pt x="96" y="1443"/>
                  </a:cubicBezTo>
                  <a:cubicBezTo>
                    <a:pt x="211" y="1242"/>
                    <a:pt x="317" y="1031"/>
                    <a:pt x="403" y="810"/>
                  </a:cubicBezTo>
                  <a:cubicBezTo>
                    <a:pt x="499" y="600"/>
                    <a:pt x="585" y="379"/>
                    <a:pt x="671" y="159"/>
                  </a:cubicBezTo>
                  <a:lnTo>
                    <a:pt x="671" y="149"/>
                  </a:lnTo>
                  <a:cubicBezTo>
                    <a:pt x="690" y="82"/>
                    <a:pt x="652" y="15"/>
                    <a:pt x="585" y="6"/>
                  </a:cubicBezTo>
                  <a:cubicBezTo>
                    <a:pt x="575" y="2"/>
                    <a:pt x="565" y="1"/>
                    <a:pt x="5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570;p35">
              <a:extLst>
                <a:ext uri="{FF2B5EF4-FFF2-40B4-BE49-F238E27FC236}">
                  <a16:creationId xmlns:a16="http://schemas.microsoft.com/office/drawing/2014/main" xmlns="" id="{F5BB4CDF-28F5-4488-9963-D1525EA35685}"/>
                </a:ext>
              </a:extLst>
            </p:cNvPr>
            <p:cNvSpPr/>
            <p:nvPr/>
          </p:nvSpPr>
          <p:spPr>
            <a:xfrm>
              <a:off x="6547333" y="2840167"/>
              <a:ext cx="92171" cy="302892"/>
            </a:xfrm>
            <a:custGeom>
              <a:avLst/>
              <a:gdLst/>
              <a:ahLst/>
              <a:cxnLst/>
              <a:rect l="l" t="t" r="r" b="b"/>
              <a:pathLst>
                <a:path w="912" h="2997" extrusionOk="0">
                  <a:moveTo>
                    <a:pt x="854" y="0"/>
                  </a:moveTo>
                  <a:cubicBezTo>
                    <a:pt x="842" y="0"/>
                    <a:pt x="830" y="7"/>
                    <a:pt x="825" y="23"/>
                  </a:cubicBezTo>
                  <a:cubicBezTo>
                    <a:pt x="672" y="224"/>
                    <a:pt x="557" y="445"/>
                    <a:pt x="471" y="684"/>
                  </a:cubicBezTo>
                  <a:cubicBezTo>
                    <a:pt x="385" y="914"/>
                    <a:pt x="317" y="1153"/>
                    <a:pt x="260" y="1393"/>
                  </a:cubicBezTo>
                  <a:cubicBezTo>
                    <a:pt x="202" y="1642"/>
                    <a:pt x="155" y="1882"/>
                    <a:pt x="107" y="2121"/>
                  </a:cubicBezTo>
                  <a:cubicBezTo>
                    <a:pt x="68" y="2370"/>
                    <a:pt x="30" y="2610"/>
                    <a:pt x="11" y="2859"/>
                  </a:cubicBezTo>
                  <a:cubicBezTo>
                    <a:pt x="0" y="2947"/>
                    <a:pt x="67" y="2996"/>
                    <a:pt x="132" y="2996"/>
                  </a:cubicBezTo>
                  <a:cubicBezTo>
                    <a:pt x="187" y="2996"/>
                    <a:pt x="242" y="2962"/>
                    <a:pt x="250" y="2887"/>
                  </a:cubicBezTo>
                  <a:cubicBezTo>
                    <a:pt x="289" y="2648"/>
                    <a:pt x="327" y="2408"/>
                    <a:pt x="375" y="2169"/>
                  </a:cubicBezTo>
                  <a:cubicBezTo>
                    <a:pt x="413" y="1929"/>
                    <a:pt x="461" y="1690"/>
                    <a:pt x="509" y="1450"/>
                  </a:cubicBezTo>
                  <a:cubicBezTo>
                    <a:pt x="567" y="1221"/>
                    <a:pt x="614" y="981"/>
                    <a:pt x="682" y="751"/>
                  </a:cubicBezTo>
                  <a:cubicBezTo>
                    <a:pt x="749" y="521"/>
                    <a:pt x="816" y="291"/>
                    <a:pt x="902" y="61"/>
                  </a:cubicBezTo>
                  <a:cubicBezTo>
                    <a:pt x="911" y="42"/>
                    <a:pt x="902" y="23"/>
                    <a:pt x="883" y="13"/>
                  </a:cubicBezTo>
                  <a:cubicBezTo>
                    <a:pt x="874" y="5"/>
                    <a:pt x="864" y="0"/>
                    <a:pt x="8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571;p35">
              <a:extLst>
                <a:ext uri="{FF2B5EF4-FFF2-40B4-BE49-F238E27FC236}">
                  <a16:creationId xmlns:a16="http://schemas.microsoft.com/office/drawing/2014/main" xmlns="" id="{751035D9-9AD6-42FE-991D-36004482C760}"/>
                </a:ext>
              </a:extLst>
            </p:cNvPr>
            <p:cNvSpPr/>
            <p:nvPr/>
          </p:nvSpPr>
          <p:spPr>
            <a:xfrm>
              <a:off x="6519339" y="2931528"/>
              <a:ext cx="48612" cy="209912"/>
            </a:xfrm>
            <a:custGeom>
              <a:avLst/>
              <a:gdLst/>
              <a:ahLst/>
              <a:cxnLst/>
              <a:rect l="l" t="t" r="r" b="b"/>
              <a:pathLst>
                <a:path w="481" h="2077" extrusionOk="0">
                  <a:moveTo>
                    <a:pt x="58" y="0"/>
                  </a:moveTo>
                  <a:cubicBezTo>
                    <a:pt x="29" y="0"/>
                    <a:pt x="0" y="20"/>
                    <a:pt x="0" y="58"/>
                  </a:cubicBezTo>
                  <a:cubicBezTo>
                    <a:pt x="0" y="384"/>
                    <a:pt x="10" y="709"/>
                    <a:pt x="58" y="1025"/>
                  </a:cubicBezTo>
                  <a:cubicBezTo>
                    <a:pt x="77" y="1188"/>
                    <a:pt x="96" y="1351"/>
                    <a:pt x="125" y="1504"/>
                  </a:cubicBezTo>
                  <a:cubicBezTo>
                    <a:pt x="154" y="1667"/>
                    <a:pt x="183" y="1821"/>
                    <a:pt x="230" y="1983"/>
                  </a:cubicBezTo>
                  <a:lnTo>
                    <a:pt x="221" y="1993"/>
                  </a:lnTo>
                  <a:cubicBezTo>
                    <a:pt x="239" y="2052"/>
                    <a:pt x="284" y="2077"/>
                    <a:pt x="330" y="2077"/>
                  </a:cubicBezTo>
                  <a:cubicBezTo>
                    <a:pt x="404" y="2077"/>
                    <a:pt x="480" y="2011"/>
                    <a:pt x="451" y="1916"/>
                  </a:cubicBezTo>
                  <a:cubicBezTo>
                    <a:pt x="412" y="1773"/>
                    <a:pt x="374" y="1619"/>
                    <a:pt x="336" y="1466"/>
                  </a:cubicBezTo>
                  <a:cubicBezTo>
                    <a:pt x="297" y="1313"/>
                    <a:pt x="259" y="1150"/>
                    <a:pt x="230" y="997"/>
                  </a:cubicBezTo>
                  <a:cubicBezTo>
                    <a:pt x="173" y="690"/>
                    <a:pt x="135" y="374"/>
                    <a:pt x="125" y="58"/>
                  </a:cubicBezTo>
                  <a:cubicBezTo>
                    <a:pt x="115" y="20"/>
                    <a:pt x="96" y="0"/>
                    <a:pt x="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572;p35">
              <a:extLst>
                <a:ext uri="{FF2B5EF4-FFF2-40B4-BE49-F238E27FC236}">
                  <a16:creationId xmlns:a16="http://schemas.microsoft.com/office/drawing/2014/main" xmlns="" id="{021A0513-23F4-491D-9948-16BCE1FBD9B6}"/>
                </a:ext>
              </a:extLst>
            </p:cNvPr>
            <p:cNvSpPr/>
            <p:nvPr/>
          </p:nvSpPr>
          <p:spPr>
            <a:xfrm>
              <a:off x="6539652" y="3176301"/>
              <a:ext cx="806600" cy="522102"/>
            </a:xfrm>
            <a:custGeom>
              <a:avLst/>
              <a:gdLst/>
              <a:ahLst/>
              <a:cxnLst/>
              <a:rect l="l" t="t" r="r" b="b"/>
              <a:pathLst>
                <a:path w="7981" h="5166" extrusionOk="0">
                  <a:moveTo>
                    <a:pt x="730" y="0"/>
                  </a:moveTo>
                  <a:cubicBezTo>
                    <a:pt x="295" y="0"/>
                    <a:pt x="95" y="109"/>
                    <a:pt x="77" y="127"/>
                  </a:cubicBezTo>
                  <a:cubicBezTo>
                    <a:pt x="20" y="155"/>
                    <a:pt x="1" y="232"/>
                    <a:pt x="39" y="290"/>
                  </a:cubicBezTo>
                  <a:cubicBezTo>
                    <a:pt x="58" y="327"/>
                    <a:pt x="96" y="348"/>
                    <a:pt x="134" y="348"/>
                  </a:cubicBezTo>
                  <a:cubicBezTo>
                    <a:pt x="155" y="348"/>
                    <a:pt x="175" y="341"/>
                    <a:pt x="192" y="328"/>
                  </a:cubicBezTo>
                  <a:cubicBezTo>
                    <a:pt x="201" y="328"/>
                    <a:pt x="350" y="246"/>
                    <a:pt x="673" y="246"/>
                  </a:cubicBezTo>
                  <a:cubicBezTo>
                    <a:pt x="717" y="246"/>
                    <a:pt x="764" y="248"/>
                    <a:pt x="815" y="251"/>
                  </a:cubicBezTo>
                  <a:cubicBezTo>
                    <a:pt x="1284" y="280"/>
                    <a:pt x="5385" y="299"/>
                    <a:pt x="5931" y="299"/>
                  </a:cubicBezTo>
                  <a:lnTo>
                    <a:pt x="5969" y="299"/>
                  </a:lnTo>
                  <a:cubicBezTo>
                    <a:pt x="6324" y="309"/>
                    <a:pt x="6621" y="567"/>
                    <a:pt x="6678" y="922"/>
                  </a:cubicBezTo>
                  <a:cubicBezTo>
                    <a:pt x="6707" y="1037"/>
                    <a:pt x="6736" y="1181"/>
                    <a:pt x="6764" y="1353"/>
                  </a:cubicBezTo>
                  <a:cubicBezTo>
                    <a:pt x="6860" y="1928"/>
                    <a:pt x="7004" y="2704"/>
                    <a:pt x="7282" y="3231"/>
                  </a:cubicBezTo>
                  <a:cubicBezTo>
                    <a:pt x="7397" y="3442"/>
                    <a:pt x="7483" y="3595"/>
                    <a:pt x="7550" y="3710"/>
                  </a:cubicBezTo>
                  <a:cubicBezTo>
                    <a:pt x="7694" y="3978"/>
                    <a:pt x="7742" y="4064"/>
                    <a:pt x="7732" y="4141"/>
                  </a:cubicBezTo>
                  <a:cubicBezTo>
                    <a:pt x="7732" y="4150"/>
                    <a:pt x="7674" y="4744"/>
                    <a:pt x="7272" y="4936"/>
                  </a:cubicBezTo>
                  <a:cubicBezTo>
                    <a:pt x="7157" y="4984"/>
                    <a:pt x="7195" y="5166"/>
                    <a:pt x="7320" y="5166"/>
                  </a:cubicBezTo>
                  <a:cubicBezTo>
                    <a:pt x="7339" y="5156"/>
                    <a:pt x="7358" y="5156"/>
                    <a:pt x="7368" y="5147"/>
                  </a:cubicBezTo>
                  <a:cubicBezTo>
                    <a:pt x="7904" y="4898"/>
                    <a:pt x="7971" y="4189"/>
                    <a:pt x="7971" y="4150"/>
                  </a:cubicBezTo>
                  <a:cubicBezTo>
                    <a:pt x="7981" y="3997"/>
                    <a:pt x="7924" y="3882"/>
                    <a:pt x="7751" y="3585"/>
                  </a:cubicBezTo>
                  <a:cubicBezTo>
                    <a:pt x="7684" y="3470"/>
                    <a:pt x="7598" y="3317"/>
                    <a:pt x="7492" y="3116"/>
                  </a:cubicBezTo>
                  <a:cubicBezTo>
                    <a:pt x="7224" y="2618"/>
                    <a:pt x="7090" y="1861"/>
                    <a:pt x="6994" y="1315"/>
                  </a:cubicBezTo>
                  <a:cubicBezTo>
                    <a:pt x="6966" y="1133"/>
                    <a:pt x="6937" y="979"/>
                    <a:pt x="6908" y="864"/>
                  </a:cubicBezTo>
                  <a:cubicBezTo>
                    <a:pt x="6822" y="405"/>
                    <a:pt x="6429" y="69"/>
                    <a:pt x="5969" y="50"/>
                  </a:cubicBezTo>
                  <a:cubicBezTo>
                    <a:pt x="5643" y="50"/>
                    <a:pt x="1313" y="41"/>
                    <a:pt x="834" y="2"/>
                  </a:cubicBezTo>
                  <a:cubicBezTo>
                    <a:pt x="798" y="1"/>
                    <a:pt x="763" y="0"/>
                    <a:pt x="7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573;p35">
              <a:extLst>
                <a:ext uri="{FF2B5EF4-FFF2-40B4-BE49-F238E27FC236}">
                  <a16:creationId xmlns:a16="http://schemas.microsoft.com/office/drawing/2014/main" xmlns="" id="{978DEBF0-DDAA-47AD-A885-D0A23D33FE7C}"/>
                </a:ext>
              </a:extLst>
            </p:cNvPr>
            <p:cNvSpPr/>
            <p:nvPr/>
          </p:nvSpPr>
          <p:spPr>
            <a:xfrm>
              <a:off x="7325511" y="3626434"/>
              <a:ext cx="202837" cy="58618"/>
            </a:xfrm>
            <a:custGeom>
              <a:avLst/>
              <a:gdLst/>
              <a:ahLst/>
              <a:cxnLst/>
              <a:rect l="l" t="t" r="r" b="b"/>
              <a:pathLst>
                <a:path w="2007" h="580" extrusionOk="0">
                  <a:moveTo>
                    <a:pt x="1831" y="1"/>
                  </a:moveTo>
                  <a:cubicBezTo>
                    <a:pt x="1823" y="1"/>
                    <a:pt x="1814" y="1"/>
                    <a:pt x="1805" y="3"/>
                  </a:cubicBezTo>
                  <a:cubicBezTo>
                    <a:pt x="1211" y="128"/>
                    <a:pt x="636" y="290"/>
                    <a:pt x="61" y="463"/>
                  </a:cubicBezTo>
                  <a:lnTo>
                    <a:pt x="71" y="463"/>
                  </a:lnTo>
                  <a:cubicBezTo>
                    <a:pt x="0" y="481"/>
                    <a:pt x="19" y="580"/>
                    <a:pt x="83" y="580"/>
                  </a:cubicBezTo>
                  <a:cubicBezTo>
                    <a:pt x="88" y="580"/>
                    <a:pt x="94" y="579"/>
                    <a:pt x="100" y="578"/>
                  </a:cubicBezTo>
                  <a:cubicBezTo>
                    <a:pt x="674" y="434"/>
                    <a:pt x="1259" y="329"/>
                    <a:pt x="1843" y="243"/>
                  </a:cubicBezTo>
                  <a:lnTo>
                    <a:pt x="1853" y="243"/>
                  </a:lnTo>
                  <a:cubicBezTo>
                    <a:pt x="2006" y="215"/>
                    <a:pt x="1973" y="1"/>
                    <a:pt x="18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574;p35">
              <a:extLst>
                <a:ext uri="{FF2B5EF4-FFF2-40B4-BE49-F238E27FC236}">
                  <a16:creationId xmlns:a16="http://schemas.microsoft.com/office/drawing/2014/main" xmlns="" id="{1054A6FB-3887-46ED-95AE-40AF60A33CFE}"/>
                </a:ext>
              </a:extLst>
            </p:cNvPr>
            <p:cNvSpPr/>
            <p:nvPr/>
          </p:nvSpPr>
          <p:spPr>
            <a:xfrm>
              <a:off x="6534801" y="3580451"/>
              <a:ext cx="609119" cy="133507"/>
            </a:xfrm>
            <a:custGeom>
              <a:avLst/>
              <a:gdLst/>
              <a:ahLst/>
              <a:cxnLst/>
              <a:rect l="l" t="t" r="r" b="b"/>
              <a:pathLst>
                <a:path w="6027" h="1321" extrusionOk="0">
                  <a:moveTo>
                    <a:pt x="49" y="1"/>
                  </a:moveTo>
                  <a:cubicBezTo>
                    <a:pt x="39" y="1"/>
                    <a:pt x="30" y="3"/>
                    <a:pt x="20" y="8"/>
                  </a:cubicBezTo>
                  <a:cubicBezTo>
                    <a:pt x="1" y="27"/>
                    <a:pt x="1" y="56"/>
                    <a:pt x="20" y="75"/>
                  </a:cubicBezTo>
                  <a:cubicBezTo>
                    <a:pt x="202" y="266"/>
                    <a:pt x="413" y="429"/>
                    <a:pt x="652" y="544"/>
                  </a:cubicBezTo>
                  <a:cubicBezTo>
                    <a:pt x="892" y="659"/>
                    <a:pt x="1131" y="755"/>
                    <a:pt x="1380" y="832"/>
                  </a:cubicBezTo>
                  <a:cubicBezTo>
                    <a:pt x="1869" y="985"/>
                    <a:pt x="2377" y="1100"/>
                    <a:pt x="2894" y="1167"/>
                  </a:cubicBezTo>
                  <a:cubicBezTo>
                    <a:pt x="3402" y="1234"/>
                    <a:pt x="3919" y="1292"/>
                    <a:pt x="4427" y="1311"/>
                  </a:cubicBezTo>
                  <a:cubicBezTo>
                    <a:pt x="4686" y="1320"/>
                    <a:pt x="4944" y="1320"/>
                    <a:pt x="5203" y="1320"/>
                  </a:cubicBezTo>
                  <a:cubicBezTo>
                    <a:pt x="5452" y="1311"/>
                    <a:pt x="5711" y="1301"/>
                    <a:pt x="5969" y="1272"/>
                  </a:cubicBezTo>
                  <a:cubicBezTo>
                    <a:pt x="5998" y="1272"/>
                    <a:pt x="6027" y="1244"/>
                    <a:pt x="6027" y="1215"/>
                  </a:cubicBezTo>
                  <a:cubicBezTo>
                    <a:pt x="6027" y="1186"/>
                    <a:pt x="5998" y="1157"/>
                    <a:pt x="5969" y="1157"/>
                  </a:cubicBezTo>
                  <a:cubicBezTo>
                    <a:pt x="5462" y="1148"/>
                    <a:pt x="4954" y="1129"/>
                    <a:pt x="4446" y="1081"/>
                  </a:cubicBezTo>
                  <a:cubicBezTo>
                    <a:pt x="3938" y="1033"/>
                    <a:pt x="3440" y="985"/>
                    <a:pt x="2932" y="899"/>
                  </a:cubicBezTo>
                  <a:cubicBezTo>
                    <a:pt x="2683" y="860"/>
                    <a:pt x="2434" y="832"/>
                    <a:pt x="2185" y="774"/>
                  </a:cubicBezTo>
                  <a:cubicBezTo>
                    <a:pt x="1946" y="717"/>
                    <a:pt x="1696" y="669"/>
                    <a:pt x="1457" y="592"/>
                  </a:cubicBezTo>
                  <a:cubicBezTo>
                    <a:pt x="1217" y="525"/>
                    <a:pt x="978" y="439"/>
                    <a:pt x="748" y="353"/>
                  </a:cubicBezTo>
                  <a:cubicBezTo>
                    <a:pt x="518" y="257"/>
                    <a:pt x="298" y="142"/>
                    <a:pt x="87" y="8"/>
                  </a:cubicBezTo>
                  <a:lnTo>
                    <a:pt x="77" y="8"/>
                  </a:lnTo>
                  <a:cubicBezTo>
                    <a:pt x="68" y="3"/>
                    <a:pt x="58" y="1"/>
                    <a:pt x="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575;p35">
              <a:extLst>
                <a:ext uri="{FF2B5EF4-FFF2-40B4-BE49-F238E27FC236}">
                  <a16:creationId xmlns:a16="http://schemas.microsoft.com/office/drawing/2014/main" xmlns="" id="{2AE2E3DA-D142-4E69-B767-4FDD1232E670}"/>
                </a:ext>
              </a:extLst>
            </p:cNvPr>
            <p:cNvSpPr/>
            <p:nvPr/>
          </p:nvSpPr>
          <p:spPr>
            <a:xfrm>
              <a:off x="7328846" y="2897975"/>
              <a:ext cx="174135" cy="200816"/>
            </a:xfrm>
            <a:custGeom>
              <a:avLst/>
              <a:gdLst/>
              <a:ahLst/>
              <a:cxnLst/>
              <a:rect l="l" t="t" r="r" b="b"/>
              <a:pathLst>
                <a:path w="1723" h="1987" extrusionOk="0">
                  <a:moveTo>
                    <a:pt x="69" y="0"/>
                  </a:moveTo>
                  <a:cubicBezTo>
                    <a:pt x="36" y="0"/>
                    <a:pt x="1" y="31"/>
                    <a:pt x="19" y="74"/>
                  </a:cubicBezTo>
                  <a:cubicBezTo>
                    <a:pt x="143" y="466"/>
                    <a:pt x="325" y="831"/>
                    <a:pt x="574" y="1156"/>
                  </a:cubicBezTo>
                  <a:cubicBezTo>
                    <a:pt x="823" y="1482"/>
                    <a:pt x="1130" y="1760"/>
                    <a:pt x="1485" y="1971"/>
                  </a:cubicBezTo>
                  <a:cubicBezTo>
                    <a:pt x="1505" y="1982"/>
                    <a:pt x="1526" y="1987"/>
                    <a:pt x="1544" y="1987"/>
                  </a:cubicBezTo>
                  <a:cubicBezTo>
                    <a:pt x="1656" y="1987"/>
                    <a:pt x="1722" y="1817"/>
                    <a:pt x="1599" y="1760"/>
                  </a:cubicBezTo>
                  <a:cubicBezTo>
                    <a:pt x="1264" y="1568"/>
                    <a:pt x="958" y="1329"/>
                    <a:pt x="709" y="1041"/>
                  </a:cubicBezTo>
                  <a:cubicBezTo>
                    <a:pt x="459" y="735"/>
                    <a:pt x="258" y="399"/>
                    <a:pt x="115" y="35"/>
                  </a:cubicBezTo>
                  <a:cubicBezTo>
                    <a:pt x="107" y="11"/>
                    <a:pt x="89" y="0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576;p35">
              <a:extLst>
                <a:ext uri="{FF2B5EF4-FFF2-40B4-BE49-F238E27FC236}">
                  <a16:creationId xmlns:a16="http://schemas.microsoft.com/office/drawing/2014/main" xmlns="" id="{1C7CB311-49CD-4F78-8651-2F7D44679C89}"/>
                </a:ext>
              </a:extLst>
            </p:cNvPr>
            <p:cNvSpPr/>
            <p:nvPr/>
          </p:nvSpPr>
          <p:spPr>
            <a:xfrm>
              <a:off x="7466492" y="3074734"/>
              <a:ext cx="193135" cy="46692"/>
            </a:xfrm>
            <a:custGeom>
              <a:avLst/>
              <a:gdLst/>
              <a:ahLst/>
              <a:cxnLst/>
              <a:rect l="l" t="t" r="r" b="b"/>
              <a:pathLst>
                <a:path w="1911" h="462" extrusionOk="0">
                  <a:moveTo>
                    <a:pt x="170" y="0"/>
                  </a:moveTo>
                  <a:cubicBezTo>
                    <a:pt x="63" y="0"/>
                    <a:pt x="1" y="158"/>
                    <a:pt x="113" y="222"/>
                  </a:cubicBezTo>
                  <a:cubicBezTo>
                    <a:pt x="247" y="308"/>
                    <a:pt x="391" y="356"/>
                    <a:pt x="544" y="384"/>
                  </a:cubicBezTo>
                  <a:cubicBezTo>
                    <a:pt x="793" y="394"/>
                    <a:pt x="1732" y="461"/>
                    <a:pt x="1742" y="461"/>
                  </a:cubicBezTo>
                  <a:cubicBezTo>
                    <a:pt x="1745" y="461"/>
                    <a:pt x="1748" y="461"/>
                    <a:pt x="1751" y="461"/>
                  </a:cubicBezTo>
                  <a:cubicBezTo>
                    <a:pt x="1905" y="461"/>
                    <a:pt x="1911" y="231"/>
                    <a:pt x="1751" y="222"/>
                  </a:cubicBezTo>
                  <a:cubicBezTo>
                    <a:pt x="1722" y="222"/>
                    <a:pt x="812" y="155"/>
                    <a:pt x="554" y="145"/>
                  </a:cubicBezTo>
                  <a:cubicBezTo>
                    <a:pt x="439" y="126"/>
                    <a:pt x="333" y="78"/>
                    <a:pt x="237" y="20"/>
                  </a:cubicBezTo>
                  <a:cubicBezTo>
                    <a:pt x="214" y="6"/>
                    <a:pt x="191" y="0"/>
                    <a:pt x="170" y="0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77;p35">
              <a:extLst>
                <a:ext uri="{FF2B5EF4-FFF2-40B4-BE49-F238E27FC236}">
                  <a16:creationId xmlns:a16="http://schemas.microsoft.com/office/drawing/2014/main" xmlns="" id="{D91E335E-C559-43C8-BCC4-EF10F7E49EF8}"/>
                </a:ext>
              </a:extLst>
            </p:cNvPr>
            <p:cNvSpPr/>
            <p:nvPr/>
          </p:nvSpPr>
          <p:spPr>
            <a:xfrm>
              <a:off x="7364824" y="3070287"/>
              <a:ext cx="111171" cy="65793"/>
            </a:xfrm>
            <a:custGeom>
              <a:avLst/>
              <a:gdLst/>
              <a:ahLst/>
              <a:cxnLst/>
              <a:rect l="l" t="t" r="r" b="b"/>
              <a:pathLst>
                <a:path w="1100" h="651" extrusionOk="0">
                  <a:moveTo>
                    <a:pt x="79" y="0"/>
                  </a:moveTo>
                  <a:cubicBezTo>
                    <a:pt x="41" y="0"/>
                    <a:pt x="0" y="47"/>
                    <a:pt x="36" y="84"/>
                  </a:cubicBezTo>
                  <a:cubicBezTo>
                    <a:pt x="94" y="160"/>
                    <a:pt x="151" y="227"/>
                    <a:pt x="218" y="285"/>
                  </a:cubicBezTo>
                  <a:cubicBezTo>
                    <a:pt x="295" y="342"/>
                    <a:pt x="362" y="390"/>
                    <a:pt x="439" y="438"/>
                  </a:cubicBezTo>
                  <a:cubicBezTo>
                    <a:pt x="515" y="486"/>
                    <a:pt x="592" y="524"/>
                    <a:pt x="678" y="563"/>
                  </a:cubicBezTo>
                  <a:cubicBezTo>
                    <a:pt x="764" y="591"/>
                    <a:pt x="841" y="620"/>
                    <a:pt x="927" y="649"/>
                  </a:cubicBezTo>
                  <a:lnTo>
                    <a:pt x="946" y="649"/>
                  </a:lnTo>
                  <a:cubicBezTo>
                    <a:pt x="953" y="650"/>
                    <a:pt x="960" y="650"/>
                    <a:pt x="967" y="650"/>
                  </a:cubicBezTo>
                  <a:cubicBezTo>
                    <a:pt x="1025" y="650"/>
                    <a:pt x="1072" y="613"/>
                    <a:pt x="1081" y="553"/>
                  </a:cubicBezTo>
                  <a:cubicBezTo>
                    <a:pt x="1100" y="486"/>
                    <a:pt x="1052" y="428"/>
                    <a:pt x="985" y="409"/>
                  </a:cubicBezTo>
                  <a:cubicBezTo>
                    <a:pt x="908" y="400"/>
                    <a:pt x="822" y="381"/>
                    <a:pt x="745" y="361"/>
                  </a:cubicBezTo>
                  <a:cubicBezTo>
                    <a:pt x="669" y="342"/>
                    <a:pt x="592" y="314"/>
                    <a:pt x="515" y="285"/>
                  </a:cubicBezTo>
                  <a:cubicBezTo>
                    <a:pt x="448" y="246"/>
                    <a:pt x="372" y="208"/>
                    <a:pt x="305" y="160"/>
                  </a:cubicBezTo>
                  <a:cubicBezTo>
                    <a:pt x="238" y="122"/>
                    <a:pt x="180" y="64"/>
                    <a:pt x="123" y="17"/>
                  </a:cubicBezTo>
                  <a:lnTo>
                    <a:pt x="113" y="17"/>
                  </a:lnTo>
                  <a:cubicBezTo>
                    <a:pt x="104" y="5"/>
                    <a:pt x="92" y="0"/>
                    <a:pt x="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78;p35">
              <a:extLst>
                <a:ext uri="{FF2B5EF4-FFF2-40B4-BE49-F238E27FC236}">
                  <a16:creationId xmlns:a16="http://schemas.microsoft.com/office/drawing/2014/main" xmlns="" id="{3144625A-AAB6-4C92-9E55-D361546D77F7}"/>
                </a:ext>
              </a:extLst>
            </p:cNvPr>
            <p:cNvSpPr/>
            <p:nvPr/>
          </p:nvSpPr>
          <p:spPr>
            <a:xfrm>
              <a:off x="7950377" y="2936379"/>
              <a:ext cx="31027" cy="159582"/>
            </a:xfrm>
            <a:custGeom>
              <a:avLst/>
              <a:gdLst/>
              <a:ahLst/>
              <a:cxnLst/>
              <a:rect l="l" t="t" r="r" b="b"/>
              <a:pathLst>
                <a:path w="307" h="1579" extrusionOk="0">
                  <a:moveTo>
                    <a:pt x="259" y="0"/>
                  </a:moveTo>
                  <a:cubicBezTo>
                    <a:pt x="230" y="0"/>
                    <a:pt x="192" y="19"/>
                    <a:pt x="192" y="48"/>
                  </a:cubicBezTo>
                  <a:cubicBezTo>
                    <a:pt x="134" y="278"/>
                    <a:pt x="96" y="518"/>
                    <a:pt x="67" y="748"/>
                  </a:cubicBezTo>
                  <a:cubicBezTo>
                    <a:pt x="38" y="987"/>
                    <a:pt x="19" y="1217"/>
                    <a:pt x="0" y="1456"/>
                  </a:cubicBezTo>
                  <a:lnTo>
                    <a:pt x="10" y="1456"/>
                  </a:lnTo>
                  <a:cubicBezTo>
                    <a:pt x="10" y="1538"/>
                    <a:pt x="70" y="1579"/>
                    <a:pt x="129" y="1579"/>
                  </a:cubicBezTo>
                  <a:cubicBezTo>
                    <a:pt x="189" y="1579"/>
                    <a:pt x="249" y="1538"/>
                    <a:pt x="249" y="1456"/>
                  </a:cubicBezTo>
                  <a:cubicBezTo>
                    <a:pt x="240" y="1227"/>
                    <a:pt x="240" y="997"/>
                    <a:pt x="249" y="767"/>
                  </a:cubicBezTo>
                  <a:cubicBezTo>
                    <a:pt x="259" y="527"/>
                    <a:pt x="268" y="297"/>
                    <a:pt x="307" y="67"/>
                  </a:cubicBezTo>
                  <a:cubicBezTo>
                    <a:pt x="307" y="39"/>
                    <a:pt x="287" y="10"/>
                    <a:pt x="259" y="0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79;p35">
              <a:extLst>
                <a:ext uri="{FF2B5EF4-FFF2-40B4-BE49-F238E27FC236}">
                  <a16:creationId xmlns:a16="http://schemas.microsoft.com/office/drawing/2014/main" xmlns="" id="{3FBFCCA9-27E0-4CBE-B548-290DA821A8EF}"/>
                </a:ext>
              </a:extLst>
            </p:cNvPr>
            <p:cNvSpPr/>
            <p:nvPr/>
          </p:nvSpPr>
          <p:spPr>
            <a:xfrm>
              <a:off x="6098214" y="964244"/>
              <a:ext cx="1840697" cy="1680812"/>
            </a:xfrm>
            <a:custGeom>
              <a:avLst/>
              <a:gdLst/>
              <a:ahLst/>
              <a:cxnLst/>
              <a:rect l="l" t="t" r="r" b="b"/>
              <a:pathLst>
                <a:path w="18213" h="16631" extrusionOk="0">
                  <a:moveTo>
                    <a:pt x="8711" y="0"/>
                  </a:moveTo>
                  <a:cubicBezTo>
                    <a:pt x="8308" y="0"/>
                    <a:pt x="7895" y="16"/>
                    <a:pt x="7473" y="47"/>
                  </a:cubicBezTo>
                  <a:cubicBezTo>
                    <a:pt x="2798" y="382"/>
                    <a:pt x="1265" y="2241"/>
                    <a:pt x="584" y="5019"/>
                  </a:cubicBezTo>
                  <a:cubicBezTo>
                    <a:pt x="0" y="7414"/>
                    <a:pt x="642" y="9704"/>
                    <a:pt x="642" y="10202"/>
                  </a:cubicBezTo>
                  <a:cubicBezTo>
                    <a:pt x="364" y="11160"/>
                    <a:pt x="220" y="12137"/>
                    <a:pt x="470" y="12818"/>
                  </a:cubicBezTo>
                  <a:cubicBezTo>
                    <a:pt x="1246" y="15031"/>
                    <a:pt x="4867" y="16631"/>
                    <a:pt x="8191" y="16631"/>
                  </a:cubicBezTo>
                  <a:cubicBezTo>
                    <a:pt x="10605" y="16631"/>
                    <a:pt x="14093" y="15155"/>
                    <a:pt x="14878" y="13939"/>
                  </a:cubicBezTo>
                  <a:cubicBezTo>
                    <a:pt x="16057" y="13163"/>
                    <a:pt x="18212" y="8823"/>
                    <a:pt x="16928" y="5038"/>
                  </a:cubicBezTo>
                  <a:cubicBezTo>
                    <a:pt x="15770" y="1588"/>
                    <a:pt x="12757" y="0"/>
                    <a:pt x="871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80;p35">
              <a:extLst>
                <a:ext uri="{FF2B5EF4-FFF2-40B4-BE49-F238E27FC236}">
                  <a16:creationId xmlns:a16="http://schemas.microsoft.com/office/drawing/2014/main" xmlns="" id="{87E2AD0E-E96F-4C0A-B32E-57B7B412A961}"/>
                </a:ext>
              </a:extLst>
            </p:cNvPr>
            <p:cNvSpPr/>
            <p:nvPr/>
          </p:nvSpPr>
          <p:spPr>
            <a:xfrm>
              <a:off x="7005346" y="2001045"/>
              <a:ext cx="446505" cy="328360"/>
            </a:xfrm>
            <a:custGeom>
              <a:avLst/>
              <a:gdLst/>
              <a:ahLst/>
              <a:cxnLst/>
              <a:rect l="l" t="t" r="r" b="b"/>
              <a:pathLst>
                <a:path w="4418" h="3249" extrusionOk="0">
                  <a:moveTo>
                    <a:pt x="2214" y="1"/>
                  </a:moveTo>
                  <a:cubicBezTo>
                    <a:pt x="988" y="1"/>
                    <a:pt x="1" y="729"/>
                    <a:pt x="1" y="1629"/>
                  </a:cubicBezTo>
                  <a:cubicBezTo>
                    <a:pt x="1" y="2520"/>
                    <a:pt x="988" y="3248"/>
                    <a:pt x="2214" y="3248"/>
                  </a:cubicBezTo>
                  <a:cubicBezTo>
                    <a:pt x="3430" y="3248"/>
                    <a:pt x="4417" y="2520"/>
                    <a:pt x="4417" y="1629"/>
                  </a:cubicBezTo>
                  <a:cubicBezTo>
                    <a:pt x="4417" y="729"/>
                    <a:pt x="3430" y="1"/>
                    <a:pt x="22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81;p35">
              <a:extLst>
                <a:ext uri="{FF2B5EF4-FFF2-40B4-BE49-F238E27FC236}">
                  <a16:creationId xmlns:a16="http://schemas.microsoft.com/office/drawing/2014/main" xmlns="" id="{288094E3-A7C9-4288-AD61-74EF442930EE}"/>
                </a:ext>
              </a:extLst>
            </p:cNvPr>
            <p:cNvSpPr/>
            <p:nvPr/>
          </p:nvSpPr>
          <p:spPr>
            <a:xfrm>
              <a:off x="6122367" y="2001045"/>
              <a:ext cx="336041" cy="328360"/>
            </a:xfrm>
            <a:custGeom>
              <a:avLst/>
              <a:gdLst/>
              <a:ahLst/>
              <a:cxnLst/>
              <a:rect l="l" t="t" r="r" b="b"/>
              <a:pathLst>
                <a:path w="3325" h="3249" extrusionOk="0">
                  <a:moveTo>
                    <a:pt x="1121" y="1"/>
                  </a:moveTo>
                  <a:cubicBezTo>
                    <a:pt x="863" y="1"/>
                    <a:pt x="604" y="39"/>
                    <a:pt x="365" y="106"/>
                  </a:cubicBezTo>
                  <a:cubicBezTo>
                    <a:pt x="116" y="1007"/>
                    <a:pt x="1" y="1907"/>
                    <a:pt x="221" y="2559"/>
                  </a:cubicBezTo>
                  <a:cubicBezTo>
                    <a:pt x="307" y="2779"/>
                    <a:pt x="413" y="2990"/>
                    <a:pt x="537" y="3191"/>
                  </a:cubicBezTo>
                  <a:cubicBezTo>
                    <a:pt x="729" y="3229"/>
                    <a:pt x="920" y="3248"/>
                    <a:pt x="1112" y="3248"/>
                  </a:cubicBezTo>
                  <a:cubicBezTo>
                    <a:pt x="2338" y="3248"/>
                    <a:pt x="3325" y="2520"/>
                    <a:pt x="3325" y="1629"/>
                  </a:cubicBezTo>
                  <a:cubicBezTo>
                    <a:pt x="3325" y="729"/>
                    <a:pt x="2338" y="1"/>
                    <a:pt x="11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82;p35">
              <a:extLst>
                <a:ext uri="{FF2B5EF4-FFF2-40B4-BE49-F238E27FC236}">
                  <a16:creationId xmlns:a16="http://schemas.microsoft.com/office/drawing/2014/main" xmlns="" id="{8E694023-AC57-4D0D-83AD-343926561CD0}"/>
                </a:ext>
              </a:extLst>
            </p:cNvPr>
            <p:cNvSpPr/>
            <p:nvPr/>
          </p:nvSpPr>
          <p:spPr>
            <a:xfrm>
              <a:off x="6099123" y="951813"/>
              <a:ext cx="1851410" cy="1705876"/>
            </a:xfrm>
            <a:custGeom>
              <a:avLst/>
              <a:gdLst/>
              <a:ahLst/>
              <a:cxnLst/>
              <a:rect l="l" t="t" r="r" b="b"/>
              <a:pathLst>
                <a:path w="18319" h="16879" extrusionOk="0">
                  <a:moveTo>
                    <a:pt x="8719" y="237"/>
                  </a:moveTo>
                  <a:cubicBezTo>
                    <a:pt x="12924" y="237"/>
                    <a:pt x="15712" y="1942"/>
                    <a:pt x="16814" y="5200"/>
                  </a:cubicBezTo>
                  <a:cubicBezTo>
                    <a:pt x="18040" y="8859"/>
                    <a:pt x="15981" y="13190"/>
                    <a:pt x="14812" y="13966"/>
                  </a:cubicBezTo>
                  <a:lnTo>
                    <a:pt x="14783" y="13975"/>
                  </a:lnTo>
                  <a:lnTo>
                    <a:pt x="14773" y="13994"/>
                  </a:lnTo>
                  <a:cubicBezTo>
                    <a:pt x="14055" y="15125"/>
                    <a:pt x="10663" y="16629"/>
                    <a:pt x="8182" y="16629"/>
                  </a:cubicBezTo>
                  <a:cubicBezTo>
                    <a:pt x="4714" y="16629"/>
                    <a:pt x="1294" y="14962"/>
                    <a:pt x="575" y="12902"/>
                  </a:cubicBezTo>
                  <a:cubicBezTo>
                    <a:pt x="374" y="12328"/>
                    <a:pt x="432" y="11465"/>
                    <a:pt x="757" y="10364"/>
                  </a:cubicBezTo>
                  <a:lnTo>
                    <a:pt x="757" y="10325"/>
                  </a:lnTo>
                  <a:cubicBezTo>
                    <a:pt x="738" y="10124"/>
                    <a:pt x="719" y="9923"/>
                    <a:pt x="681" y="9731"/>
                  </a:cubicBezTo>
                  <a:cubicBezTo>
                    <a:pt x="528" y="8773"/>
                    <a:pt x="240" y="7010"/>
                    <a:pt x="690" y="5161"/>
                  </a:cubicBezTo>
                  <a:cubicBezTo>
                    <a:pt x="1256" y="2843"/>
                    <a:pt x="2472" y="649"/>
                    <a:pt x="7473" y="285"/>
                  </a:cubicBezTo>
                  <a:cubicBezTo>
                    <a:pt x="7904" y="256"/>
                    <a:pt x="8316" y="237"/>
                    <a:pt x="8719" y="237"/>
                  </a:cubicBezTo>
                  <a:close/>
                  <a:moveTo>
                    <a:pt x="8678" y="1"/>
                  </a:moveTo>
                  <a:cubicBezTo>
                    <a:pt x="8281" y="1"/>
                    <a:pt x="7873" y="16"/>
                    <a:pt x="7454" y="46"/>
                  </a:cubicBezTo>
                  <a:cubicBezTo>
                    <a:pt x="2300" y="419"/>
                    <a:pt x="1045" y="2699"/>
                    <a:pt x="461" y="5114"/>
                  </a:cubicBezTo>
                  <a:cubicBezTo>
                    <a:pt x="1" y="7001"/>
                    <a:pt x="288" y="8802"/>
                    <a:pt x="441" y="9760"/>
                  </a:cubicBezTo>
                  <a:cubicBezTo>
                    <a:pt x="480" y="10009"/>
                    <a:pt x="518" y="10201"/>
                    <a:pt x="518" y="10316"/>
                  </a:cubicBezTo>
                  <a:cubicBezTo>
                    <a:pt x="183" y="11456"/>
                    <a:pt x="125" y="12356"/>
                    <a:pt x="346" y="12979"/>
                  </a:cubicBezTo>
                  <a:cubicBezTo>
                    <a:pt x="1102" y="15125"/>
                    <a:pt x="4609" y="16878"/>
                    <a:pt x="8182" y="16878"/>
                  </a:cubicBezTo>
                  <a:cubicBezTo>
                    <a:pt x="10568" y="16878"/>
                    <a:pt x="14093" y="15451"/>
                    <a:pt x="14955" y="14148"/>
                  </a:cubicBezTo>
                  <a:cubicBezTo>
                    <a:pt x="16210" y="13286"/>
                    <a:pt x="18318" y="8926"/>
                    <a:pt x="17034" y="5123"/>
                  </a:cubicBezTo>
                  <a:cubicBezTo>
                    <a:pt x="16402" y="3245"/>
                    <a:pt x="15224" y="1866"/>
                    <a:pt x="13518" y="1004"/>
                  </a:cubicBezTo>
                  <a:cubicBezTo>
                    <a:pt x="12188" y="339"/>
                    <a:pt x="10564" y="1"/>
                    <a:pt x="86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83;p35">
              <a:extLst>
                <a:ext uri="{FF2B5EF4-FFF2-40B4-BE49-F238E27FC236}">
                  <a16:creationId xmlns:a16="http://schemas.microsoft.com/office/drawing/2014/main" xmlns="" id="{4F46B75C-8E7E-4E32-8E2B-E5EE673D20C2}"/>
                </a:ext>
              </a:extLst>
            </p:cNvPr>
            <p:cNvSpPr/>
            <p:nvPr/>
          </p:nvSpPr>
          <p:spPr>
            <a:xfrm>
              <a:off x="7582410" y="1987300"/>
              <a:ext cx="318658" cy="392536"/>
            </a:xfrm>
            <a:custGeom>
              <a:avLst/>
              <a:gdLst/>
              <a:ahLst/>
              <a:cxnLst/>
              <a:rect l="l" t="t" r="r" b="b"/>
              <a:pathLst>
                <a:path w="3153" h="3884" extrusionOk="0">
                  <a:moveTo>
                    <a:pt x="1814" y="1"/>
                  </a:moveTo>
                  <a:cubicBezTo>
                    <a:pt x="1435" y="1"/>
                    <a:pt x="1005" y="151"/>
                    <a:pt x="671" y="510"/>
                  </a:cubicBezTo>
                  <a:lnTo>
                    <a:pt x="1" y="3768"/>
                  </a:lnTo>
                  <a:cubicBezTo>
                    <a:pt x="201" y="3845"/>
                    <a:pt x="414" y="3884"/>
                    <a:pt x="631" y="3884"/>
                  </a:cubicBezTo>
                  <a:cubicBezTo>
                    <a:pt x="1349" y="3884"/>
                    <a:pt x="2105" y="3467"/>
                    <a:pt x="2539" y="2695"/>
                  </a:cubicBezTo>
                  <a:cubicBezTo>
                    <a:pt x="3152" y="1583"/>
                    <a:pt x="3028" y="779"/>
                    <a:pt x="2568" y="280"/>
                  </a:cubicBezTo>
                  <a:cubicBezTo>
                    <a:pt x="2411" y="106"/>
                    <a:pt x="2130" y="1"/>
                    <a:pt x="1814" y="1"/>
                  </a:cubicBezTo>
                  <a:close/>
                </a:path>
              </a:pathLst>
            </a:custGeom>
            <a:solidFill>
              <a:srgbClr val="F6E3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84;p35">
              <a:extLst>
                <a:ext uri="{FF2B5EF4-FFF2-40B4-BE49-F238E27FC236}">
                  <a16:creationId xmlns:a16="http://schemas.microsoft.com/office/drawing/2014/main" xmlns="" id="{1646FCF6-1223-414F-8185-ECC23C2F5879}"/>
                </a:ext>
              </a:extLst>
            </p:cNvPr>
            <p:cNvSpPr/>
            <p:nvPr/>
          </p:nvSpPr>
          <p:spPr>
            <a:xfrm>
              <a:off x="7659925" y="2089980"/>
              <a:ext cx="132698" cy="150385"/>
            </a:xfrm>
            <a:custGeom>
              <a:avLst/>
              <a:gdLst/>
              <a:ahLst/>
              <a:cxnLst/>
              <a:rect l="l" t="t" r="r" b="b"/>
              <a:pathLst>
                <a:path w="1313" h="1488" extrusionOk="0">
                  <a:moveTo>
                    <a:pt x="1176" y="1"/>
                  </a:moveTo>
                  <a:cubicBezTo>
                    <a:pt x="1171" y="1"/>
                    <a:pt x="1165" y="1"/>
                    <a:pt x="1159" y="2"/>
                  </a:cubicBezTo>
                  <a:cubicBezTo>
                    <a:pt x="1130" y="12"/>
                    <a:pt x="412" y="127"/>
                    <a:pt x="29" y="1200"/>
                  </a:cubicBezTo>
                  <a:cubicBezTo>
                    <a:pt x="1" y="1284"/>
                    <a:pt x="70" y="1357"/>
                    <a:pt x="147" y="1357"/>
                  </a:cubicBezTo>
                  <a:cubicBezTo>
                    <a:pt x="175" y="1357"/>
                    <a:pt x="204" y="1347"/>
                    <a:pt x="230" y="1324"/>
                  </a:cubicBezTo>
                  <a:cubicBezTo>
                    <a:pt x="337" y="1218"/>
                    <a:pt x="485" y="1158"/>
                    <a:pt x="637" y="1158"/>
                  </a:cubicBezTo>
                  <a:cubicBezTo>
                    <a:pt x="690" y="1158"/>
                    <a:pt x="743" y="1166"/>
                    <a:pt x="795" y="1180"/>
                  </a:cubicBezTo>
                  <a:cubicBezTo>
                    <a:pt x="910" y="1200"/>
                    <a:pt x="1016" y="1286"/>
                    <a:pt x="1063" y="1401"/>
                  </a:cubicBezTo>
                  <a:cubicBezTo>
                    <a:pt x="1083" y="1458"/>
                    <a:pt x="1130" y="1487"/>
                    <a:pt x="1188" y="1487"/>
                  </a:cubicBezTo>
                  <a:cubicBezTo>
                    <a:pt x="1198" y="1487"/>
                    <a:pt x="1207" y="1487"/>
                    <a:pt x="1217" y="1477"/>
                  </a:cubicBezTo>
                  <a:cubicBezTo>
                    <a:pt x="1274" y="1458"/>
                    <a:pt x="1313" y="1391"/>
                    <a:pt x="1293" y="1334"/>
                  </a:cubicBezTo>
                  <a:cubicBezTo>
                    <a:pt x="1226" y="1133"/>
                    <a:pt x="1054" y="989"/>
                    <a:pt x="853" y="951"/>
                  </a:cubicBezTo>
                  <a:cubicBezTo>
                    <a:pt x="780" y="932"/>
                    <a:pt x="708" y="923"/>
                    <a:pt x="637" y="923"/>
                  </a:cubicBezTo>
                  <a:cubicBezTo>
                    <a:pt x="557" y="923"/>
                    <a:pt x="478" y="935"/>
                    <a:pt x="402" y="960"/>
                  </a:cubicBezTo>
                  <a:cubicBezTo>
                    <a:pt x="728" y="318"/>
                    <a:pt x="1169" y="242"/>
                    <a:pt x="1198" y="242"/>
                  </a:cubicBezTo>
                  <a:cubicBezTo>
                    <a:pt x="1265" y="232"/>
                    <a:pt x="1303" y="165"/>
                    <a:pt x="1293" y="107"/>
                  </a:cubicBezTo>
                  <a:cubicBezTo>
                    <a:pt x="1285" y="46"/>
                    <a:pt x="1236" y="1"/>
                    <a:pt x="1176" y="1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5;p35">
              <a:extLst>
                <a:ext uri="{FF2B5EF4-FFF2-40B4-BE49-F238E27FC236}">
                  <a16:creationId xmlns:a16="http://schemas.microsoft.com/office/drawing/2014/main" xmlns="" id="{3C73DCC1-360F-42B0-ABA7-54ABB599DDE7}"/>
                </a:ext>
              </a:extLst>
            </p:cNvPr>
            <p:cNvSpPr/>
            <p:nvPr/>
          </p:nvSpPr>
          <p:spPr>
            <a:xfrm>
              <a:off x="7568868" y="1975678"/>
              <a:ext cx="359286" cy="416691"/>
            </a:xfrm>
            <a:custGeom>
              <a:avLst/>
              <a:gdLst/>
              <a:ahLst/>
              <a:cxnLst/>
              <a:rect l="l" t="t" r="r" b="b"/>
              <a:pathLst>
                <a:path w="3555" h="4123" extrusionOk="0">
                  <a:moveTo>
                    <a:pt x="2031" y="1"/>
                  </a:moveTo>
                  <a:cubicBezTo>
                    <a:pt x="2009" y="1"/>
                    <a:pt x="1986" y="1"/>
                    <a:pt x="1964" y="3"/>
                  </a:cubicBezTo>
                  <a:lnTo>
                    <a:pt x="1955" y="3"/>
                  </a:lnTo>
                  <a:cubicBezTo>
                    <a:pt x="1485" y="3"/>
                    <a:pt x="1035" y="204"/>
                    <a:pt x="719" y="549"/>
                  </a:cubicBezTo>
                  <a:cubicBezTo>
                    <a:pt x="632" y="636"/>
                    <a:pt x="716" y="751"/>
                    <a:pt x="807" y="751"/>
                  </a:cubicBezTo>
                  <a:cubicBezTo>
                    <a:pt x="836" y="751"/>
                    <a:pt x="866" y="739"/>
                    <a:pt x="891" y="712"/>
                  </a:cubicBezTo>
                  <a:cubicBezTo>
                    <a:pt x="1160" y="415"/>
                    <a:pt x="1543" y="242"/>
                    <a:pt x="1955" y="233"/>
                  </a:cubicBezTo>
                  <a:lnTo>
                    <a:pt x="1964" y="233"/>
                  </a:lnTo>
                  <a:cubicBezTo>
                    <a:pt x="1976" y="232"/>
                    <a:pt x="1988" y="232"/>
                    <a:pt x="2001" y="232"/>
                  </a:cubicBezTo>
                  <a:cubicBezTo>
                    <a:pt x="2228" y="232"/>
                    <a:pt x="2452" y="317"/>
                    <a:pt x="2616" y="472"/>
                  </a:cubicBezTo>
                  <a:cubicBezTo>
                    <a:pt x="3104" y="1009"/>
                    <a:pt x="3076" y="1832"/>
                    <a:pt x="2568" y="2752"/>
                  </a:cubicBezTo>
                  <a:cubicBezTo>
                    <a:pt x="2168" y="3456"/>
                    <a:pt x="1463" y="3880"/>
                    <a:pt x="774" y="3880"/>
                  </a:cubicBezTo>
                  <a:cubicBezTo>
                    <a:pt x="573" y="3880"/>
                    <a:pt x="373" y="3844"/>
                    <a:pt x="182" y="3768"/>
                  </a:cubicBezTo>
                  <a:cubicBezTo>
                    <a:pt x="170" y="3764"/>
                    <a:pt x="158" y="3762"/>
                    <a:pt x="145" y="3762"/>
                  </a:cubicBezTo>
                  <a:cubicBezTo>
                    <a:pt x="96" y="3762"/>
                    <a:pt x="44" y="3789"/>
                    <a:pt x="29" y="3835"/>
                  </a:cubicBezTo>
                  <a:cubicBezTo>
                    <a:pt x="0" y="3902"/>
                    <a:pt x="29" y="3969"/>
                    <a:pt x="96" y="3998"/>
                  </a:cubicBezTo>
                  <a:cubicBezTo>
                    <a:pt x="307" y="4084"/>
                    <a:pt x="537" y="4122"/>
                    <a:pt x="776" y="4122"/>
                  </a:cubicBezTo>
                  <a:cubicBezTo>
                    <a:pt x="1552" y="4122"/>
                    <a:pt x="2338" y="3653"/>
                    <a:pt x="2779" y="2867"/>
                  </a:cubicBezTo>
                  <a:cubicBezTo>
                    <a:pt x="3555" y="1478"/>
                    <a:pt x="3124" y="673"/>
                    <a:pt x="2798" y="319"/>
                  </a:cubicBezTo>
                  <a:cubicBezTo>
                    <a:pt x="2593" y="114"/>
                    <a:pt x="2315" y="1"/>
                    <a:pt x="20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86;p35">
              <a:extLst>
                <a:ext uri="{FF2B5EF4-FFF2-40B4-BE49-F238E27FC236}">
                  <a16:creationId xmlns:a16="http://schemas.microsoft.com/office/drawing/2014/main" xmlns="" id="{00E8FFFE-5C61-4791-9136-91480C6EA9C4}"/>
                </a:ext>
              </a:extLst>
            </p:cNvPr>
            <p:cNvSpPr/>
            <p:nvPr/>
          </p:nvSpPr>
          <p:spPr>
            <a:xfrm>
              <a:off x="6561987" y="2262494"/>
              <a:ext cx="489054" cy="285408"/>
            </a:xfrm>
            <a:custGeom>
              <a:avLst/>
              <a:gdLst/>
              <a:ahLst/>
              <a:cxnLst/>
              <a:rect l="l" t="t" r="r" b="b"/>
              <a:pathLst>
                <a:path w="4839" h="2824" extrusionOk="0">
                  <a:moveTo>
                    <a:pt x="3475" y="0"/>
                  </a:moveTo>
                  <a:cubicBezTo>
                    <a:pt x="3466" y="0"/>
                    <a:pt x="3457" y="0"/>
                    <a:pt x="3449" y="0"/>
                  </a:cubicBezTo>
                  <a:cubicBezTo>
                    <a:pt x="3018" y="10"/>
                    <a:pt x="1025" y="470"/>
                    <a:pt x="575" y="594"/>
                  </a:cubicBezTo>
                  <a:cubicBezTo>
                    <a:pt x="125" y="709"/>
                    <a:pt x="0" y="978"/>
                    <a:pt x="19" y="1064"/>
                  </a:cubicBezTo>
                  <a:cubicBezTo>
                    <a:pt x="279" y="2378"/>
                    <a:pt x="1287" y="2823"/>
                    <a:pt x="2294" y="2823"/>
                  </a:cubicBezTo>
                  <a:cubicBezTo>
                    <a:pt x="2586" y="2823"/>
                    <a:pt x="2878" y="2786"/>
                    <a:pt x="3152" y="2721"/>
                  </a:cubicBezTo>
                  <a:cubicBezTo>
                    <a:pt x="4206" y="2463"/>
                    <a:pt x="4838" y="1734"/>
                    <a:pt x="4627" y="978"/>
                  </a:cubicBezTo>
                  <a:cubicBezTo>
                    <a:pt x="4421" y="236"/>
                    <a:pt x="3901" y="0"/>
                    <a:pt x="3475" y="0"/>
                  </a:cubicBezTo>
                  <a:close/>
                </a:path>
              </a:pathLst>
            </a:custGeom>
            <a:solidFill>
              <a:srgbClr val="C559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587;p35">
              <a:extLst>
                <a:ext uri="{FF2B5EF4-FFF2-40B4-BE49-F238E27FC236}">
                  <a16:creationId xmlns:a16="http://schemas.microsoft.com/office/drawing/2014/main" xmlns="" id="{5DC32A5F-5CAC-40BD-BA74-9FDDD1FE7B8D}"/>
                </a:ext>
              </a:extLst>
            </p:cNvPr>
            <p:cNvSpPr/>
            <p:nvPr/>
          </p:nvSpPr>
          <p:spPr>
            <a:xfrm>
              <a:off x="6664565" y="2363455"/>
              <a:ext cx="382531" cy="184343"/>
            </a:xfrm>
            <a:custGeom>
              <a:avLst/>
              <a:gdLst/>
              <a:ahLst/>
              <a:cxnLst/>
              <a:rect l="l" t="t" r="r" b="b"/>
              <a:pathLst>
                <a:path w="3785" h="1824" extrusionOk="0">
                  <a:moveTo>
                    <a:pt x="3017" y="0"/>
                  </a:moveTo>
                  <a:cubicBezTo>
                    <a:pt x="1623" y="0"/>
                    <a:pt x="402" y="826"/>
                    <a:pt x="1" y="1521"/>
                  </a:cubicBezTo>
                  <a:cubicBezTo>
                    <a:pt x="383" y="1736"/>
                    <a:pt x="830" y="1824"/>
                    <a:pt x="1277" y="1824"/>
                  </a:cubicBezTo>
                  <a:cubicBezTo>
                    <a:pt x="1569" y="1824"/>
                    <a:pt x="1861" y="1786"/>
                    <a:pt x="2137" y="1722"/>
                  </a:cubicBezTo>
                  <a:cubicBezTo>
                    <a:pt x="3162" y="1473"/>
                    <a:pt x="3785" y="783"/>
                    <a:pt x="3631" y="55"/>
                  </a:cubicBezTo>
                  <a:cubicBezTo>
                    <a:pt x="3424" y="18"/>
                    <a:pt x="3219" y="0"/>
                    <a:pt x="3017" y="0"/>
                  </a:cubicBezTo>
                  <a:close/>
                </a:path>
              </a:pathLst>
            </a:custGeom>
            <a:solidFill>
              <a:srgbClr val="E9B7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588;p35">
              <a:extLst>
                <a:ext uri="{FF2B5EF4-FFF2-40B4-BE49-F238E27FC236}">
                  <a16:creationId xmlns:a16="http://schemas.microsoft.com/office/drawing/2014/main" xmlns="" id="{D6AF94D7-7784-4E55-B1CF-2FE508BC795D}"/>
                </a:ext>
              </a:extLst>
            </p:cNvPr>
            <p:cNvSpPr/>
            <p:nvPr/>
          </p:nvSpPr>
          <p:spPr>
            <a:xfrm>
              <a:off x="6657794" y="2357391"/>
              <a:ext cx="382026" cy="165646"/>
            </a:xfrm>
            <a:custGeom>
              <a:avLst/>
              <a:gdLst/>
              <a:ahLst/>
              <a:cxnLst/>
              <a:rect l="l" t="t" r="r" b="b"/>
              <a:pathLst>
                <a:path w="3780" h="1639" extrusionOk="0">
                  <a:moveTo>
                    <a:pt x="3073" y="0"/>
                  </a:moveTo>
                  <a:cubicBezTo>
                    <a:pt x="1662" y="0"/>
                    <a:pt x="437" y="834"/>
                    <a:pt x="20" y="1552"/>
                  </a:cubicBezTo>
                  <a:cubicBezTo>
                    <a:pt x="0" y="1581"/>
                    <a:pt x="10" y="1619"/>
                    <a:pt x="39" y="1629"/>
                  </a:cubicBezTo>
                  <a:cubicBezTo>
                    <a:pt x="48" y="1638"/>
                    <a:pt x="58" y="1638"/>
                    <a:pt x="68" y="1638"/>
                  </a:cubicBezTo>
                  <a:cubicBezTo>
                    <a:pt x="96" y="1638"/>
                    <a:pt x="115" y="1629"/>
                    <a:pt x="125" y="1610"/>
                  </a:cubicBezTo>
                  <a:cubicBezTo>
                    <a:pt x="511" y="939"/>
                    <a:pt x="1727" y="120"/>
                    <a:pt x="3091" y="120"/>
                  </a:cubicBezTo>
                  <a:cubicBezTo>
                    <a:pt x="3285" y="120"/>
                    <a:pt x="3482" y="137"/>
                    <a:pt x="3679" y="173"/>
                  </a:cubicBezTo>
                  <a:cubicBezTo>
                    <a:pt x="3685" y="174"/>
                    <a:pt x="3691" y="175"/>
                    <a:pt x="3697" y="175"/>
                  </a:cubicBezTo>
                  <a:cubicBezTo>
                    <a:pt x="3768" y="175"/>
                    <a:pt x="3779" y="67"/>
                    <a:pt x="3708" y="58"/>
                  </a:cubicBezTo>
                  <a:cubicBezTo>
                    <a:pt x="3494" y="18"/>
                    <a:pt x="3281" y="0"/>
                    <a:pt x="30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589;p35">
              <a:extLst>
                <a:ext uri="{FF2B5EF4-FFF2-40B4-BE49-F238E27FC236}">
                  <a16:creationId xmlns:a16="http://schemas.microsoft.com/office/drawing/2014/main" xmlns="" id="{13220C90-46E8-4096-ADD3-A23C5FAF089A}"/>
                </a:ext>
              </a:extLst>
            </p:cNvPr>
            <p:cNvSpPr/>
            <p:nvPr/>
          </p:nvSpPr>
          <p:spPr>
            <a:xfrm>
              <a:off x="6579370" y="2262494"/>
              <a:ext cx="380611" cy="88836"/>
            </a:xfrm>
            <a:custGeom>
              <a:avLst/>
              <a:gdLst/>
              <a:ahLst/>
              <a:cxnLst/>
              <a:rect l="l" t="t" r="r" b="b"/>
              <a:pathLst>
                <a:path w="3766" h="879" extrusionOk="0">
                  <a:moveTo>
                    <a:pt x="3277" y="0"/>
                  </a:moveTo>
                  <a:cubicBezTo>
                    <a:pt x="2846" y="10"/>
                    <a:pt x="853" y="470"/>
                    <a:pt x="403" y="594"/>
                  </a:cubicBezTo>
                  <a:cubicBezTo>
                    <a:pt x="259" y="623"/>
                    <a:pt x="115" y="700"/>
                    <a:pt x="0" y="796"/>
                  </a:cubicBezTo>
                  <a:cubicBezTo>
                    <a:pt x="176" y="851"/>
                    <a:pt x="442" y="879"/>
                    <a:pt x="757" y="879"/>
                  </a:cubicBezTo>
                  <a:cubicBezTo>
                    <a:pt x="1699" y="879"/>
                    <a:pt x="3076" y="627"/>
                    <a:pt x="3765" y="96"/>
                  </a:cubicBezTo>
                  <a:cubicBezTo>
                    <a:pt x="3612" y="29"/>
                    <a:pt x="3449" y="0"/>
                    <a:pt x="32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590;p35">
              <a:extLst>
                <a:ext uri="{FF2B5EF4-FFF2-40B4-BE49-F238E27FC236}">
                  <a16:creationId xmlns:a16="http://schemas.microsoft.com/office/drawing/2014/main" xmlns="" id="{EBFBFF27-4B8D-4463-92A2-768E40394220}"/>
                </a:ext>
              </a:extLst>
            </p:cNvPr>
            <p:cNvSpPr/>
            <p:nvPr/>
          </p:nvSpPr>
          <p:spPr>
            <a:xfrm>
              <a:off x="6570274" y="2266334"/>
              <a:ext cx="396478" cy="91363"/>
            </a:xfrm>
            <a:custGeom>
              <a:avLst/>
              <a:gdLst/>
              <a:ahLst/>
              <a:cxnLst/>
              <a:rect l="l" t="t" r="r" b="b"/>
              <a:pathLst>
                <a:path w="3923" h="904" extrusionOk="0">
                  <a:moveTo>
                    <a:pt x="3850" y="0"/>
                  </a:moveTo>
                  <a:cubicBezTo>
                    <a:pt x="3839" y="0"/>
                    <a:pt x="3827" y="3"/>
                    <a:pt x="3817" y="10"/>
                  </a:cubicBezTo>
                  <a:cubicBezTo>
                    <a:pt x="3126" y="545"/>
                    <a:pt x="1773" y="782"/>
                    <a:pt x="856" y="782"/>
                  </a:cubicBezTo>
                  <a:cubicBezTo>
                    <a:pt x="540" y="782"/>
                    <a:pt x="277" y="754"/>
                    <a:pt x="110" y="700"/>
                  </a:cubicBezTo>
                  <a:cubicBezTo>
                    <a:pt x="103" y="698"/>
                    <a:pt x="97" y="698"/>
                    <a:pt x="91" y="698"/>
                  </a:cubicBezTo>
                  <a:cubicBezTo>
                    <a:pt x="27" y="698"/>
                    <a:pt x="1" y="789"/>
                    <a:pt x="71" y="815"/>
                  </a:cubicBezTo>
                  <a:cubicBezTo>
                    <a:pt x="289" y="874"/>
                    <a:pt x="515" y="903"/>
                    <a:pt x="741" y="903"/>
                  </a:cubicBezTo>
                  <a:cubicBezTo>
                    <a:pt x="773" y="903"/>
                    <a:pt x="805" y="902"/>
                    <a:pt x="838" y="901"/>
                  </a:cubicBezTo>
                  <a:cubicBezTo>
                    <a:pt x="1815" y="901"/>
                    <a:pt x="3214" y="633"/>
                    <a:pt x="3894" y="106"/>
                  </a:cubicBezTo>
                  <a:cubicBezTo>
                    <a:pt x="3923" y="87"/>
                    <a:pt x="3923" y="49"/>
                    <a:pt x="3903" y="29"/>
                  </a:cubicBezTo>
                  <a:cubicBezTo>
                    <a:pt x="3891" y="11"/>
                    <a:pt x="3871" y="0"/>
                    <a:pt x="38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591;p35">
              <a:extLst>
                <a:ext uri="{FF2B5EF4-FFF2-40B4-BE49-F238E27FC236}">
                  <a16:creationId xmlns:a16="http://schemas.microsoft.com/office/drawing/2014/main" xmlns="" id="{0207C3B1-7BC9-4040-A0B7-5DA81157685F}"/>
                </a:ext>
              </a:extLst>
            </p:cNvPr>
            <p:cNvSpPr/>
            <p:nvPr/>
          </p:nvSpPr>
          <p:spPr>
            <a:xfrm>
              <a:off x="6555115" y="2256632"/>
              <a:ext cx="489054" cy="297434"/>
            </a:xfrm>
            <a:custGeom>
              <a:avLst/>
              <a:gdLst/>
              <a:ahLst/>
              <a:cxnLst/>
              <a:rect l="l" t="t" r="r" b="b"/>
              <a:pathLst>
                <a:path w="4839" h="2943" extrusionOk="0">
                  <a:moveTo>
                    <a:pt x="3526" y="125"/>
                  </a:moveTo>
                  <a:cubicBezTo>
                    <a:pt x="3728" y="125"/>
                    <a:pt x="4408" y="173"/>
                    <a:pt x="4647" y="1055"/>
                  </a:cubicBezTo>
                  <a:cubicBezTo>
                    <a:pt x="4714" y="1333"/>
                    <a:pt x="4676" y="1630"/>
                    <a:pt x="4523" y="1869"/>
                  </a:cubicBezTo>
                  <a:cubicBezTo>
                    <a:pt x="4283" y="2271"/>
                    <a:pt x="3804" y="2578"/>
                    <a:pt x="3210" y="2722"/>
                  </a:cubicBezTo>
                  <a:cubicBezTo>
                    <a:pt x="2918" y="2791"/>
                    <a:pt x="2632" y="2825"/>
                    <a:pt x="2359" y="2825"/>
                  </a:cubicBezTo>
                  <a:cubicBezTo>
                    <a:pt x="1845" y="2825"/>
                    <a:pt x="1380" y="2704"/>
                    <a:pt x="1016" y="2473"/>
                  </a:cubicBezTo>
                  <a:cubicBezTo>
                    <a:pt x="557" y="2176"/>
                    <a:pt x="269" y="1725"/>
                    <a:pt x="145" y="1112"/>
                  </a:cubicBezTo>
                  <a:lnTo>
                    <a:pt x="145" y="1103"/>
                  </a:lnTo>
                  <a:cubicBezTo>
                    <a:pt x="135" y="1055"/>
                    <a:pt x="250" y="815"/>
                    <a:pt x="662" y="710"/>
                  </a:cubicBezTo>
                  <a:cubicBezTo>
                    <a:pt x="1160" y="576"/>
                    <a:pt x="3105" y="135"/>
                    <a:pt x="3526" y="125"/>
                  </a:cubicBezTo>
                  <a:close/>
                  <a:moveTo>
                    <a:pt x="3517" y="1"/>
                  </a:moveTo>
                  <a:cubicBezTo>
                    <a:pt x="3076" y="10"/>
                    <a:pt x="1045" y="480"/>
                    <a:pt x="624" y="595"/>
                  </a:cubicBezTo>
                  <a:cubicBezTo>
                    <a:pt x="164" y="719"/>
                    <a:pt x="1" y="1016"/>
                    <a:pt x="30" y="1131"/>
                  </a:cubicBezTo>
                  <a:cubicBezTo>
                    <a:pt x="154" y="1783"/>
                    <a:pt x="470" y="2262"/>
                    <a:pt x="949" y="2568"/>
                  </a:cubicBezTo>
                  <a:cubicBezTo>
                    <a:pt x="1356" y="2818"/>
                    <a:pt x="1825" y="2943"/>
                    <a:pt x="2304" y="2943"/>
                  </a:cubicBezTo>
                  <a:cubicBezTo>
                    <a:pt x="2322" y="2943"/>
                    <a:pt x="2340" y="2942"/>
                    <a:pt x="2358" y="2942"/>
                  </a:cubicBezTo>
                  <a:cubicBezTo>
                    <a:pt x="2655" y="2942"/>
                    <a:pt x="2942" y="2904"/>
                    <a:pt x="3229" y="2837"/>
                  </a:cubicBezTo>
                  <a:cubicBezTo>
                    <a:pt x="3862" y="2683"/>
                    <a:pt x="4370" y="2358"/>
                    <a:pt x="4619" y="1936"/>
                  </a:cubicBezTo>
                  <a:cubicBezTo>
                    <a:pt x="4791" y="1658"/>
                    <a:pt x="4839" y="1333"/>
                    <a:pt x="4753" y="1026"/>
                  </a:cubicBezTo>
                  <a:cubicBezTo>
                    <a:pt x="4485" y="58"/>
                    <a:pt x="3737" y="1"/>
                    <a:pt x="35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592;p35">
              <a:extLst>
                <a:ext uri="{FF2B5EF4-FFF2-40B4-BE49-F238E27FC236}">
                  <a16:creationId xmlns:a16="http://schemas.microsoft.com/office/drawing/2014/main" xmlns="" id="{4FA50B88-8114-4E10-9AFF-A6E1919E20FD}"/>
                </a:ext>
              </a:extLst>
            </p:cNvPr>
            <p:cNvSpPr/>
            <p:nvPr/>
          </p:nvSpPr>
          <p:spPr>
            <a:xfrm>
              <a:off x="6552285" y="2126969"/>
              <a:ext cx="54272" cy="88129"/>
            </a:xfrm>
            <a:custGeom>
              <a:avLst/>
              <a:gdLst/>
              <a:ahLst/>
              <a:cxnLst/>
              <a:rect l="l" t="t" r="r" b="b"/>
              <a:pathLst>
                <a:path w="537" h="872" extrusionOk="0">
                  <a:moveTo>
                    <a:pt x="267" y="1"/>
                  </a:moveTo>
                  <a:cubicBezTo>
                    <a:pt x="243" y="1"/>
                    <a:pt x="217" y="9"/>
                    <a:pt x="192" y="29"/>
                  </a:cubicBezTo>
                  <a:cubicBezTo>
                    <a:pt x="77" y="125"/>
                    <a:pt x="0" y="268"/>
                    <a:pt x="0" y="422"/>
                  </a:cubicBezTo>
                  <a:cubicBezTo>
                    <a:pt x="29" y="604"/>
                    <a:pt x="144" y="767"/>
                    <a:pt x="307" y="843"/>
                  </a:cubicBezTo>
                  <a:cubicBezTo>
                    <a:pt x="326" y="862"/>
                    <a:pt x="345" y="862"/>
                    <a:pt x="374" y="862"/>
                  </a:cubicBezTo>
                  <a:lnTo>
                    <a:pt x="374" y="872"/>
                  </a:lnTo>
                  <a:cubicBezTo>
                    <a:pt x="489" y="872"/>
                    <a:pt x="537" y="709"/>
                    <a:pt x="431" y="652"/>
                  </a:cubicBezTo>
                  <a:cubicBezTo>
                    <a:pt x="355" y="594"/>
                    <a:pt x="249" y="508"/>
                    <a:pt x="240" y="412"/>
                  </a:cubicBezTo>
                  <a:cubicBezTo>
                    <a:pt x="249" y="335"/>
                    <a:pt x="288" y="259"/>
                    <a:pt x="345" y="211"/>
                  </a:cubicBezTo>
                  <a:cubicBezTo>
                    <a:pt x="429" y="127"/>
                    <a:pt x="36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593;p35">
              <a:extLst>
                <a:ext uri="{FF2B5EF4-FFF2-40B4-BE49-F238E27FC236}">
                  <a16:creationId xmlns:a16="http://schemas.microsoft.com/office/drawing/2014/main" xmlns="" id="{48C819CC-9770-4E7E-ABB8-3B0C9AD6ADCC}"/>
                </a:ext>
              </a:extLst>
            </p:cNvPr>
            <p:cNvSpPr/>
            <p:nvPr/>
          </p:nvSpPr>
          <p:spPr>
            <a:xfrm>
              <a:off x="7150572" y="2046523"/>
              <a:ext cx="145331" cy="51846"/>
            </a:xfrm>
            <a:custGeom>
              <a:avLst/>
              <a:gdLst/>
              <a:ahLst/>
              <a:cxnLst/>
              <a:rect l="l" t="t" r="r" b="b"/>
              <a:pathLst>
                <a:path w="1438" h="513" extrusionOk="0">
                  <a:moveTo>
                    <a:pt x="1332" y="1"/>
                  </a:moveTo>
                  <a:cubicBezTo>
                    <a:pt x="1217" y="20"/>
                    <a:pt x="1103" y="39"/>
                    <a:pt x="988" y="58"/>
                  </a:cubicBezTo>
                  <a:cubicBezTo>
                    <a:pt x="873" y="87"/>
                    <a:pt x="758" y="116"/>
                    <a:pt x="643" y="154"/>
                  </a:cubicBezTo>
                  <a:cubicBezTo>
                    <a:pt x="537" y="193"/>
                    <a:pt x="422" y="231"/>
                    <a:pt x="317" y="279"/>
                  </a:cubicBezTo>
                  <a:cubicBezTo>
                    <a:pt x="212" y="327"/>
                    <a:pt x="106" y="384"/>
                    <a:pt x="10" y="451"/>
                  </a:cubicBezTo>
                  <a:cubicBezTo>
                    <a:pt x="1" y="470"/>
                    <a:pt x="1" y="480"/>
                    <a:pt x="10" y="499"/>
                  </a:cubicBezTo>
                  <a:cubicBezTo>
                    <a:pt x="17" y="506"/>
                    <a:pt x="29" y="513"/>
                    <a:pt x="42" y="513"/>
                  </a:cubicBezTo>
                  <a:cubicBezTo>
                    <a:pt x="47" y="513"/>
                    <a:pt x="53" y="512"/>
                    <a:pt x="58" y="509"/>
                  </a:cubicBezTo>
                  <a:cubicBezTo>
                    <a:pt x="154" y="451"/>
                    <a:pt x="250" y="403"/>
                    <a:pt x="365" y="375"/>
                  </a:cubicBezTo>
                  <a:cubicBezTo>
                    <a:pt x="470" y="327"/>
                    <a:pt x="576" y="298"/>
                    <a:pt x="681" y="269"/>
                  </a:cubicBezTo>
                  <a:cubicBezTo>
                    <a:pt x="796" y="240"/>
                    <a:pt x="901" y="221"/>
                    <a:pt x="1016" y="212"/>
                  </a:cubicBezTo>
                  <a:cubicBezTo>
                    <a:pt x="1122" y="193"/>
                    <a:pt x="1237" y="183"/>
                    <a:pt x="1352" y="183"/>
                  </a:cubicBezTo>
                  <a:cubicBezTo>
                    <a:pt x="1409" y="173"/>
                    <a:pt x="1438" y="135"/>
                    <a:pt x="1428" y="78"/>
                  </a:cubicBezTo>
                  <a:cubicBezTo>
                    <a:pt x="1428" y="30"/>
                    <a:pt x="1380" y="1"/>
                    <a:pt x="1332" y="1"/>
                  </a:cubicBezTo>
                  <a:close/>
                </a:path>
              </a:pathLst>
            </a:custGeom>
            <a:solidFill>
              <a:srgbClr val="DC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594;p35">
              <a:extLst>
                <a:ext uri="{FF2B5EF4-FFF2-40B4-BE49-F238E27FC236}">
                  <a16:creationId xmlns:a16="http://schemas.microsoft.com/office/drawing/2014/main" xmlns="" id="{F2E7EC52-3630-46BF-BA37-37B215173BCA}"/>
                </a:ext>
              </a:extLst>
            </p:cNvPr>
            <p:cNvSpPr/>
            <p:nvPr/>
          </p:nvSpPr>
          <p:spPr>
            <a:xfrm>
              <a:off x="7191806" y="2087049"/>
              <a:ext cx="107331" cy="33554"/>
            </a:xfrm>
            <a:custGeom>
              <a:avLst/>
              <a:gdLst/>
              <a:ahLst/>
              <a:cxnLst/>
              <a:rect l="l" t="t" r="r" b="b"/>
              <a:pathLst>
                <a:path w="1062" h="332" extrusionOk="0">
                  <a:moveTo>
                    <a:pt x="942" y="1"/>
                  </a:moveTo>
                  <a:cubicBezTo>
                    <a:pt x="937" y="1"/>
                    <a:pt x="931" y="1"/>
                    <a:pt x="924" y="2"/>
                  </a:cubicBezTo>
                  <a:cubicBezTo>
                    <a:pt x="771" y="12"/>
                    <a:pt x="618" y="41"/>
                    <a:pt x="465" y="89"/>
                  </a:cubicBezTo>
                  <a:cubicBezTo>
                    <a:pt x="311" y="136"/>
                    <a:pt x="168" y="194"/>
                    <a:pt x="33" y="271"/>
                  </a:cubicBezTo>
                  <a:cubicBezTo>
                    <a:pt x="1" y="287"/>
                    <a:pt x="17" y="332"/>
                    <a:pt x="47" y="332"/>
                  </a:cubicBezTo>
                  <a:cubicBezTo>
                    <a:pt x="52" y="332"/>
                    <a:pt x="57" y="331"/>
                    <a:pt x="62" y="328"/>
                  </a:cubicBezTo>
                  <a:cubicBezTo>
                    <a:pt x="206" y="271"/>
                    <a:pt x="350" y="232"/>
                    <a:pt x="493" y="213"/>
                  </a:cubicBezTo>
                  <a:cubicBezTo>
                    <a:pt x="637" y="184"/>
                    <a:pt x="790" y="175"/>
                    <a:pt x="934" y="175"/>
                  </a:cubicBezTo>
                  <a:lnTo>
                    <a:pt x="944" y="175"/>
                  </a:lnTo>
                  <a:cubicBezTo>
                    <a:pt x="1062" y="166"/>
                    <a:pt x="1051" y="1"/>
                    <a:pt x="942" y="1"/>
                  </a:cubicBezTo>
                  <a:close/>
                </a:path>
              </a:pathLst>
            </a:custGeom>
            <a:solidFill>
              <a:srgbClr val="DC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595;p35">
              <a:extLst>
                <a:ext uri="{FF2B5EF4-FFF2-40B4-BE49-F238E27FC236}">
                  <a16:creationId xmlns:a16="http://schemas.microsoft.com/office/drawing/2014/main" xmlns="" id="{4350F2B7-AE08-4A59-A8B3-98BEF9549132}"/>
                </a:ext>
              </a:extLst>
            </p:cNvPr>
            <p:cNvSpPr/>
            <p:nvPr/>
          </p:nvSpPr>
          <p:spPr>
            <a:xfrm>
              <a:off x="7235767" y="2126767"/>
              <a:ext cx="64682" cy="18697"/>
            </a:xfrm>
            <a:custGeom>
              <a:avLst/>
              <a:gdLst/>
              <a:ahLst/>
              <a:cxnLst/>
              <a:rect l="l" t="t" r="r" b="b"/>
              <a:pathLst>
                <a:path w="640" h="185" extrusionOk="0">
                  <a:moveTo>
                    <a:pt x="525" y="1"/>
                  </a:moveTo>
                  <a:cubicBezTo>
                    <a:pt x="520" y="1"/>
                    <a:pt x="514" y="1"/>
                    <a:pt x="509" y="2"/>
                  </a:cubicBezTo>
                  <a:cubicBezTo>
                    <a:pt x="346" y="2"/>
                    <a:pt x="183" y="31"/>
                    <a:pt x="30" y="88"/>
                  </a:cubicBezTo>
                  <a:cubicBezTo>
                    <a:pt x="10" y="88"/>
                    <a:pt x="1" y="108"/>
                    <a:pt x="1" y="127"/>
                  </a:cubicBezTo>
                  <a:cubicBezTo>
                    <a:pt x="10" y="146"/>
                    <a:pt x="20" y="155"/>
                    <a:pt x="39" y="155"/>
                  </a:cubicBezTo>
                  <a:cubicBezTo>
                    <a:pt x="78" y="153"/>
                    <a:pt x="115" y="152"/>
                    <a:pt x="153" y="152"/>
                  </a:cubicBezTo>
                  <a:cubicBezTo>
                    <a:pt x="264" y="152"/>
                    <a:pt x="372" y="163"/>
                    <a:pt x="480" y="184"/>
                  </a:cubicBezTo>
                  <a:lnTo>
                    <a:pt x="509" y="184"/>
                  </a:lnTo>
                  <a:cubicBezTo>
                    <a:pt x="512" y="184"/>
                    <a:pt x="515" y="184"/>
                    <a:pt x="517" y="184"/>
                  </a:cubicBezTo>
                  <a:cubicBezTo>
                    <a:pt x="637" y="184"/>
                    <a:pt x="640" y="1"/>
                    <a:pt x="525" y="1"/>
                  </a:cubicBezTo>
                  <a:close/>
                </a:path>
              </a:pathLst>
            </a:custGeom>
            <a:solidFill>
              <a:srgbClr val="DC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596;p35">
              <a:extLst>
                <a:ext uri="{FF2B5EF4-FFF2-40B4-BE49-F238E27FC236}">
                  <a16:creationId xmlns:a16="http://schemas.microsoft.com/office/drawing/2014/main" xmlns="" id="{D2B0641E-89BA-4227-809C-45EF095816F0}"/>
                </a:ext>
              </a:extLst>
            </p:cNvPr>
            <p:cNvSpPr/>
            <p:nvPr/>
          </p:nvSpPr>
          <p:spPr>
            <a:xfrm>
              <a:off x="6211403" y="2046523"/>
              <a:ext cx="95001" cy="52150"/>
            </a:xfrm>
            <a:custGeom>
              <a:avLst/>
              <a:gdLst/>
              <a:ahLst/>
              <a:cxnLst/>
              <a:rect l="l" t="t" r="r" b="b"/>
              <a:pathLst>
                <a:path w="940" h="516" extrusionOk="0">
                  <a:moveTo>
                    <a:pt x="97" y="1"/>
                  </a:moveTo>
                  <a:cubicBezTo>
                    <a:pt x="49" y="1"/>
                    <a:pt x="1" y="39"/>
                    <a:pt x="1" y="87"/>
                  </a:cubicBezTo>
                  <a:cubicBezTo>
                    <a:pt x="1" y="135"/>
                    <a:pt x="30" y="183"/>
                    <a:pt x="87" y="183"/>
                  </a:cubicBezTo>
                  <a:cubicBezTo>
                    <a:pt x="231" y="193"/>
                    <a:pt x="365" y="221"/>
                    <a:pt x="499" y="279"/>
                  </a:cubicBezTo>
                  <a:cubicBezTo>
                    <a:pt x="633" y="336"/>
                    <a:pt x="767" y="413"/>
                    <a:pt x="873" y="509"/>
                  </a:cubicBezTo>
                  <a:lnTo>
                    <a:pt x="882" y="509"/>
                  </a:lnTo>
                  <a:cubicBezTo>
                    <a:pt x="887" y="514"/>
                    <a:pt x="894" y="516"/>
                    <a:pt x="902" y="516"/>
                  </a:cubicBezTo>
                  <a:cubicBezTo>
                    <a:pt x="909" y="516"/>
                    <a:pt x="916" y="514"/>
                    <a:pt x="921" y="509"/>
                  </a:cubicBezTo>
                  <a:cubicBezTo>
                    <a:pt x="940" y="490"/>
                    <a:pt x="940" y="470"/>
                    <a:pt x="921" y="461"/>
                  </a:cubicBezTo>
                  <a:cubicBezTo>
                    <a:pt x="815" y="336"/>
                    <a:pt x="691" y="240"/>
                    <a:pt x="557" y="164"/>
                  </a:cubicBezTo>
                  <a:cubicBezTo>
                    <a:pt x="413" y="87"/>
                    <a:pt x="269" y="30"/>
                    <a:pt x="106" y="1"/>
                  </a:cubicBezTo>
                  <a:close/>
                </a:path>
              </a:pathLst>
            </a:custGeom>
            <a:solidFill>
              <a:srgbClr val="DC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597;p35">
              <a:extLst>
                <a:ext uri="{FF2B5EF4-FFF2-40B4-BE49-F238E27FC236}">
                  <a16:creationId xmlns:a16="http://schemas.microsoft.com/office/drawing/2014/main" xmlns="" id="{61E477D0-1FA5-4B9A-99C8-75DDA5DF2C72}"/>
                </a:ext>
              </a:extLst>
            </p:cNvPr>
            <p:cNvSpPr/>
            <p:nvPr/>
          </p:nvSpPr>
          <p:spPr>
            <a:xfrm>
              <a:off x="6210494" y="2086241"/>
              <a:ext cx="68825" cy="34059"/>
            </a:xfrm>
            <a:custGeom>
              <a:avLst/>
              <a:gdLst/>
              <a:ahLst/>
              <a:cxnLst/>
              <a:rect l="l" t="t" r="r" b="b"/>
              <a:pathLst>
                <a:path w="681" h="337" extrusionOk="0">
                  <a:moveTo>
                    <a:pt x="96" y="1"/>
                  </a:moveTo>
                  <a:cubicBezTo>
                    <a:pt x="39" y="10"/>
                    <a:pt x="0" y="49"/>
                    <a:pt x="10" y="97"/>
                  </a:cubicBezTo>
                  <a:cubicBezTo>
                    <a:pt x="10" y="144"/>
                    <a:pt x="48" y="183"/>
                    <a:pt x="96" y="183"/>
                  </a:cubicBezTo>
                  <a:cubicBezTo>
                    <a:pt x="192" y="183"/>
                    <a:pt x="278" y="192"/>
                    <a:pt x="364" y="221"/>
                  </a:cubicBezTo>
                  <a:cubicBezTo>
                    <a:pt x="460" y="240"/>
                    <a:pt x="546" y="279"/>
                    <a:pt x="623" y="336"/>
                  </a:cubicBezTo>
                  <a:lnTo>
                    <a:pt x="623" y="326"/>
                  </a:lnTo>
                  <a:cubicBezTo>
                    <a:pt x="633" y="331"/>
                    <a:pt x="640" y="334"/>
                    <a:pt x="647" y="334"/>
                  </a:cubicBezTo>
                  <a:cubicBezTo>
                    <a:pt x="654" y="334"/>
                    <a:pt x="661" y="331"/>
                    <a:pt x="671" y="326"/>
                  </a:cubicBezTo>
                  <a:cubicBezTo>
                    <a:pt x="681" y="317"/>
                    <a:pt x="681" y="288"/>
                    <a:pt x="671" y="279"/>
                  </a:cubicBezTo>
                  <a:cubicBezTo>
                    <a:pt x="594" y="212"/>
                    <a:pt x="508" y="144"/>
                    <a:pt x="412" y="106"/>
                  </a:cubicBezTo>
                  <a:cubicBezTo>
                    <a:pt x="317" y="58"/>
                    <a:pt x="211" y="20"/>
                    <a:pt x="106" y="1"/>
                  </a:cubicBezTo>
                  <a:close/>
                </a:path>
              </a:pathLst>
            </a:custGeom>
            <a:solidFill>
              <a:srgbClr val="DC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598;p35">
              <a:extLst>
                <a:ext uri="{FF2B5EF4-FFF2-40B4-BE49-F238E27FC236}">
                  <a16:creationId xmlns:a16="http://schemas.microsoft.com/office/drawing/2014/main" xmlns="" id="{98B29644-8FD7-4C13-AE04-6DBD99FD01E6}"/>
                </a:ext>
              </a:extLst>
            </p:cNvPr>
            <p:cNvSpPr/>
            <p:nvPr/>
          </p:nvSpPr>
          <p:spPr>
            <a:xfrm>
              <a:off x="6208573" y="2127878"/>
              <a:ext cx="44570" cy="18293"/>
            </a:xfrm>
            <a:custGeom>
              <a:avLst/>
              <a:gdLst/>
              <a:ahLst/>
              <a:cxnLst/>
              <a:rect l="l" t="t" r="r" b="b"/>
              <a:pathLst>
                <a:path w="441" h="181" extrusionOk="0">
                  <a:moveTo>
                    <a:pt x="106" y="1"/>
                  </a:moveTo>
                  <a:cubicBezTo>
                    <a:pt x="86" y="1"/>
                    <a:pt x="77" y="1"/>
                    <a:pt x="67" y="10"/>
                  </a:cubicBezTo>
                  <a:cubicBezTo>
                    <a:pt x="19" y="29"/>
                    <a:pt x="0" y="77"/>
                    <a:pt x="19" y="125"/>
                  </a:cubicBezTo>
                  <a:cubicBezTo>
                    <a:pt x="34" y="161"/>
                    <a:pt x="69" y="181"/>
                    <a:pt x="102" y="181"/>
                  </a:cubicBezTo>
                  <a:cubicBezTo>
                    <a:pt x="113" y="181"/>
                    <a:pt x="124" y="178"/>
                    <a:pt x="134" y="173"/>
                  </a:cubicBezTo>
                  <a:cubicBezTo>
                    <a:pt x="199" y="152"/>
                    <a:pt x="264" y="141"/>
                    <a:pt x="328" y="141"/>
                  </a:cubicBezTo>
                  <a:cubicBezTo>
                    <a:pt x="350" y="141"/>
                    <a:pt x="371" y="142"/>
                    <a:pt x="393" y="144"/>
                  </a:cubicBezTo>
                  <a:lnTo>
                    <a:pt x="403" y="144"/>
                  </a:lnTo>
                  <a:cubicBezTo>
                    <a:pt x="405" y="147"/>
                    <a:pt x="409" y="148"/>
                    <a:pt x="413" y="148"/>
                  </a:cubicBezTo>
                  <a:cubicBezTo>
                    <a:pt x="422" y="148"/>
                    <a:pt x="431" y="142"/>
                    <a:pt x="431" y="135"/>
                  </a:cubicBezTo>
                  <a:cubicBezTo>
                    <a:pt x="441" y="116"/>
                    <a:pt x="431" y="97"/>
                    <a:pt x="422" y="87"/>
                  </a:cubicBezTo>
                  <a:cubicBezTo>
                    <a:pt x="326" y="29"/>
                    <a:pt x="221" y="1"/>
                    <a:pt x="115" y="1"/>
                  </a:cubicBezTo>
                  <a:close/>
                </a:path>
              </a:pathLst>
            </a:custGeom>
            <a:solidFill>
              <a:srgbClr val="DC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599;p35">
              <a:extLst>
                <a:ext uri="{FF2B5EF4-FFF2-40B4-BE49-F238E27FC236}">
                  <a16:creationId xmlns:a16="http://schemas.microsoft.com/office/drawing/2014/main" xmlns="" id="{E1848002-6C9D-461D-ADDB-71F04D36E248}"/>
                </a:ext>
              </a:extLst>
            </p:cNvPr>
            <p:cNvSpPr/>
            <p:nvPr/>
          </p:nvSpPr>
          <p:spPr>
            <a:xfrm>
              <a:off x="6876896" y="1885631"/>
              <a:ext cx="482990" cy="122592"/>
            </a:xfrm>
            <a:custGeom>
              <a:avLst/>
              <a:gdLst/>
              <a:ahLst/>
              <a:cxnLst/>
              <a:rect l="l" t="t" r="r" b="b"/>
              <a:pathLst>
                <a:path w="4779" h="1213" extrusionOk="0">
                  <a:moveTo>
                    <a:pt x="3230" y="1"/>
                  </a:moveTo>
                  <a:cubicBezTo>
                    <a:pt x="2368" y="1"/>
                    <a:pt x="1195" y="266"/>
                    <a:pt x="247" y="740"/>
                  </a:cubicBezTo>
                  <a:cubicBezTo>
                    <a:pt x="0" y="859"/>
                    <a:pt x="232" y="1212"/>
                    <a:pt x="437" y="1212"/>
                  </a:cubicBezTo>
                  <a:cubicBezTo>
                    <a:pt x="447" y="1212"/>
                    <a:pt x="457" y="1212"/>
                    <a:pt x="467" y="1210"/>
                  </a:cubicBezTo>
                  <a:cubicBezTo>
                    <a:pt x="1854" y="944"/>
                    <a:pt x="3259" y="909"/>
                    <a:pt x="4037" y="909"/>
                  </a:cubicBezTo>
                  <a:cubicBezTo>
                    <a:pt x="4322" y="909"/>
                    <a:pt x="4522" y="913"/>
                    <a:pt x="4607" y="913"/>
                  </a:cubicBezTo>
                  <a:cubicBezTo>
                    <a:pt x="4624" y="913"/>
                    <a:pt x="4637" y="913"/>
                    <a:pt x="4644" y="913"/>
                  </a:cubicBezTo>
                  <a:cubicBezTo>
                    <a:pt x="4778" y="894"/>
                    <a:pt x="4558" y="319"/>
                    <a:pt x="4491" y="252"/>
                  </a:cubicBezTo>
                  <a:cubicBezTo>
                    <a:pt x="4424" y="185"/>
                    <a:pt x="4222" y="22"/>
                    <a:pt x="3360" y="3"/>
                  </a:cubicBezTo>
                  <a:cubicBezTo>
                    <a:pt x="3318" y="1"/>
                    <a:pt x="3275" y="1"/>
                    <a:pt x="32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600;p35">
              <a:extLst>
                <a:ext uri="{FF2B5EF4-FFF2-40B4-BE49-F238E27FC236}">
                  <a16:creationId xmlns:a16="http://schemas.microsoft.com/office/drawing/2014/main" xmlns="" id="{6CBC7EFC-BCB6-4E40-86B8-D2464A10A24A}"/>
                </a:ext>
              </a:extLst>
            </p:cNvPr>
            <p:cNvSpPr/>
            <p:nvPr/>
          </p:nvSpPr>
          <p:spPr>
            <a:xfrm>
              <a:off x="6218275" y="1885631"/>
              <a:ext cx="264689" cy="122592"/>
            </a:xfrm>
            <a:custGeom>
              <a:avLst/>
              <a:gdLst/>
              <a:ahLst/>
              <a:cxnLst/>
              <a:rect l="l" t="t" r="r" b="b"/>
              <a:pathLst>
                <a:path w="2619" h="1213" extrusionOk="0">
                  <a:moveTo>
                    <a:pt x="801" y="1"/>
                  </a:moveTo>
                  <a:cubicBezTo>
                    <a:pt x="776" y="1"/>
                    <a:pt x="752" y="1"/>
                    <a:pt x="728" y="3"/>
                  </a:cubicBezTo>
                  <a:cubicBezTo>
                    <a:pt x="240" y="22"/>
                    <a:pt x="125" y="185"/>
                    <a:pt x="86" y="252"/>
                  </a:cubicBezTo>
                  <a:cubicBezTo>
                    <a:pt x="48" y="319"/>
                    <a:pt x="0" y="769"/>
                    <a:pt x="77" y="788"/>
                  </a:cubicBezTo>
                  <a:cubicBezTo>
                    <a:pt x="853" y="827"/>
                    <a:pt x="1610" y="970"/>
                    <a:pt x="2347" y="1210"/>
                  </a:cubicBezTo>
                  <a:cubicBezTo>
                    <a:pt x="2353" y="1212"/>
                    <a:pt x="2359" y="1212"/>
                    <a:pt x="2365" y="1212"/>
                  </a:cubicBezTo>
                  <a:cubicBezTo>
                    <a:pt x="2486" y="1212"/>
                    <a:pt x="2618" y="859"/>
                    <a:pt x="2481" y="740"/>
                  </a:cubicBezTo>
                  <a:cubicBezTo>
                    <a:pt x="1944" y="266"/>
                    <a:pt x="1284" y="1"/>
                    <a:pt x="8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601;p35">
              <a:extLst>
                <a:ext uri="{FF2B5EF4-FFF2-40B4-BE49-F238E27FC236}">
                  <a16:creationId xmlns:a16="http://schemas.microsoft.com/office/drawing/2014/main" xmlns="" id="{004A158C-D2E8-4DB7-9B14-8C5D4E2E1776}"/>
                </a:ext>
              </a:extLst>
            </p:cNvPr>
            <p:cNvSpPr/>
            <p:nvPr/>
          </p:nvSpPr>
          <p:spPr>
            <a:xfrm>
              <a:off x="6931571" y="1855212"/>
              <a:ext cx="133709" cy="52150"/>
            </a:xfrm>
            <a:custGeom>
              <a:avLst/>
              <a:gdLst/>
              <a:ahLst/>
              <a:cxnLst/>
              <a:rect l="l" t="t" r="r" b="b"/>
              <a:pathLst>
                <a:path w="1323" h="516" extrusionOk="0">
                  <a:moveTo>
                    <a:pt x="1196" y="0"/>
                  </a:moveTo>
                  <a:cubicBezTo>
                    <a:pt x="1163" y="0"/>
                    <a:pt x="1117" y="8"/>
                    <a:pt x="1056" y="26"/>
                  </a:cubicBezTo>
                  <a:cubicBezTo>
                    <a:pt x="760" y="112"/>
                    <a:pt x="60" y="447"/>
                    <a:pt x="60" y="447"/>
                  </a:cubicBezTo>
                  <a:cubicBezTo>
                    <a:pt x="0" y="482"/>
                    <a:pt x="9" y="516"/>
                    <a:pt x="46" y="516"/>
                  </a:cubicBezTo>
                  <a:cubicBezTo>
                    <a:pt x="50" y="516"/>
                    <a:pt x="55" y="515"/>
                    <a:pt x="60" y="514"/>
                  </a:cubicBezTo>
                  <a:cubicBezTo>
                    <a:pt x="108" y="505"/>
                    <a:pt x="970" y="227"/>
                    <a:pt x="1143" y="160"/>
                  </a:cubicBezTo>
                  <a:cubicBezTo>
                    <a:pt x="1271" y="107"/>
                    <a:pt x="1322" y="0"/>
                    <a:pt x="1196" y="0"/>
                  </a:cubicBezTo>
                  <a:close/>
                </a:path>
              </a:pathLst>
            </a:custGeom>
            <a:solidFill>
              <a:srgbClr val="DC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602;p35">
              <a:extLst>
                <a:ext uri="{FF2B5EF4-FFF2-40B4-BE49-F238E27FC236}">
                  <a16:creationId xmlns:a16="http://schemas.microsoft.com/office/drawing/2014/main" xmlns="" id="{A755EC5C-460F-4D37-B11D-50972ED83C65}"/>
                </a:ext>
              </a:extLst>
            </p:cNvPr>
            <p:cNvSpPr/>
            <p:nvPr/>
          </p:nvSpPr>
          <p:spPr>
            <a:xfrm>
              <a:off x="6372294" y="1859153"/>
              <a:ext cx="104703" cy="52150"/>
            </a:xfrm>
            <a:custGeom>
              <a:avLst/>
              <a:gdLst/>
              <a:ahLst/>
              <a:cxnLst/>
              <a:rect l="l" t="t" r="r" b="b"/>
              <a:pathLst>
                <a:path w="1036" h="516" extrusionOk="0">
                  <a:moveTo>
                    <a:pt x="137" y="1"/>
                  </a:moveTo>
                  <a:cubicBezTo>
                    <a:pt x="1" y="1"/>
                    <a:pt x="53" y="115"/>
                    <a:pt x="191" y="169"/>
                  </a:cubicBezTo>
                  <a:cubicBezTo>
                    <a:pt x="354" y="236"/>
                    <a:pt x="929" y="504"/>
                    <a:pt x="967" y="514"/>
                  </a:cubicBezTo>
                  <a:cubicBezTo>
                    <a:pt x="972" y="515"/>
                    <a:pt x="977" y="515"/>
                    <a:pt x="981" y="515"/>
                  </a:cubicBezTo>
                  <a:cubicBezTo>
                    <a:pt x="1020" y="515"/>
                    <a:pt x="1035" y="482"/>
                    <a:pt x="967" y="456"/>
                  </a:cubicBezTo>
                  <a:cubicBezTo>
                    <a:pt x="967" y="456"/>
                    <a:pt x="565" y="121"/>
                    <a:pt x="277" y="25"/>
                  </a:cubicBezTo>
                  <a:cubicBezTo>
                    <a:pt x="217" y="8"/>
                    <a:pt x="171" y="1"/>
                    <a:pt x="137" y="1"/>
                  </a:cubicBezTo>
                  <a:close/>
                </a:path>
              </a:pathLst>
            </a:custGeom>
            <a:solidFill>
              <a:srgbClr val="DC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603;p35">
              <a:extLst>
                <a:ext uri="{FF2B5EF4-FFF2-40B4-BE49-F238E27FC236}">
                  <a16:creationId xmlns:a16="http://schemas.microsoft.com/office/drawing/2014/main" xmlns="" id="{28EE223B-5D1F-41BC-9072-2D21E7A2F1DA}"/>
                </a:ext>
              </a:extLst>
            </p:cNvPr>
            <p:cNvSpPr/>
            <p:nvPr/>
          </p:nvSpPr>
          <p:spPr>
            <a:xfrm>
              <a:off x="6882859" y="1661171"/>
              <a:ext cx="224162" cy="96012"/>
            </a:xfrm>
            <a:custGeom>
              <a:avLst/>
              <a:gdLst/>
              <a:ahLst/>
              <a:cxnLst/>
              <a:rect l="l" t="t" r="r" b="b"/>
              <a:pathLst>
                <a:path w="2218" h="950" extrusionOk="0">
                  <a:moveTo>
                    <a:pt x="1188" y="1"/>
                  </a:moveTo>
                  <a:cubicBezTo>
                    <a:pt x="974" y="1"/>
                    <a:pt x="762" y="24"/>
                    <a:pt x="600" y="87"/>
                  </a:cubicBezTo>
                  <a:cubicBezTo>
                    <a:pt x="362" y="173"/>
                    <a:pt x="0" y="950"/>
                    <a:pt x="165" y="950"/>
                  </a:cubicBezTo>
                  <a:cubicBezTo>
                    <a:pt x="166" y="950"/>
                    <a:pt x="167" y="950"/>
                    <a:pt x="169" y="949"/>
                  </a:cubicBezTo>
                  <a:cubicBezTo>
                    <a:pt x="954" y="921"/>
                    <a:pt x="2104" y="288"/>
                    <a:pt x="2171" y="193"/>
                  </a:cubicBezTo>
                  <a:cubicBezTo>
                    <a:pt x="2218" y="132"/>
                    <a:pt x="1694" y="1"/>
                    <a:pt x="11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604;p35">
              <a:extLst>
                <a:ext uri="{FF2B5EF4-FFF2-40B4-BE49-F238E27FC236}">
                  <a16:creationId xmlns:a16="http://schemas.microsoft.com/office/drawing/2014/main" xmlns="" id="{A590F92D-9C78-43F1-82EE-4A4A38D7C5D7}"/>
                </a:ext>
              </a:extLst>
            </p:cNvPr>
            <p:cNvSpPr/>
            <p:nvPr/>
          </p:nvSpPr>
          <p:spPr>
            <a:xfrm>
              <a:off x="6331970" y="1661171"/>
              <a:ext cx="177470" cy="96012"/>
            </a:xfrm>
            <a:custGeom>
              <a:avLst/>
              <a:gdLst/>
              <a:ahLst/>
              <a:cxnLst/>
              <a:rect l="l" t="t" r="r" b="b"/>
              <a:pathLst>
                <a:path w="1756" h="950" extrusionOk="0">
                  <a:moveTo>
                    <a:pt x="818" y="1"/>
                  </a:moveTo>
                  <a:cubicBezTo>
                    <a:pt x="415" y="1"/>
                    <a:pt x="1" y="132"/>
                    <a:pt x="34" y="193"/>
                  </a:cubicBezTo>
                  <a:cubicBezTo>
                    <a:pt x="92" y="288"/>
                    <a:pt x="1002" y="921"/>
                    <a:pt x="1625" y="949"/>
                  </a:cubicBezTo>
                  <a:cubicBezTo>
                    <a:pt x="1625" y="950"/>
                    <a:pt x="1626" y="950"/>
                    <a:pt x="1627" y="950"/>
                  </a:cubicBezTo>
                  <a:cubicBezTo>
                    <a:pt x="1755" y="950"/>
                    <a:pt x="1470" y="173"/>
                    <a:pt x="1289" y="87"/>
                  </a:cubicBezTo>
                  <a:cubicBezTo>
                    <a:pt x="1158" y="24"/>
                    <a:pt x="989" y="1"/>
                    <a:pt x="8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605;p35">
              <a:extLst>
                <a:ext uri="{FF2B5EF4-FFF2-40B4-BE49-F238E27FC236}">
                  <a16:creationId xmlns:a16="http://schemas.microsoft.com/office/drawing/2014/main" xmlns="" id="{A026E7F5-8202-4398-AB5D-E941E252EB39}"/>
                </a:ext>
              </a:extLst>
            </p:cNvPr>
            <p:cNvSpPr/>
            <p:nvPr/>
          </p:nvSpPr>
          <p:spPr>
            <a:xfrm>
              <a:off x="5946621" y="599812"/>
              <a:ext cx="2227574" cy="1521433"/>
            </a:xfrm>
            <a:custGeom>
              <a:avLst/>
              <a:gdLst/>
              <a:ahLst/>
              <a:cxnLst/>
              <a:rect l="l" t="t" r="r" b="b"/>
              <a:pathLst>
                <a:path w="22041" h="15054" extrusionOk="0">
                  <a:moveTo>
                    <a:pt x="8061" y="1"/>
                  </a:moveTo>
                  <a:cubicBezTo>
                    <a:pt x="7906" y="1"/>
                    <a:pt x="6977" y="1011"/>
                    <a:pt x="6156" y="2120"/>
                  </a:cubicBezTo>
                  <a:cubicBezTo>
                    <a:pt x="5913" y="2069"/>
                    <a:pt x="5674" y="2047"/>
                    <a:pt x="5443" y="2047"/>
                  </a:cubicBezTo>
                  <a:cubicBezTo>
                    <a:pt x="3981" y="2047"/>
                    <a:pt x="2791" y="2942"/>
                    <a:pt x="2228" y="3174"/>
                  </a:cubicBezTo>
                  <a:cubicBezTo>
                    <a:pt x="1586" y="3433"/>
                    <a:pt x="762" y="3327"/>
                    <a:pt x="734" y="3481"/>
                  </a:cubicBezTo>
                  <a:cubicBezTo>
                    <a:pt x="705" y="3634"/>
                    <a:pt x="1251" y="4812"/>
                    <a:pt x="2084" y="4851"/>
                  </a:cubicBezTo>
                  <a:cubicBezTo>
                    <a:pt x="379" y="5809"/>
                    <a:pt x="465" y="8012"/>
                    <a:pt x="456" y="8865"/>
                  </a:cubicBezTo>
                  <a:cubicBezTo>
                    <a:pt x="446" y="9727"/>
                    <a:pt x="25" y="10388"/>
                    <a:pt x="6" y="10503"/>
                  </a:cubicBezTo>
                  <a:cubicBezTo>
                    <a:pt x="1" y="10531"/>
                    <a:pt x="29" y="10543"/>
                    <a:pt x="82" y="10543"/>
                  </a:cubicBezTo>
                  <a:cubicBezTo>
                    <a:pt x="252" y="10543"/>
                    <a:pt x="673" y="10415"/>
                    <a:pt x="1088" y="10225"/>
                  </a:cubicBezTo>
                  <a:cubicBezTo>
                    <a:pt x="1107" y="10771"/>
                    <a:pt x="1203" y="11308"/>
                    <a:pt x="1376" y="11825"/>
                  </a:cubicBezTo>
                  <a:cubicBezTo>
                    <a:pt x="1378" y="11830"/>
                    <a:pt x="1383" y="11832"/>
                    <a:pt x="1390" y="11832"/>
                  </a:cubicBezTo>
                  <a:cubicBezTo>
                    <a:pt x="1522" y="11832"/>
                    <a:pt x="2426" y="11015"/>
                    <a:pt x="2889" y="10378"/>
                  </a:cubicBezTo>
                  <a:cubicBezTo>
                    <a:pt x="3090" y="11078"/>
                    <a:pt x="3359" y="11499"/>
                    <a:pt x="3407" y="11499"/>
                  </a:cubicBezTo>
                  <a:cubicBezTo>
                    <a:pt x="3502" y="11490"/>
                    <a:pt x="4412" y="8970"/>
                    <a:pt x="5016" y="8165"/>
                  </a:cubicBezTo>
                  <a:cubicBezTo>
                    <a:pt x="5810" y="11035"/>
                    <a:pt x="8319" y="12163"/>
                    <a:pt x="8512" y="12163"/>
                  </a:cubicBezTo>
                  <a:cubicBezTo>
                    <a:pt x="8517" y="12163"/>
                    <a:pt x="8521" y="12162"/>
                    <a:pt x="8522" y="12160"/>
                  </a:cubicBezTo>
                  <a:cubicBezTo>
                    <a:pt x="8609" y="12103"/>
                    <a:pt x="8982" y="10158"/>
                    <a:pt x="8695" y="8558"/>
                  </a:cubicBezTo>
                  <a:lnTo>
                    <a:pt x="8695" y="8558"/>
                  </a:lnTo>
                  <a:cubicBezTo>
                    <a:pt x="10638" y="10688"/>
                    <a:pt x="14080" y="12059"/>
                    <a:pt x="14368" y="12059"/>
                  </a:cubicBezTo>
                  <a:cubicBezTo>
                    <a:pt x="14377" y="12059"/>
                    <a:pt x="14383" y="12058"/>
                    <a:pt x="14386" y="12055"/>
                  </a:cubicBezTo>
                  <a:cubicBezTo>
                    <a:pt x="14414" y="12026"/>
                    <a:pt x="14453" y="11816"/>
                    <a:pt x="14443" y="11451"/>
                  </a:cubicBezTo>
                  <a:lnTo>
                    <a:pt x="14443" y="11451"/>
                  </a:lnTo>
                  <a:cubicBezTo>
                    <a:pt x="14817" y="12975"/>
                    <a:pt x="15478" y="14872"/>
                    <a:pt x="15516" y="14872"/>
                  </a:cubicBezTo>
                  <a:cubicBezTo>
                    <a:pt x="15554" y="14872"/>
                    <a:pt x="15957" y="14345"/>
                    <a:pt x="16292" y="13674"/>
                  </a:cubicBezTo>
                  <a:cubicBezTo>
                    <a:pt x="16292" y="13674"/>
                    <a:pt x="16407" y="15054"/>
                    <a:pt x="16484" y="15054"/>
                  </a:cubicBezTo>
                  <a:cubicBezTo>
                    <a:pt x="16531" y="15054"/>
                    <a:pt x="16943" y="14575"/>
                    <a:pt x="17288" y="13914"/>
                  </a:cubicBezTo>
                  <a:cubicBezTo>
                    <a:pt x="17489" y="13848"/>
                    <a:pt x="17772" y="13769"/>
                    <a:pt x="18058" y="13769"/>
                  </a:cubicBezTo>
                  <a:cubicBezTo>
                    <a:pt x="18484" y="13769"/>
                    <a:pt x="18914" y="13944"/>
                    <a:pt x="19080" y="14603"/>
                  </a:cubicBezTo>
                  <a:cubicBezTo>
                    <a:pt x="19300" y="14450"/>
                    <a:pt x="19559" y="13933"/>
                    <a:pt x="19559" y="13933"/>
                  </a:cubicBezTo>
                  <a:cubicBezTo>
                    <a:pt x="19733" y="14195"/>
                    <a:pt x="20163" y="14616"/>
                    <a:pt x="20288" y="14616"/>
                  </a:cubicBezTo>
                  <a:cubicBezTo>
                    <a:pt x="20300" y="14616"/>
                    <a:pt x="20310" y="14612"/>
                    <a:pt x="20316" y="14603"/>
                  </a:cubicBezTo>
                  <a:cubicBezTo>
                    <a:pt x="20373" y="14498"/>
                    <a:pt x="20546" y="12774"/>
                    <a:pt x="20134" y="11423"/>
                  </a:cubicBezTo>
                  <a:cubicBezTo>
                    <a:pt x="20929" y="11384"/>
                    <a:pt x="22040" y="10819"/>
                    <a:pt x="22040" y="10656"/>
                  </a:cubicBezTo>
                  <a:cubicBezTo>
                    <a:pt x="22040" y="10513"/>
                    <a:pt x="21494" y="10273"/>
                    <a:pt x="20958" y="9823"/>
                  </a:cubicBezTo>
                  <a:cubicBezTo>
                    <a:pt x="20958" y="9823"/>
                    <a:pt x="20747" y="8654"/>
                    <a:pt x="20594" y="7955"/>
                  </a:cubicBezTo>
                  <a:cubicBezTo>
                    <a:pt x="20440" y="7255"/>
                    <a:pt x="19434" y="5799"/>
                    <a:pt x="18716" y="4831"/>
                  </a:cubicBezTo>
                  <a:cubicBezTo>
                    <a:pt x="19137" y="4649"/>
                    <a:pt x="19904" y="3672"/>
                    <a:pt x="19846" y="3500"/>
                  </a:cubicBezTo>
                  <a:cubicBezTo>
                    <a:pt x="19789" y="3327"/>
                    <a:pt x="18515" y="3452"/>
                    <a:pt x="17729" y="3270"/>
                  </a:cubicBezTo>
                  <a:cubicBezTo>
                    <a:pt x="16943" y="3088"/>
                    <a:pt x="15535" y="2350"/>
                    <a:pt x="14386" y="2139"/>
                  </a:cubicBezTo>
                  <a:cubicBezTo>
                    <a:pt x="14807" y="1708"/>
                    <a:pt x="14941" y="1210"/>
                    <a:pt x="14874" y="1181"/>
                  </a:cubicBezTo>
                  <a:cubicBezTo>
                    <a:pt x="14864" y="1178"/>
                    <a:pt x="14834" y="1176"/>
                    <a:pt x="14787" y="1176"/>
                  </a:cubicBezTo>
                  <a:cubicBezTo>
                    <a:pt x="14429" y="1176"/>
                    <a:pt x="13070" y="1273"/>
                    <a:pt x="11891" y="1273"/>
                  </a:cubicBezTo>
                  <a:cubicBezTo>
                    <a:pt x="11641" y="1273"/>
                    <a:pt x="11399" y="1269"/>
                    <a:pt x="11176" y="1258"/>
                  </a:cubicBezTo>
                  <a:cubicBezTo>
                    <a:pt x="11038" y="1251"/>
                    <a:pt x="10905" y="1247"/>
                    <a:pt x="10775" y="1247"/>
                  </a:cubicBezTo>
                  <a:cubicBezTo>
                    <a:pt x="9575" y="1247"/>
                    <a:pt x="8741" y="1553"/>
                    <a:pt x="8197" y="1890"/>
                  </a:cubicBezTo>
                  <a:cubicBezTo>
                    <a:pt x="8321" y="1277"/>
                    <a:pt x="8178" y="70"/>
                    <a:pt x="8072" y="3"/>
                  </a:cubicBezTo>
                  <a:cubicBezTo>
                    <a:pt x="8069" y="1"/>
                    <a:pt x="8065" y="1"/>
                    <a:pt x="80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606;p35">
              <a:extLst>
                <a:ext uri="{FF2B5EF4-FFF2-40B4-BE49-F238E27FC236}">
                  <a16:creationId xmlns:a16="http://schemas.microsoft.com/office/drawing/2014/main" xmlns="" id="{DAEAB8AC-186B-4022-B64B-A5807C53ED64}"/>
                </a:ext>
              </a:extLst>
            </p:cNvPr>
            <p:cNvSpPr/>
            <p:nvPr/>
          </p:nvSpPr>
          <p:spPr>
            <a:xfrm>
              <a:off x="7675387" y="1704729"/>
              <a:ext cx="347664" cy="372222"/>
            </a:xfrm>
            <a:custGeom>
              <a:avLst/>
              <a:gdLst/>
              <a:ahLst/>
              <a:cxnLst/>
              <a:rect l="l" t="t" r="r" b="b"/>
              <a:pathLst>
                <a:path w="3440" h="3683" extrusionOk="0">
                  <a:moveTo>
                    <a:pt x="3" y="3291"/>
                  </a:moveTo>
                  <a:cubicBezTo>
                    <a:pt x="2" y="3293"/>
                    <a:pt x="1" y="3295"/>
                    <a:pt x="0" y="3297"/>
                  </a:cubicBezTo>
                  <a:cubicBezTo>
                    <a:pt x="1" y="3296"/>
                    <a:pt x="2" y="3294"/>
                    <a:pt x="3" y="3291"/>
                  </a:cubicBezTo>
                  <a:close/>
                  <a:moveTo>
                    <a:pt x="2503" y="1"/>
                  </a:moveTo>
                  <a:cubicBezTo>
                    <a:pt x="2394" y="1"/>
                    <a:pt x="2136" y="431"/>
                    <a:pt x="2127" y="835"/>
                  </a:cubicBezTo>
                  <a:cubicBezTo>
                    <a:pt x="1890" y="418"/>
                    <a:pt x="1213" y="1"/>
                    <a:pt x="1078" y="1"/>
                  </a:cubicBezTo>
                  <a:cubicBezTo>
                    <a:pt x="1076" y="1"/>
                    <a:pt x="1075" y="1"/>
                    <a:pt x="1073" y="1"/>
                  </a:cubicBezTo>
                  <a:cubicBezTo>
                    <a:pt x="958" y="11"/>
                    <a:pt x="690" y="1572"/>
                    <a:pt x="585" y="1946"/>
                  </a:cubicBezTo>
                  <a:cubicBezTo>
                    <a:pt x="492" y="2373"/>
                    <a:pt x="49" y="3212"/>
                    <a:pt x="3" y="3291"/>
                  </a:cubicBezTo>
                  <a:lnTo>
                    <a:pt x="3" y="3291"/>
                  </a:lnTo>
                  <a:cubicBezTo>
                    <a:pt x="60" y="3197"/>
                    <a:pt x="117" y="3093"/>
                    <a:pt x="182" y="2981"/>
                  </a:cubicBezTo>
                  <a:cubicBezTo>
                    <a:pt x="383" y="2915"/>
                    <a:pt x="666" y="2836"/>
                    <a:pt x="952" y="2836"/>
                  </a:cubicBezTo>
                  <a:cubicBezTo>
                    <a:pt x="1378" y="2836"/>
                    <a:pt x="1808" y="3011"/>
                    <a:pt x="1974" y="3670"/>
                  </a:cubicBezTo>
                  <a:cubicBezTo>
                    <a:pt x="2194" y="3517"/>
                    <a:pt x="2453" y="3009"/>
                    <a:pt x="2453" y="3009"/>
                  </a:cubicBezTo>
                  <a:cubicBezTo>
                    <a:pt x="2627" y="3263"/>
                    <a:pt x="3057" y="3683"/>
                    <a:pt x="3175" y="3683"/>
                  </a:cubicBezTo>
                  <a:cubicBezTo>
                    <a:pt x="3186" y="3683"/>
                    <a:pt x="3195" y="3679"/>
                    <a:pt x="3200" y="3670"/>
                  </a:cubicBezTo>
                  <a:cubicBezTo>
                    <a:pt x="3267" y="3575"/>
                    <a:pt x="3440" y="1841"/>
                    <a:pt x="3028" y="490"/>
                  </a:cubicBezTo>
                  <a:cubicBezTo>
                    <a:pt x="2865" y="183"/>
                    <a:pt x="2625" y="11"/>
                    <a:pt x="2510" y="1"/>
                  </a:cubicBezTo>
                  <a:cubicBezTo>
                    <a:pt x="2508" y="1"/>
                    <a:pt x="2506" y="1"/>
                    <a:pt x="2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607;p35">
              <a:extLst>
                <a:ext uri="{FF2B5EF4-FFF2-40B4-BE49-F238E27FC236}">
                  <a16:creationId xmlns:a16="http://schemas.microsoft.com/office/drawing/2014/main" xmlns="" id="{F98C2FED-3535-449F-8872-94031CE3B585}"/>
                </a:ext>
              </a:extLst>
            </p:cNvPr>
            <p:cNvSpPr/>
            <p:nvPr/>
          </p:nvSpPr>
          <p:spPr>
            <a:xfrm>
              <a:off x="5997455" y="1153837"/>
              <a:ext cx="354536" cy="266812"/>
            </a:xfrm>
            <a:custGeom>
              <a:avLst/>
              <a:gdLst/>
              <a:ahLst/>
              <a:cxnLst/>
              <a:rect l="l" t="t" r="r" b="b"/>
              <a:pathLst>
                <a:path w="3508" h="2640" extrusionOk="0">
                  <a:moveTo>
                    <a:pt x="815" y="1"/>
                  </a:moveTo>
                  <a:cubicBezTo>
                    <a:pt x="279" y="633"/>
                    <a:pt x="77" y="1457"/>
                    <a:pt x="1" y="2166"/>
                  </a:cubicBezTo>
                  <a:cubicBezTo>
                    <a:pt x="809" y="2518"/>
                    <a:pt x="1606" y="2639"/>
                    <a:pt x="2220" y="2639"/>
                  </a:cubicBezTo>
                  <a:cubicBezTo>
                    <a:pt x="2829" y="2639"/>
                    <a:pt x="3258" y="2520"/>
                    <a:pt x="3344" y="2386"/>
                  </a:cubicBezTo>
                  <a:cubicBezTo>
                    <a:pt x="3507" y="2157"/>
                    <a:pt x="2080" y="1016"/>
                    <a:pt x="8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608;p35">
              <a:extLst>
                <a:ext uri="{FF2B5EF4-FFF2-40B4-BE49-F238E27FC236}">
                  <a16:creationId xmlns:a16="http://schemas.microsoft.com/office/drawing/2014/main" xmlns="" id="{7BD38C4D-9959-4796-9FF7-FC105BBC0A57}"/>
                </a:ext>
              </a:extLst>
            </p:cNvPr>
            <p:cNvSpPr/>
            <p:nvPr/>
          </p:nvSpPr>
          <p:spPr>
            <a:xfrm>
              <a:off x="7383015" y="1141306"/>
              <a:ext cx="641965" cy="357063"/>
            </a:xfrm>
            <a:custGeom>
              <a:avLst/>
              <a:gdLst/>
              <a:ahLst/>
              <a:cxnLst/>
              <a:rect l="l" t="t" r="r" b="b"/>
              <a:pathLst>
                <a:path w="6352" h="3533" extrusionOk="0">
                  <a:moveTo>
                    <a:pt x="4896" y="0"/>
                  </a:moveTo>
                  <a:cubicBezTo>
                    <a:pt x="3401" y="843"/>
                    <a:pt x="0" y="2539"/>
                    <a:pt x="240" y="3219"/>
                  </a:cubicBezTo>
                  <a:cubicBezTo>
                    <a:pt x="310" y="3433"/>
                    <a:pt x="768" y="3532"/>
                    <a:pt x="1428" y="3532"/>
                  </a:cubicBezTo>
                  <a:cubicBezTo>
                    <a:pt x="2750" y="3532"/>
                    <a:pt x="4883" y="3136"/>
                    <a:pt x="6352" y="2472"/>
                  </a:cubicBezTo>
                  <a:cubicBezTo>
                    <a:pt x="6170" y="1878"/>
                    <a:pt x="5509" y="853"/>
                    <a:pt x="48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609;p35">
              <a:extLst>
                <a:ext uri="{FF2B5EF4-FFF2-40B4-BE49-F238E27FC236}">
                  <a16:creationId xmlns:a16="http://schemas.microsoft.com/office/drawing/2014/main" xmlns="" id="{22E3FCF1-9F4B-433F-8269-08A6AD985CCB}"/>
                </a:ext>
              </a:extLst>
            </p:cNvPr>
            <p:cNvSpPr/>
            <p:nvPr/>
          </p:nvSpPr>
          <p:spPr>
            <a:xfrm>
              <a:off x="7243852" y="1259246"/>
              <a:ext cx="257311" cy="83682"/>
            </a:xfrm>
            <a:custGeom>
              <a:avLst/>
              <a:gdLst/>
              <a:ahLst/>
              <a:cxnLst/>
              <a:rect l="l" t="t" r="r" b="b"/>
              <a:pathLst>
                <a:path w="2546" h="828" extrusionOk="0">
                  <a:moveTo>
                    <a:pt x="1819" y="0"/>
                  </a:moveTo>
                  <a:cubicBezTo>
                    <a:pt x="1000" y="0"/>
                    <a:pt x="0" y="462"/>
                    <a:pt x="314" y="702"/>
                  </a:cubicBezTo>
                  <a:cubicBezTo>
                    <a:pt x="429" y="791"/>
                    <a:pt x="699" y="828"/>
                    <a:pt x="1009" y="828"/>
                  </a:cubicBezTo>
                  <a:cubicBezTo>
                    <a:pt x="1596" y="828"/>
                    <a:pt x="2324" y="695"/>
                    <a:pt x="2412" y="539"/>
                  </a:cubicBezTo>
                  <a:cubicBezTo>
                    <a:pt x="2546" y="299"/>
                    <a:pt x="2258" y="12"/>
                    <a:pt x="1914" y="2"/>
                  </a:cubicBezTo>
                  <a:cubicBezTo>
                    <a:pt x="1882" y="1"/>
                    <a:pt x="1851" y="0"/>
                    <a:pt x="18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610;p35">
              <a:extLst>
                <a:ext uri="{FF2B5EF4-FFF2-40B4-BE49-F238E27FC236}">
                  <a16:creationId xmlns:a16="http://schemas.microsoft.com/office/drawing/2014/main" xmlns="" id="{58E55B42-5714-419B-8006-C1637097822B}"/>
                </a:ext>
              </a:extLst>
            </p:cNvPr>
            <p:cNvSpPr/>
            <p:nvPr/>
          </p:nvSpPr>
          <p:spPr>
            <a:xfrm>
              <a:off x="7256182" y="1365867"/>
              <a:ext cx="162715" cy="403957"/>
            </a:xfrm>
            <a:custGeom>
              <a:avLst/>
              <a:gdLst/>
              <a:ahLst/>
              <a:cxnLst/>
              <a:rect l="l" t="t" r="r" b="b"/>
              <a:pathLst>
                <a:path w="1610" h="3997" extrusionOk="0">
                  <a:moveTo>
                    <a:pt x="132" y="0"/>
                  </a:moveTo>
                  <a:cubicBezTo>
                    <a:pt x="110" y="0"/>
                    <a:pt x="87" y="7"/>
                    <a:pt x="67" y="20"/>
                  </a:cubicBezTo>
                  <a:cubicBezTo>
                    <a:pt x="10" y="59"/>
                    <a:pt x="0" y="135"/>
                    <a:pt x="29" y="193"/>
                  </a:cubicBezTo>
                  <a:cubicBezTo>
                    <a:pt x="1178" y="1936"/>
                    <a:pt x="1341" y="3354"/>
                    <a:pt x="1370" y="3871"/>
                  </a:cubicBezTo>
                  <a:cubicBezTo>
                    <a:pt x="1370" y="3939"/>
                    <a:pt x="1418" y="3996"/>
                    <a:pt x="1485" y="3996"/>
                  </a:cubicBezTo>
                  <a:lnTo>
                    <a:pt x="1485" y="3986"/>
                  </a:lnTo>
                  <a:cubicBezTo>
                    <a:pt x="1552" y="3986"/>
                    <a:pt x="1610" y="3929"/>
                    <a:pt x="1610" y="3862"/>
                  </a:cubicBezTo>
                  <a:cubicBezTo>
                    <a:pt x="1581" y="3325"/>
                    <a:pt x="1408" y="1850"/>
                    <a:pt x="230" y="59"/>
                  </a:cubicBezTo>
                  <a:cubicBezTo>
                    <a:pt x="211" y="21"/>
                    <a:pt x="173" y="0"/>
                    <a:pt x="132" y="0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611;p35">
              <a:extLst>
                <a:ext uri="{FF2B5EF4-FFF2-40B4-BE49-F238E27FC236}">
                  <a16:creationId xmlns:a16="http://schemas.microsoft.com/office/drawing/2014/main" xmlns="" id="{238473AF-6CDE-4D80-93DC-CF4ED5DC8326}"/>
                </a:ext>
              </a:extLst>
            </p:cNvPr>
            <p:cNvSpPr/>
            <p:nvPr/>
          </p:nvSpPr>
          <p:spPr>
            <a:xfrm>
              <a:off x="6413830" y="1188704"/>
              <a:ext cx="1006102" cy="652678"/>
            </a:xfrm>
            <a:custGeom>
              <a:avLst/>
              <a:gdLst/>
              <a:ahLst/>
              <a:cxnLst/>
              <a:rect l="l" t="t" r="r" b="b"/>
              <a:pathLst>
                <a:path w="9955" h="6458" extrusionOk="0">
                  <a:moveTo>
                    <a:pt x="163" y="1"/>
                  </a:moveTo>
                  <a:cubicBezTo>
                    <a:pt x="96" y="1"/>
                    <a:pt x="39" y="58"/>
                    <a:pt x="39" y="125"/>
                  </a:cubicBezTo>
                  <a:cubicBezTo>
                    <a:pt x="0" y="882"/>
                    <a:pt x="77" y="1639"/>
                    <a:pt x="278" y="2377"/>
                  </a:cubicBezTo>
                  <a:cubicBezTo>
                    <a:pt x="786" y="4178"/>
                    <a:pt x="2070" y="5663"/>
                    <a:pt x="3794" y="6429"/>
                  </a:cubicBezTo>
                  <a:cubicBezTo>
                    <a:pt x="3823" y="6448"/>
                    <a:pt x="3861" y="6458"/>
                    <a:pt x="3899" y="6458"/>
                  </a:cubicBezTo>
                  <a:cubicBezTo>
                    <a:pt x="3928" y="6458"/>
                    <a:pt x="3957" y="6439"/>
                    <a:pt x="3976" y="6420"/>
                  </a:cubicBezTo>
                  <a:cubicBezTo>
                    <a:pt x="4129" y="6305"/>
                    <a:pt x="4426" y="4551"/>
                    <a:pt x="4254" y="3076"/>
                  </a:cubicBezTo>
                  <a:lnTo>
                    <a:pt x="4254" y="3076"/>
                  </a:lnTo>
                  <a:cubicBezTo>
                    <a:pt x="6247" y="5078"/>
                    <a:pt x="9408" y="6333"/>
                    <a:pt x="9743" y="6343"/>
                  </a:cubicBezTo>
                  <a:cubicBezTo>
                    <a:pt x="9782" y="6343"/>
                    <a:pt x="9820" y="6324"/>
                    <a:pt x="9849" y="6295"/>
                  </a:cubicBezTo>
                  <a:cubicBezTo>
                    <a:pt x="9954" y="6199"/>
                    <a:pt x="9945" y="5749"/>
                    <a:pt x="9945" y="5615"/>
                  </a:cubicBezTo>
                  <a:cubicBezTo>
                    <a:pt x="9940" y="5536"/>
                    <a:pt x="9881" y="5497"/>
                    <a:pt x="9823" y="5497"/>
                  </a:cubicBezTo>
                  <a:cubicBezTo>
                    <a:pt x="9761" y="5497"/>
                    <a:pt x="9700" y="5541"/>
                    <a:pt x="9705" y="5624"/>
                  </a:cubicBezTo>
                  <a:cubicBezTo>
                    <a:pt x="9705" y="5778"/>
                    <a:pt x="9705" y="5931"/>
                    <a:pt x="9686" y="6084"/>
                  </a:cubicBezTo>
                  <a:cubicBezTo>
                    <a:pt x="9149" y="5941"/>
                    <a:pt x="5988" y="4647"/>
                    <a:pt x="4168" y="2645"/>
                  </a:cubicBezTo>
                  <a:cubicBezTo>
                    <a:pt x="4144" y="2615"/>
                    <a:pt x="4112" y="2600"/>
                    <a:pt x="4080" y="2600"/>
                  </a:cubicBezTo>
                  <a:cubicBezTo>
                    <a:pt x="4061" y="2600"/>
                    <a:pt x="4042" y="2605"/>
                    <a:pt x="4024" y="2616"/>
                  </a:cubicBezTo>
                  <a:cubicBezTo>
                    <a:pt x="3976" y="2635"/>
                    <a:pt x="3947" y="2693"/>
                    <a:pt x="3957" y="2741"/>
                  </a:cubicBezTo>
                  <a:cubicBezTo>
                    <a:pt x="4216" y="4120"/>
                    <a:pt x="3947" y="5797"/>
                    <a:pt x="3842" y="6190"/>
                  </a:cubicBezTo>
                  <a:cubicBezTo>
                    <a:pt x="3372" y="6008"/>
                    <a:pt x="1227" y="4848"/>
                    <a:pt x="508" y="2300"/>
                  </a:cubicBezTo>
                  <a:cubicBezTo>
                    <a:pt x="316" y="1591"/>
                    <a:pt x="240" y="853"/>
                    <a:pt x="278" y="125"/>
                  </a:cubicBezTo>
                  <a:cubicBezTo>
                    <a:pt x="278" y="58"/>
                    <a:pt x="221" y="1"/>
                    <a:pt x="163" y="1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612;p35">
              <a:extLst>
                <a:ext uri="{FF2B5EF4-FFF2-40B4-BE49-F238E27FC236}">
                  <a16:creationId xmlns:a16="http://schemas.microsoft.com/office/drawing/2014/main" xmlns="" id="{EE1E8B35-02EB-410B-9CEE-FE85B97D2707}"/>
                </a:ext>
              </a:extLst>
            </p:cNvPr>
            <p:cNvSpPr/>
            <p:nvPr/>
          </p:nvSpPr>
          <p:spPr>
            <a:xfrm>
              <a:off x="7394637" y="1589417"/>
              <a:ext cx="288541" cy="525033"/>
            </a:xfrm>
            <a:custGeom>
              <a:avLst/>
              <a:gdLst/>
              <a:ahLst/>
              <a:cxnLst/>
              <a:rect l="l" t="t" r="r" b="b"/>
              <a:pathLst>
                <a:path w="2855" h="5195" extrusionOk="0">
                  <a:moveTo>
                    <a:pt x="2352" y="0"/>
                  </a:moveTo>
                  <a:cubicBezTo>
                    <a:pt x="2335" y="0"/>
                    <a:pt x="2317" y="4"/>
                    <a:pt x="2299" y="12"/>
                  </a:cubicBezTo>
                  <a:cubicBezTo>
                    <a:pt x="2242" y="40"/>
                    <a:pt x="2213" y="107"/>
                    <a:pt x="2242" y="175"/>
                  </a:cubicBezTo>
                  <a:cubicBezTo>
                    <a:pt x="2606" y="960"/>
                    <a:pt x="2453" y="1832"/>
                    <a:pt x="2232" y="2809"/>
                  </a:cubicBezTo>
                  <a:cubicBezTo>
                    <a:pt x="2146" y="3164"/>
                    <a:pt x="2021" y="3499"/>
                    <a:pt x="1859" y="3825"/>
                  </a:cubicBezTo>
                  <a:cubicBezTo>
                    <a:pt x="1677" y="4198"/>
                    <a:pt x="1466" y="4543"/>
                    <a:pt x="1226" y="4869"/>
                  </a:cubicBezTo>
                  <a:cubicBezTo>
                    <a:pt x="843" y="3815"/>
                    <a:pt x="508" y="2742"/>
                    <a:pt x="240" y="1650"/>
                  </a:cubicBezTo>
                  <a:cubicBezTo>
                    <a:pt x="230" y="1592"/>
                    <a:pt x="182" y="1545"/>
                    <a:pt x="115" y="1545"/>
                  </a:cubicBezTo>
                  <a:cubicBezTo>
                    <a:pt x="58" y="1545"/>
                    <a:pt x="0" y="1602"/>
                    <a:pt x="0" y="1669"/>
                  </a:cubicBezTo>
                  <a:cubicBezTo>
                    <a:pt x="0" y="1679"/>
                    <a:pt x="0" y="1688"/>
                    <a:pt x="0" y="1698"/>
                  </a:cubicBezTo>
                  <a:cubicBezTo>
                    <a:pt x="220" y="2598"/>
                    <a:pt x="508" y="3508"/>
                    <a:pt x="661" y="3978"/>
                  </a:cubicBezTo>
                  <a:cubicBezTo>
                    <a:pt x="1054" y="5175"/>
                    <a:pt x="1092" y="5185"/>
                    <a:pt x="1169" y="5195"/>
                  </a:cubicBezTo>
                  <a:lnTo>
                    <a:pt x="1188" y="5195"/>
                  </a:lnTo>
                  <a:cubicBezTo>
                    <a:pt x="1370" y="5195"/>
                    <a:pt x="1897" y="4275"/>
                    <a:pt x="2069" y="3940"/>
                  </a:cubicBezTo>
                  <a:cubicBezTo>
                    <a:pt x="2242" y="3595"/>
                    <a:pt x="2376" y="3231"/>
                    <a:pt x="2462" y="2857"/>
                  </a:cubicBezTo>
                  <a:cubicBezTo>
                    <a:pt x="2692" y="1841"/>
                    <a:pt x="2855" y="931"/>
                    <a:pt x="2462" y="69"/>
                  </a:cubicBezTo>
                  <a:cubicBezTo>
                    <a:pt x="2441" y="27"/>
                    <a:pt x="2400" y="0"/>
                    <a:pt x="23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613;p35">
              <a:extLst>
                <a:ext uri="{FF2B5EF4-FFF2-40B4-BE49-F238E27FC236}">
                  <a16:creationId xmlns:a16="http://schemas.microsoft.com/office/drawing/2014/main" xmlns="" id="{B1A075DC-4570-4DC5-A5C9-1AD70C27769D}"/>
                </a:ext>
              </a:extLst>
            </p:cNvPr>
            <p:cNvSpPr/>
            <p:nvPr/>
          </p:nvSpPr>
          <p:spPr>
            <a:xfrm>
              <a:off x="7580490" y="1869259"/>
              <a:ext cx="171507" cy="264588"/>
            </a:xfrm>
            <a:custGeom>
              <a:avLst/>
              <a:gdLst/>
              <a:ahLst/>
              <a:cxnLst/>
              <a:rect l="l" t="t" r="r" b="b"/>
              <a:pathLst>
                <a:path w="1697" h="2618" extrusionOk="0">
                  <a:moveTo>
                    <a:pt x="1570" y="0"/>
                  </a:moveTo>
                  <a:cubicBezTo>
                    <a:pt x="1511" y="0"/>
                    <a:pt x="1456" y="37"/>
                    <a:pt x="1447" y="98"/>
                  </a:cubicBezTo>
                  <a:cubicBezTo>
                    <a:pt x="1361" y="519"/>
                    <a:pt x="1217" y="921"/>
                    <a:pt x="1016" y="1295"/>
                  </a:cubicBezTo>
                  <a:cubicBezTo>
                    <a:pt x="834" y="1640"/>
                    <a:pt x="623" y="1966"/>
                    <a:pt x="374" y="2272"/>
                  </a:cubicBezTo>
                  <a:cubicBezTo>
                    <a:pt x="336" y="2023"/>
                    <a:pt x="278" y="1544"/>
                    <a:pt x="240" y="1094"/>
                  </a:cubicBezTo>
                  <a:cubicBezTo>
                    <a:pt x="240" y="1033"/>
                    <a:pt x="184" y="987"/>
                    <a:pt x="130" y="987"/>
                  </a:cubicBezTo>
                  <a:cubicBezTo>
                    <a:pt x="125" y="987"/>
                    <a:pt x="120" y="988"/>
                    <a:pt x="115" y="989"/>
                  </a:cubicBezTo>
                  <a:cubicBezTo>
                    <a:pt x="48" y="998"/>
                    <a:pt x="0" y="1056"/>
                    <a:pt x="0" y="1123"/>
                  </a:cubicBezTo>
                  <a:cubicBezTo>
                    <a:pt x="135" y="2617"/>
                    <a:pt x="192" y="2617"/>
                    <a:pt x="317" y="2617"/>
                  </a:cubicBezTo>
                  <a:cubicBezTo>
                    <a:pt x="499" y="2617"/>
                    <a:pt x="1006" y="1812"/>
                    <a:pt x="1227" y="1401"/>
                  </a:cubicBezTo>
                  <a:cubicBezTo>
                    <a:pt x="1437" y="1008"/>
                    <a:pt x="1591" y="577"/>
                    <a:pt x="1687" y="136"/>
                  </a:cubicBezTo>
                  <a:cubicBezTo>
                    <a:pt x="1696" y="69"/>
                    <a:pt x="1648" y="11"/>
                    <a:pt x="1591" y="2"/>
                  </a:cubicBezTo>
                  <a:cubicBezTo>
                    <a:pt x="1584" y="1"/>
                    <a:pt x="1577" y="0"/>
                    <a:pt x="15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614;p35">
              <a:extLst>
                <a:ext uri="{FF2B5EF4-FFF2-40B4-BE49-F238E27FC236}">
                  <a16:creationId xmlns:a16="http://schemas.microsoft.com/office/drawing/2014/main" xmlns="" id="{F6B7826E-AFB8-42CD-B97F-13C3A682885F}"/>
                </a:ext>
              </a:extLst>
            </p:cNvPr>
            <p:cNvSpPr/>
            <p:nvPr/>
          </p:nvSpPr>
          <p:spPr>
            <a:xfrm>
              <a:off x="7676499" y="1529285"/>
              <a:ext cx="510176" cy="561012"/>
            </a:xfrm>
            <a:custGeom>
              <a:avLst/>
              <a:gdLst/>
              <a:ahLst/>
              <a:cxnLst/>
              <a:rect l="l" t="t" r="r" b="b"/>
              <a:pathLst>
                <a:path w="5048" h="5551" extrusionOk="0">
                  <a:moveTo>
                    <a:pt x="3319" y="1"/>
                  </a:moveTo>
                  <a:cubicBezTo>
                    <a:pt x="3229" y="1"/>
                    <a:pt x="3143" y="113"/>
                    <a:pt x="3227" y="204"/>
                  </a:cubicBezTo>
                  <a:cubicBezTo>
                    <a:pt x="3381" y="396"/>
                    <a:pt x="3563" y="578"/>
                    <a:pt x="3764" y="731"/>
                  </a:cubicBezTo>
                  <a:cubicBezTo>
                    <a:pt x="3984" y="904"/>
                    <a:pt x="4214" y="1067"/>
                    <a:pt x="4444" y="1210"/>
                  </a:cubicBezTo>
                  <a:cubicBezTo>
                    <a:pt x="4569" y="1287"/>
                    <a:pt x="4684" y="1363"/>
                    <a:pt x="4789" y="1459"/>
                  </a:cubicBezTo>
                  <a:cubicBezTo>
                    <a:pt x="4636" y="1632"/>
                    <a:pt x="3716" y="2082"/>
                    <a:pt x="3017" y="2111"/>
                  </a:cubicBezTo>
                  <a:cubicBezTo>
                    <a:pt x="2978" y="2111"/>
                    <a:pt x="2940" y="2130"/>
                    <a:pt x="2921" y="2159"/>
                  </a:cubicBezTo>
                  <a:cubicBezTo>
                    <a:pt x="2902" y="2187"/>
                    <a:pt x="2892" y="2226"/>
                    <a:pt x="2902" y="2264"/>
                  </a:cubicBezTo>
                  <a:cubicBezTo>
                    <a:pt x="3256" y="3433"/>
                    <a:pt x="3160" y="4889"/>
                    <a:pt x="3112" y="5263"/>
                  </a:cubicBezTo>
                  <a:cubicBezTo>
                    <a:pt x="2902" y="5100"/>
                    <a:pt x="2710" y="4899"/>
                    <a:pt x="2547" y="4678"/>
                  </a:cubicBezTo>
                  <a:cubicBezTo>
                    <a:pt x="2531" y="4647"/>
                    <a:pt x="2496" y="4628"/>
                    <a:pt x="2462" y="4628"/>
                  </a:cubicBezTo>
                  <a:cubicBezTo>
                    <a:pt x="2455" y="4628"/>
                    <a:pt x="2448" y="4629"/>
                    <a:pt x="2442" y="4630"/>
                  </a:cubicBezTo>
                  <a:cubicBezTo>
                    <a:pt x="2404" y="4630"/>
                    <a:pt x="2365" y="4650"/>
                    <a:pt x="2346" y="4688"/>
                  </a:cubicBezTo>
                  <a:cubicBezTo>
                    <a:pt x="2250" y="4870"/>
                    <a:pt x="2145" y="5033"/>
                    <a:pt x="2030" y="5186"/>
                  </a:cubicBezTo>
                  <a:cubicBezTo>
                    <a:pt x="1944" y="4937"/>
                    <a:pt x="1762" y="4726"/>
                    <a:pt x="1532" y="4592"/>
                  </a:cubicBezTo>
                  <a:cubicBezTo>
                    <a:pt x="1361" y="4497"/>
                    <a:pt x="1163" y="4450"/>
                    <a:pt x="934" y="4450"/>
                  </a:cubicBezTo>
                  <a:cubicBezTo>
                    <a:pt x="700" y="4450"/>
                    <a:pt x="434" y="4500"/>
                    <a:pt x="133" y="4602"/>
                  </a:cubicBezTo>
                  <a:cubicBezTo>
                    <a:pt x="1" y="4646"/>
                    <a:pt x="47" y="4836"/>
                    <a:pt x="175" y="4836"/>
                  </a:cubicBezTo>
                  <a:cubicBezTo>
                    <a:pt x="186" y="4836"/>
                    <a:pt x="197" y="4835"/>
                    <a:pt x="210" y="4832"/>
                  </a:cubicBezTo>
                  <a:cubicBezTo>
                    <a:pt x="484" y="4737"/>
                    <a:pt x="725" y="4691"/>
                    <a:pt x="932" y="4691"/>
                  </a:cubicBezTo>
                  <a:cubicBezTo>
                    <a:pt x="1122" y="4691"/>
                    <a:pt x="1284" y="4729"/>
                    <a:pt x="1417" y="4803"/>
                  </a:cubicBezTo>
                  <a:cubicBezTo>
                    <a:pt x="1647" y="4937"/>
                    <a:pt x="1800" y="5176"/>
                    <a:pt x="1857" y="5435"/>
                  </a:cubicBezTo>
                  <a:cubicBezTo>
                    <a:pt x="1867" y="5473"/>
                    <a:pt x="1886" y="5502"/>
                    <a:pt x="1925" y="5521"/>
                  </a:cubicBezTo>
                  <a:cubicBezTo>
                    <a:pt x="1939" y="5525"/>
                    <a:pt x="1953" y="5527"/>
                    <a:pt x="1967" y="5527"/>
                  </a:cubicBezTo>
                  <a:cubicBezTo>
                    <a:pt x="1991" y="5527"/>
                    <a:pt x="2015" y="5520"/>
                    <a:pt x="2039" y="5502"/>
                  </a:cubicBezTo>
                  <a:cubicBezTo>
                    <a:pt x="2212" y="5349"/>
                    <a:pt x="2356" y="5167"/>
                    <a:pt x="2461" y="4956"/>
                  </a:cubicBezTo>
                  <a:cubicBezTo>
                    <a:pt x="2662" y="5196"/>
                    <a:pt x="2997" y="5541"/>
                    <a:pt x="3170" y="5541"/>
                  </a:cubicBezTo>
                  <a:lnTo>
                    <a:pt x="3180" y="5550"/>
                  </a:lnTo>
                  <a:cubicBezTo>
                    <a:pt x="3227" y="5550"/>
                    <a:pt x="3275" y="5521"/>
                    <a:pt x="3304" y="5483"/>
                  </a:cubicBezTo>
                  <a:cubicBezTo>
                    <a:pt x="3390" y="5339"/>
                    <a:pt x="3534" y="3672"/>
                    <a:pt x="3170" y="2341"/>
                  </a:cubicBezTo>
                  <a:cubicBezTo>
                    <a:pt x="3936" y="2254"/>
                    <a:pt x="5048" y="1756"/>
                    <a:pt x="5048" y="1469"/>
                  </a:cubicBezTo>
                  <a:cubicBezTo>
                    <a:pt x="5048" y="1325"/>
                    <a:pt x="4885" y="1220"/>
                    <a:pt x="4578" y="1019"/>
                  </a:cubicBezTo>
                  <a:cubicBezTo>
                    <a:pt x="4348" y="875"/>
                    <a:pt x="4128" y="722"/>
                    <a:pt x="3917" y="549"/>
                  </a:cubicBezTo>
                  <a:cubicBezTo>
                    <a:pt x="3726" y="405"/>
                    <a:pt x="3563" y="233"/>
                    <a:pt x="3409" y="51"/>
                  </a:cubicBezTo>
                  <a:cubicBezTo>
                    <a:pt x="3384" y="15"/>
                    <a:pt x="3351" y="1"/>
                    <a:pt x="3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615;p35">
              <a:extLst>
                <a:ext uri="{FF2B5EF4-FFF2-40B4-BE49-F238E27FC236}">
                  <a16:creationId xmlns:a16="http://schemas.microsoft.com/office/drawing/2014/main" xmlns="" id="{AA63FBE4-9D34-4311-A419-2C432121C38D}"/>
                </a:ext>
              </a:extLst>
            </p:cNvPr>
            <p:cNvSpPr/>
            <p:nvPr/>
          </p:nvSpPr>
          <p:spPr>
            <a:xfrm>
              <a:off x="6198871" y="1395074"/>
              <a:ext cx="272673" cy="379499"/>
            </a:xfrm>
            <a:custGeom>
              <a:avLst/>
              <a:gdLst/>
              <a:ahLst/>
              <a:cxnLst/>
              <a:rect l="l" t="t" r="r" b="b"/>
              <a:pathLst>
                <a:path w="2698" h="3755" extrusionOk="0">
                  <a:moveTo>
                    <a:pt x="226" y="0"/>
                  </a:moveTo>
                  <a:cubicBezTo>
                    <a:pt x="172" y="0"/>
                    <a:pt x="119" y="33"/>
                    <a:pt x="106" y="105"/>
                  </a:cubicBezTo>
                  <a:cubicBezTo>
                    <a:pt x="0" y="919"/>
                    <a:pt x="58" y="1753"/>
                    <a:pt x="278" y="2548"/>
                  </a:cubicBezTo>
                  <a:cubicBezTo>
                    <a:pt x="355" y="2797"/>
                    <a:pt x="681" y="3755"/>
                    <a:pt x="920" y="3755"/>
                  </a:cubicBezTo>
                  <a:cubicBezTo>
                    <a:pt x="1026" y="3745"/>
                    <a:pt x="1035" y="3745"/>
                    <a:pt x="1399" y="2864"/>
                  </a:cubicBezTo>
                  <a:cubicBezTo>
                    <a:pt x="1744" y="2069"/>
                    <a:pt x="2252" y="871"/>
                    <a:pt x="2616" y="373"/>
                  </a:cubicBezTo>
                  <a:cubicBezTo>
                    <a:pt x="2698" y="277"/>
                    <a:pt x="2614" y="172"/>
                    <a:pt x="2524" y="172"/>
                  </a:cubicBezTo>
                  <a:cubicBezTo>
                    <a:pt x="2488" y="172"/>
                    <a:pt x="2452" y="188"/>
                    <a:pt x="2424" y="229"/>
                  </a:cubicBezTo>
                  <a:cubicBezTo>
                    <a:pt x="2041" y="747"/>
                    <a:pt x="1524" y="1963"/>
                    <a:pt x="1188" y="2778"/>
                  </a:cubicBezTo>
                  <a:cubicBezTo>
                    <a:pt x="1083" y="3027"/>
                    <a:pt x="968" y="3276"/>
                    <a:pt x="901" y="3429"/>
                  </a:cubicBezTo>
                  <a:cubicBezTo>
                    <a:pt x="738" y="3132"/>
                    <a:pt x="604" y="2806"/>
                    <a:pt x="518" y="2481"/>
                  </a:cubicBezTo>
                  <a:cubicBezTo>
                    <a:pt x="297" y="1714"/>
                    <a:pt x="240" y="919"/>
                    <a:pt x="345" y="143"/>
                  </a:cubicBezTo>
                  <a:cubicBezTo>
                    <a:pt x="361" y="52"/>
                    <a:pt x="294" y="0"/>
                    <a:pt x="226" y="0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616;p35">
              <a:extLst>
                <a:ext uri="{FF2B5EF4-FFF2-40B4-BE49-F238E27FC236}">
                  <a16:creationId xmlns:a16="http://schemas.microsoft.com/office/drawing/2014/main" xmlns="" id="{E24BC838-41F4-48E7-9A1C-662176B8DEC6}"/>
                </a:ext>
              </a:extLst>
            </p:cNvPr>
            <p:cNvSpPr/>
            <p:nvPr/>
          </p:nvSpPr>
          <p:spPr>
            <a:xfrm>
              <a:off x="5934594" y="588089"/>
              <a:ext cx="1532752" cy="1219450"/>
            </a:xfrm>
            <a:custGeom>
              <a:avLst/>
              <a:gdLst/>
              <a:ahLst/>
              <a:cxnLst/>
              <a:rect l="l" t="t" r="r" b="b"/>
              <a:pathLst>
                <a:path w="15166" h="12066" extrusionOk="0">
                  <a:moveTo>
                    <a:pt x="8180" y="1"/>
                  </a:moveTo>
                  <a:cubicBezTo>
                    <a:pt x="8092" y="1"/>
                    <a:pt x="7927" y="110"/>
                    <a:pt x="7425" y="655"/>
                  </a:cubicBezTo>
                  <a:cubicBezTo>
                    <a:pt x="7041" y="1067"/>
                    <a:pt x="6610" y="1594"/>
                    <a:pt x="6227" y="2102"/>
                  </a:cubicBezTo>
                  <a:cubicBezTo>
                    <a:pt x="6004" y="2060"/>
                    <a:pt x="5785" y="2041"/>
                    <a:pt x="5572" y="2041"/>
                  </a:cubicBezTo>
                  <a:cubicBezTo>
                    <a:pt x="4427" y="2041"/>
                    <a:pt x="3437" y="2579"/>
                    <a:pt x="2807" y="2926"/>
                  </a:cubicBezTo>
                  <a:cubicBezTo>
                    <a:pt x="2606" y="3031"/>
                    <a:pt x="2433" y="3127"/>
                    <a:pt x="2309" y="3175"/>
                  </a:cubicBezTo>
                  <a:cubicBezTo>
                    <a:pt x="1983" y="3290"/>
                    <a:pt x="1638" y="3357"/>
                    <a:pt x="1293" y="3367"/>
                  </a:cubicBezTo>
                  <a:cubicBezTo>
                    <a:pt x="958" y="3395"/>
                    <a:pt x="766" y="3424"/>
                    <a:pt x="738" y="3577"/>
                  </a:cubicBezTo>
                  <a:cubicBezTo>
                    <a:pt x="709" y="3721"/>
                    <a:pt x="910" y="4143"/>
                    <a:pt x="1159" y="4459"/>
                  </a:cubicBezTo>
                  <a:cubicBezTo>
                    <a:pt x="1341" y="4708"/>
                    <a:pt x="1600" y="4909"/>
                    <a:pt x="1887" y="5024"/>
                  </a:cubicBezTo>
                  <a:cubicBezTo>
                    <a:pt x="469" y="6020"/>
                    <a:pt x="460" y="7898"/>
                    <a:pt x="460" y="8827"/>
                  </a:cubicBezTo>
                  <a:lnTo>
                    <a:pt x="460" y="8981"/>
                  </a:lnTo>
                  <a:cubicBezTo>
                    <a:pt x="441" y="9479"/>
                    <a:pt x="307" y="9968"/>
                    <a:pt x="86" y="10408"/>
                  </a:cubicBezTo>
                  <a:cubicBezTo>
                    <a:pt x="48" y="10466"/>
                    <a:pt x="29" y="10533"/>
                    <a:pt x="10" y="10600"/>
                  </a:cubicBezTo>
                  <a:cubicBezTo>
                    <a:pt x="0" y="10648"/>
                    <a:pt x="19" y="10705"/>
                    <a:pt x="67" y="10734"/>
                  </a:cubicBezTo>
                  <a:cubicBezTo>
                    <a:pt x="99" y="10760"/>
                    <a:pt x="150" y="10771"/>
                    <a:pt x="213" y="10771"/>
                  </a:cubicBezTo>
                  <a:cubicBezTo>
                    <a:pt x="452" y="10771"/>
                    <a:pt x="865" y="10614"/>
                    <a:pt x="1092" y="10523"/>
                  </a:cubicBezTo>
                  <a:cubicBezTo>
                    <a:pt x="1130" y="11021"/>
                    <a:pt x="1226" y="11520"/>
                    <a:pt x="1389" y="11989"/>
                  </a:cubicBezTo>
                  <a:cubicBezTo>
                    <a:pt x="1408" y="12037"/>
                    <a:pt x="1447" y="12066"/>
                    <a:pt x="1495" y="12066"/>
                  </a:cubicBezTo>
                  <a:lnTo>
                    <a:pt x="1504" y="12066"/>
                  </a:lnTo>
                  <a:cubicBezTo>
                    <a:pt x="1753" y="12066"/>
                    <a:pt x="2721" y="11098"/>
                    <a:pt x="3123" y="10581"/>
                  </a:cubicBezTo>
                  <a:cubicBezTo>
                    <a:pt x="3185" y="10484"/>
                    <a:pt x="3103" y="10388"/>
                    <a:pt x="3017" y="10388"/>
                  </a:cubicBezTo>
                  <a:cubicBezTo>
                    <a:pt x="2983" y="10388"/>
                    <a:pt x="2949" y="10402"/>
                    <a:pt x="2922" y="10437"/>
                  </a:cubicBezTo>
                  <a:cubicBezTo>
                    <a:pt x="2539" y="10945"/>
                    <a:pt x="2079" y="11405"/>
                    <a:pt x="1581" y="11797"/>
                  </a:cubicBezTo>
                  <a:cubicBezTo>
                    <a:pt x="1447" y="11328"/>
                    <a:pt x="1360" y="10839"/>
                    <a:pt x="1341" y="10351"/>
                  </a:cubicBezTo>
                  <a:cubicBezTo>
                    <a:pt x="1341" y="10312"/>
                    <a:pt x="1322" y="10274"/>
                    <a:pt x="1284" y="10255"/>
                  </a:cubicBezTo>
                  <a:cubicBezTo>
                    <a:pt x="1263" y="10239"/>
                    <a:pt x="1242" y="10232"/>
                    <a:pt x="1220" y="10232"/>
                  </a:cubicBezTo>
                  <a:cubicBezTo>
                    <a:pt x="1203" y="10232"/>
                    <a:pt x="1186" y="10237"/>
                    <a:pt x="1169" y="10245"/>
                  </a:cubicBezTo>
                  <a:cubicBezTo>
                    <a:pt x="891" y="10380"/>
                    <a:pt x="604" y="10475"/>
                    <a:pt x="307" y="10542"/>
                  </a:cubicBezTo>
                  <a:lnTo>
                    <a:pt x="307" y="10523"/>
                  </a:lnTo>
                  <a:cubicBezTo>
                    <a:pt x="546" y="10054"/>
                    <a:pt x="680" y="9527"/>
                    <a:pt x="709" y="9000"/>
                  </a:cubicBezTo>
                  <a:lnTo>
                    <a:pt x="709" y="8847"/>
                  </a:lnTo>
                  <a:cubicBezTo>
                    <a:pt x="709" y="7908"/>
                    <a:pt x="709" y="5953"/>
                    <a:pt x="2271" y="5082"/>
                  </a:cubicBezTo>
                  <a:cubicBezTo>
                    <a:pt x="2376" y="5024"/>
                    <a:pt x="2338" y="4861"/>
                    <a:pt x="2213" y="4852"/>
                  </a:cubicBezTo>
                  <a:cubicBezTo>
                    <a:pt x="1533" y="4823"/>
                    <a:pt x="1044" y="3884"/>
                    <a:pt x="987" y="3654"/>
                  </a:cubicBezTo>
                  <a:cubicBezTo>
                    <a:pt x="1092" y="3635"/>
                    <a:pt x="1207" y="3625"/>
                    <a:pt x="1322" y="3616"/>
                  </a:cubicBezTo>
                  <a:cubicBezTo>
                    <a:pt x="1686" y="3597"/>
                    <a:pt x="2050" y="3530"/>
                    <a:pt x="2405" y="3405"/>
                  </a:cubicBezTo>
                  <a:cubicBezTo>
                    <a:pt x="2577" y="3328"/>
                    <a:pt x="2750" y="3242"/>
                    <a:pt x="2922" y="3146"/>
                  </a:cubicBezTo>
                  <a:cubicBezTo>
                    <a:pt x="3572" y="2790"/>
                    <a:pt x="4490" y="2289"/>
                    <a:pt x="5563" y="2289"/>
                  </a:cubicBezTo>
                  <a:cubicBezTo>
                    <a:pt x="5788" y="2289"/>
                    <a:pt x="6019" y="2311"/>
                    <a:pt x="6256" y="2361"/>
                  </a:cubicBezTo>
                  <a:cubicBezTo>
                    <a:pt x="6263" y="2362"/>
                    <a:pt x="6270" y="2363"/>
                    <a:pt x="6277" y="2363"/>
                  </a:cubicBezTo>
                  <a:cubicBezTo>
                    <a:pt x="6311" y="2363"/>
                    <a:pt x="6347" y="2346"/>
                    <a:pt x="6371" y="2322"/>
                  </a:cubicBezTo>
                  <a:cubicBezTo>
                    <a:pt x="7109" y="1326"/>
                    <a:pt x="7875" y="483"/>
                    <a:pt x="8134" y="282"/>
                  </a:cubicBezTo>
                  <a:cubicBezTo>
                    <a:pt x="8210" y="569"/>
                    <a:pt x="8306" y="1479"/>
                    <a:pt x="8201" y="1987"/>
                  </a:cubicBezTo>
                  <a:cubicBezTo>
                    <a:pt x="8193" y="2069"/>
                    <a:pt x="8255" y="2127"/>
                    <a:pt x="8323" y="2127"/>
                  </a:cubicBezTo>
                  <a:cubicBezTo>
                    <a:pt x="8343" y="2127"/>
                    <a:pt x="8363" y="2122"/>
                    <a:pt x="8383" y="2112"/>
                  </a:cubicBezTo>
                  <a:cubicBezTo>
                    <a:pt x="8849" y="1812"/>
                    <a:pt x="9663" y="1481"/>
                    <a:pt x="10936" y="1481"/>
                  </a:cubicBezTo>
                  <a:cubicBezTo>
                    <a:pt x="11049" y="1481"/>
                    <a:pt x="11165" y="1484"/>
                    <a:pt x="11286" y="1489"/>
                  </a:cubicBezTo>
                  <a:cubicBezTo>
                    <a:pt x="11532" y="1502"/>
                    <a:pt x="11799" y="1507"/>
                    <a:pt x="12074" y="1507"/>
                  </a:cubicBezTo>
                  <a:cubicBezTo>
                    <a:pt x="12814" y="1507"/>
                    <a:pt x="13608" y="1469"/>
                    <a:pt x="14188" y="1441"/>
                  </a:cubicBezTo>
                  <a:cubicBezTo>
                    <a:pt x="14476" y="1432"/>
                    <a:pt x="14744" y="1412"/>
                    <a:pt x="14888" y="1412"/>
                  </a:cubicBezTo>
                  <a:cubicBezTo>
                    <a:pt x="14792" y="1700"/>
                    <a:pt x="14639" y="1958"/>
                    <a:pt x="14428" y="2179"/>
                  </a:cubicBezTo>
                  <a:cubicBezTo>
                    <a:pt x="14121" y="2485"/>
                    <a:pt x="13729" y="2687"/>
                    <a:pt x="13307" y="2754"/>
                  </a:cubicBezTo>
                  <a:cubicBezTo>
                    <a:pt x="13240" y="2763"/>
                    <a:pt x="13192" y="2821"/>
                    <a:pt x="13202" y="2888"/>
                  </a:cubicBezTo>
                  <a:cubicBezTo>
                    <a:pt x="13210" y="2948"/>
                    <a:pt x="13265" y="2985"/>
                    <a:pt x="13325" y="2985"/>
                  </a:cubicBezTo>
                  <a:cubicBezTo>
                    <a:pt x="13332" y="2985"/>
                    <a:pt x="13338" y="2984"/>
                    <a:pt x="13345" y="2984"/>
                  </a:cubicBezTo>
                  <a:cubicBezTo>
                    <a:pt x="13815" y="2916"/>
                    <a:pt x="14265" y="2687"/>
                    <a:pt x="14600" y="2342"/>
                  </a:cubicBezTo>
                  <a:cubicBezTo>
                    <a:pt x="14974" y="1949"/>
                    <a:pt x="15166" y="1460"/>
                    <a:pt x="15127" y="1297"/>
                  </a:cubicBezTo>
                  <a:cubicBezTo>
                    <a:pt x="15118" y="1249"/>
                    <a:pt x="15089" y="1211"/>
                    <a:pt x="15041" y="1192"/>
                  </a:cubicBezTo>
                  <a:cubicBezTo>
                    <a:pt x="15015" y="1183"/>
                    <a:pt x="14980" y="1179"/>
                    <a:pt x="14885" y="1179"/>
                  </a:cubicBezTo>
                  <a:cubicBezTo>
                    <a:pt x="14769" y="1179"/>
                    <a:pt x="14564" y="1186"/>
                    <a:pt x="14179" y="1202"/>
                  </a:cubicBezTo>
                  <a:cubicBezTo>
                    <a:pt x="13599" y="1230"/>
                    <a:pt x="12805" y="1268"/>
                    <a:pt x="12075" y="1268"/>
                  </a:cubicBezTo>
                  <a:cubicBezTo>
                    <a:pt x="11805" y="1268"/>
                    <a:pt x="11543" y="1262"/>
                    <a:pt x="11305" y="1249"/>
                  </a:cubicBezTo>
                  <a:cubicBezTo>
                    <a:pt x="11173" y="1243"/>
                    <a:pt x="11046" y="1240"/>
                    <a:pt x="10923" y="1240"/>
                  </a:cubicBezTo>
                  <a:cubicBezTo>
                    <a:pt x="9772" y="1240"/>
                    <a:pt x="8980" y="1509"/>
                    <a:pt x="8469" y="1786"/>
                  </a:cubicBezTo>
                  <a:cubicBezTo>
                    <a:pt x="8517" y="1163"/>
                    <a:pt x="8440" y="119"/>
                    <a:pt x="8249" y="23"/>
                  </a:cubicBezTo>
                  <a:cubicBezTo>
                    <a:pt x="8228" y="12"/>
                    <a:pt x="8208" y="1"/>
                    <a:pt x="81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617;p35">
              <a:extLst>
                <a:ext uri="{FF2B5EF4-FFF2-40B4-BE49-F238E27FC236}">
                  <a16:creationId xmlns:a16="http://schemas.microsoft.com/office/drawing/2014/main" xmlns="" id="{EBA33C7F-4038-46F4-AA12-197E2E7D1B77}"/>
                </a:ext>
              </a:extLst>
            </p:cNvPr>
            <p:cNvSpPr/>
            <p:nvPr/>
          </p:nvSpPr>
          <p:spPr>
            <a:xfrm>
              <a:off x="7382307" y="804363"/>
              <a:ext cx="695024" cy="800839"/>
            </a:xfrm>
            <a:custGeom>
              <a:avLst/>
              <a:gdLst/>
              <a:ahLst/>
              <a:cxnLst/>
              <a:rect l="l" t="t" r="r" b="b"/>
              <a:pathLst>
                <a:path w="6877" h="7924" extrusionOk="0">
                  <a:moveTo>
                    <a:pt x="170" y="0"/>
                  </a:moveTo>
                  <a:cubicBezTo>
                    <a:pt x="16" y="0"/>
                    <a:pt x="1" y="231"/>
                    <a:pt x="160" y="240"/>
                  </a:cubicBezTo>
                  <a:cubicBezTo>
                    <a:pt x="812" y="355"/>
                    <a:pt x="1549" y="652"/>
                    <a:pt x="2211" y="911"/>
                  </a:cubicBezTo>
                  <a:cubicBezTo>
                    <a:pt x="2632" y="1093"/>
                    <a:pt x="3054" y="1246"/>
                    <a:pt x="3494" y="1361"/>
                  </a:cubicBezTo>
                  <a:cubicBezTo>
                    <a:pt x="3935" y="1447"/>
                    <a:pt x="4376" y="1485"/>
                    <a:pt x="4826" y="1485"/>
                  </a:cubicBezTo>
                  <a:cubicBezTo>
                    <a:pt x="5056" y="1485"/>
                    <a:pt x="5286" y="1505"/>
                    <a:pt x="5516" y="1533"/>
                  </a:cubicBezTo>
                  <a:cubicBezTo>
                    <a:pt x="5429" y="1763"/>
                    <a:pt x="4826" y="2539"/>
                    <a:pt x="4462" y="2693"/>
                  </a:cubicBezTo>
                  <a:cubicBezTo>
                    <a:pt x="4433" y="2712"/>
                    <a:pt x="4404" y="2740"/>
                    <a:pt x="4395" y="2769"/>
                  </a:cubicBezTo>
                  <a:cubicBezTo>
                    <a:pt x="4385" y="2807"/>
                    <a:pt x="4395" y="2846"/>
                    <a:pt x="4414" y="2875"/>
                  </a:cubicBezTo>
                  <a:cubicBezTo>
                    <a:pt x="5046" y="3727"/>
                    <a:pt x="6119" y="5270"/>
                    <a:pt x="6273" y="5950"/>
                  </a:cubicBezTo>
                  <a:cubicBezTo>
                    <a:pt x="6416" y="6640"/>
                    <a:pt x="6627" y="7808"/>
                    <a:pt x="6627" y="7828"/>
                  </a:cubicBezTo>
                  <a:cubicBezTo>
                    <a:pt x="6637" y="7885"/>
                    <a:pt x="6694" y="7923"/>
                    <a:pt x="6752" y="7923"/>
                  </a:cubicBezTo>
                  <a:lnTo>
                    <a:pt x="6771" y="7923"/>
                  </a:lnTo>
                  <a:cubicBezTo>
                    <a:pt x="6828" y="7914"/>
                    <a:pt x="6876" y="7847"/>
                    <a:pt x="6867" y="7789"/>
                  </a:cubicBezTo>
                  <a:cubicBezTo>
                    <a:pt x="6867" y="7770"/>
                    <a:pt x="6656" y="6592"/>
                    <a:pt x="6502" y="5902"/>
                  </a:cubicBezTo>
                  <a:cubicBezTo>
                    <a:pt x="6359" y="5222"/>
                    <a:pt x="5458" y="3880"/>
                    <a:pt x="4692" y="2846"/>
                  </a:cubicBezTo>
                  <a:cubicBezTo>
                    <a:pt x="5132" y="2549"/>
                    <a:pt x="5841" y="1696"/>
                    <a:pt x="5755" y="1437"/>
                  </a:cubicBezTo>
                  <a:cubicBezTo>
                    <a:pt x="5698" y="1284"/>
                    <a:pt x="5477" y="1265"/>
                    <a:pt x="4826" y="1246"/>
                  </a:cubicBezTo>
                  <a:cubicBezTo>
                    <a:pt x="4404" y="1246"/>
                    <a:pt x="3973" y="1208"/>
                    <a:pt x="3552" y="1131"/>
                  </a:cubicBezTo>
                  <a:cubicBezTo>
                    <a:pt x="3121" y="1006"/>
                    <a:pt x="2709" y="863"/>
                    <a:pt x="2297" y="690"/>
                  </a:cubicBezTo>
                  <a:cubicBezTo>
                    <a:pt x="1636" y="422"/>
                    <a:pt x="879" y="115"/>
                    <a:pt x="199" y="0"/>
                  </a:cubicBezTo>
                  <a:lnTo>
                    <a:pt x="180" y="0"/>
                  </a:lnTo>
                  <a:cubicBezTo>
                    <a:pt x="176" y="0"/>
                    <a:pt x="173" y="0"/>
                    <a:pt x="1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618;p35">
              <a:extLst>
                <a:ext uri="{FF2B5EF4-FFF2-40B4-BE49-F238E27FC236}">
                  <a16:creationId xmlns:a16="http://schemas.microsoft.com/office/drawing/2014/main" xmlns="" id="{7617AE6E-919B-491A-8865-6C0E356C009A}"/>
                </a:ext>
              </a:extLst>
            </p:cNvPr>
            <p:cNvSpPr/>
            <p:nvPr/>
          </p:nvSpPr>
          <p:spPr>
            <a:xfrm>
              <a:off x="6401198" y="507138"/>
              <a:ext cx="298344" cy="625592"/>
            </a:xfrm>
            <a:custGeom>
              <a:avLst/>
              <a:gdLst/>
              <a:ahLst/>
              <a:cxnLst/>
              <a:rect l="l" t="t" r="r" b="b"/>
              <a:pathLst>
                <a:path w="2952" h="6190" extrusionOk="0">
                  <a:moveTo>
                    <a:pt x="2520" y="0"/>
                  </a:moveTo>
                  <a:lnTo>
                    <a:pt x="2520" y="0"/>
                  </a:lnTo>
                  <a:cubicBezTo>
                    <a:pt x="1591" y="288"/>
                    <a:pt x="422" y="1801"/>
                    <a:pt x="211" y="3056"/>
                  </a:cubicBezTo>
                  <a:cubicBezTo>
                    <a:pt x="1" y="4321"/>
                    <a:pt x="374" y="5154"/>
                    <a:pt x="518" y="5317"/>
                  </a:cubicBezTo>
                  <a:cubicBezTo>
                    <a:pt x="662" y="5480"/>
                    <a:pt x="1141" y="6036"/>
                    <a:pt x="2377" y="6189"/>
                  </a:cubicBezTo>
                  <a:lnTo>
                    <a:pt x="2951" y="5931"/>
                  </a:lnTo>
                  <a:cubicBezTo>
                    <a:pt x="2453" y="5231"/>
                    <a:pt x="1831" y="2520"/>
                    <a:pt x="25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619;p35">
              <a:extLst>
                <a:ext uri="{FF2B5EF4-FFF2-40B4-BE49-F238E27FC236}">
                  <a16:creationId xmlns:a16="http://schemas.microsoft.com/office/drawing/2014/main" xmlns="" id="{E489A933-13F1-4E90-ADCC-50AD40FA1013}"/>
                </a:ext>
              </a:extLst>
            </p:cNvPr>
            <p:cNvSpPr/>
            <p:nvPr/>
          </p:nvSpPr>
          <p:spPr>
            <a:xfrm>
              <a:off x="6389575" y="495213"/>
              <a:ext cx="327552" cy="649140"/>
            </a:xfrm>
            <a:custGeom>
              <a:avLst/>
              <a:gdLst/>
              <a:ahLst/>
              <a:cxnLst/>
              <a:rect l="l" t="t" r="r" b="b"/>
              <a:pathLst>
                <a:path w="3241" h="6423" extrusionOk="0">
                  <a:moveTo>
                    <a:pt x="2633" y="0"/>
                  </a:moveTo>
                  <a:cubicBezTo>
                    <a:pt x="2625" y="0"/>
                    <a:pt x="2616" y="1"/>
                    <a:pt x="2607" y="3"/>
                  </a:cubicBezTo>
                  <a:cubicBezTo>
                    <a:pt x="1601" y="310"/>
                    <a:pt x="422" y="1871"/>
                    <a:pt x="211" y="3155"/>
                  </a:cubicBezTo>
                  <a:cubicBezTo>
                    <a:pt x="1" y="4410"/>
                    <a:pt x="346" y="5292"/>
                    <a:pt x="547" y="5512"/>
                  </a:cubicBezTo>
                  <a:cubicBezTo>
                    <a:pt x="978" y="6020"/>
                    <a:pt x="1629" y="6317"/>
                    <a:pt x="2482" y="6422"/>
                  </a:cubicBezTo>
                  <a:lnTo>
                    <a:pt x="2501" y="6422"/>
                  </a:lnTo>
                  <a:lnTo>
                    <a:pt x="2501" y="6413"/>
                  </a:lnTo>
                  <a:cubicBezTo>
                    <a:pt x="2504" y="6413"/>
                    <a:pt x="2507" y="6413"/>
                    <a:pt x="2511" y="6413"/>
                  </a:cubicBezTo>
                  <a:cubicBezTo>
                    <a:pt x="2664" y="6413"/>
                    <a:pt x="2671" y="6182"/>
                    <a:pt x="2520" y="6173"/>
                  </a:cubicBezTo>
                  <a:cubicBezTo>
                    <a:pt x="1725" y="6087"/>
                    <a:pt x="1122" y="5809"/>
                    <a:pt x="729" y="5349"/>
                  </a:cubicBezTo>
                  <a:cubicBezTo>
                    <a:pt x="585" y="5186"/>
                    <a:pt x="259" y="4372"/>
                    <a:pt x="451" y="3194"/>
                  </a:cubicBezTo>
                  <a:cubicBezTo>
                    <a:pt x="633" y="2101"/>
                    <a:pt x="1601" y="741"/>
                    <a:pt x="2463" y="319"/>
                  </a:cubicBezTo>
                  <a:lnTo>
                    <a:pt x="2463" y="319"/>
                  </a:lnTo>
                  <a:cubicBezTo>
                    <a:pt x="1859" y="2801"/>
                    <a:pt x="2463" y="5387"/>
                    <a:pt x="2980" y="6116"/>
                  </a:cubicBezTo>
                  <a:cubicBezTo>
                    <a:pt x="3005" y="6154"/>
                    <a:pt x="3039" y="6169"/>
                    <a:pt x="3072" y="6169"/>
                  </a:cubicBezTo>
                  <a:cubicBezTo>
                    <a:pt x="3157" y="6169"/>
                    <a:pt x="3240" y="6071"/>
                    <a:pt x="3172" y="5981"/>
                  </a:cubicBezTo>
                  <a:cubicBezTo>
                    <a:pt x="2683" y="5282"/>
                    <a:pt x="2089" y="2590"/>
                    <a:pt x="2750" y="157"/>
                  </a:cubicBezTo>
                  <a:cubicBezTo>
                    <a:pt x="2776" y="71"/>
                    <a:pt x="2710" y="0"/>
                    <a:pt x="26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620;p35">
              <a:extLst>
                <a:ext uri="{FF2B5EF4-FFF2-40B4-BE49-F238E27FC236}">
                  <a16:creationId xmlns:a16="http://schemas.microsoft.com/office/drawing/2014/main" xmlns="" id="{260EC9B5-8B23-40A4-BE47-F397CCDEB285}"/>
                </a:ext>
              </a:extLst>
            </p:cNvPr>
            <p:cNvSpPr/>
            <p:nvPr/>
          </p:nvSpPr>
          <p:spPr>
            <a:xfrm>
              <a:off x="6860120" y="2414492"/>
              <a:ext cx="747578" cy="389201"/>
            </a:xfrm>
            <a:custGeom>
              <a:avLst/>
              <a:gdLst/>
              <a:ahLst/>
              <a:cxnLst/>
              <a:rect l="l" t="t" r="r" b="b"/>
              <a:pathLst>
                <a:path w="7397" h="3851" extrusionOk="0">
                  <a:moveTo>
                    <a:pt x="4906" y="0"/>
                  </a:moveTo>
                  <a:cubicBezTo>
                    <a:pt x="4899" y="0"/>
                    <a:pt x="4893" y="0"/>
                    <a:pt x="4887" y="0"/>
                  </a:cubicBezTo>
                  <a:cubicBezTo>
                    <a:pt x="4456" y="10"/>
                    <a:pt x="2616" y="1361"/>
                    <a:pt x="2252" y="2108"/>
                  </a:cubicBezTo>
                  <a:cubicBezTo>
                    <a:pt x="978" y="2223"/>
                    <a:pt x="336" y="3229"/>
                    <a:pt x="173" y="3401"/>
                  </a:cubicBezTo>
                  <a:cubicBezTo>
                    <a:pt x="1" y="3574"/>
                    <a:pt x="173" y="3804"/>
                    <a:pt x="355" y="3804"/>
                  </a:cubicBezTo>
                  <a:cubicBezTo>
                    <a:pt x="615" y="3835"/>
                    <a:pt x="848" y="3850"/>
                    <a:pt x="1064" y="3850"/>
                  </a:cubicBezTo>
                  <a:cubicBezTo>
                    <a:pt x="1772" y="3850"/>
                    <a:pt x="2295" y="3688"/>
                    <a:pt x="2971" y="3401"/>
                  </a:cubicBezTo>
                  <a:cubicBezTo>
                    <a:pt x="3430" y="3354"/>
                    <a:pt x="5672" y="2827"/>
                    <a:pt x="5672" y="2827"/>
                  </a:cubicBezTo>
                  <a:cubicBezTo>
                    <a:pt x="5672" y="2827"/>
                    <a:pt x="6697" y="2817"/>
                    <a:pt x="6975" y="2740"/>
                  </a:cubicBezTo>
                  <a:cubicBezTo>
                    <a:pt x="7368" y="2214"/>
                    <a:pt x="7397" y="1102"/>
                    <a:pt x="7215" y="872"/>
                  </a:cubicBezTo>
                  <a:cubicBezTo>
                    <a:pt x="7026" y="646"/>
                    <a:pt x="5375" y="0"/>
                    <a:pt x="49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621;p35">
              <a:extLst>
                <a:ext uri="{FF2B5EF4-FFF2-40B4-BE49-F238E27FC236}">
                  <a16:creationId xmlns:a16="http://schemas.microsoft.com/office/drawing/2014/main" xmlns="" id="{0F2E7FE6-A44B-41E4-ABF5-BD9BED1CBB9E}"/>
                </a:ext>
              </a:extLst>
            </p:cNvPr>
            <p:cNvSpPr/>
            <p:nvPr/>
          </p:nvSpPr>
          <p:spPr>
            <a:xfrm>
              <a:off x="7154514" y="2688068"/>
              <a:ext cx="296120" cy="76001"/>
            </a:xfrm>
            <a:custGeom>
              <a:avLst/>
              <a:gdLst/>
              <a:ahLst/>
              <a:cxnLst/>
              <a:rect l="l" t="t" r="r" b="b"/>
              <a:pathLst>
                <a:path w="2930" h="752" extrusionOk="0">
                  <a:moveTo>
                    <a:pt x="2764" y="0"/>
                  </a:moveTo>
                  <a:cubicBezTo>
                    <a:pt x="2753" y="0"/>
                    <a:pt x="2742" y="2"/>
                    <a:pt x="2730" y="5"/>
                  </a:cubicBezTo>
                  <a:lnTo>
                    <a:pt x="1389" y="340"/>
                  </a:lnTo>
                  <a:lnTo>
                    <a:pt x="719" y="503"/>
                  </a:lnTo>
                  <a:cubicBezTo>
                    <a:pt x="498" y="551"/>
                    <a:pt x="268" y="608"/>
                    <a:pt x="48" y="647"/>
                  </a:cubicBezTo>
                  <a:cubicBezTo>
                    <a:pt x="19" y="647"/>
                    <a:pt x="0" y="675"/>
                    <a:pt x="10" y="704"/>
                  </a:cubicBezTo>
                  <a:cubicBezTo>
                    <a:pt x="10" y="733"/>
                    <a:pt x="38" y="752"/>
                    <a:pt x="67" y="752"/>
                  </a:cubicBezTo>
                  <a:cubicBezTo>
                    <a:pt x="297" y="723"/>
                    <a:pt x="517" y="675"/>
                    <a:pt x="747" y="637"/>
                  </a:cubicBezTo>
                  <a:lnTo>
                    <a:pt x="1428" y="512"/>
                  </a:lnTo>
                  <a:lnTo>
                    <a:pt x="2788" y="235"/>
                  </a:lnTo>
                  <a:cubicBezTo>
                    <a:pt x="2930" y="199"/>
                    <a:pt x="2891" y="0"/>
                    <a:pt x="27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622;p35">
              <a:extLst>
                <a:ext uri="{FF2B5EF4-FFF2-40B4-BE49-F238E27FC236}">
                  <a16:creationId xmlns:a16="http://schemas.microsoft.com/office/drawing/2014/main" xmlns="" id="{EA9A5F66-586C-4D37-97C6-D9804680D123}"/>
                </a:ext>
              </a:extLst>
            </p:cNvPr>
            <p:cNvSpPr/>
            <p:nvPr/>
          </p:nvSpPr>
          <p:spPr>
            <a:xfrm>
              <a:off x="6856280" y="2402870"/>
              <a:ext cx="763041" cy="408707"/>
            </a:xfrm>
            <a:custGeom>
              <a:avLst/>
              <a:gdLst/>
              <a:ahLst/>
              <a:cxnLst/>
              <a:rect l="l" t="t" r="r" b="b"/>
              <a:pathLst>
                <a:path w="7550" h="4044" extrusionOk="0">
                  <a:moveTo>
                    <a:pt x="4934" y="1"/>
                  </a:moveTo>
                  <a:cubicBezTo>
                    <a:pt x="4436" y="20"/>
                    <a:pt x="2645" y="1361"/>
                    <a:pt x="2213" y="2118"/>
                  </a:cubicBezTo>
                  <a:cubicBezTo>
                    <a:pt x="1102" y="2252"/>
                    <a:pt x="451" y="3047"/>
                    <a:pt x="202" y="3354"/>
                  </a:cubicBezTo>
                  <a:cubicBezTo>
                    <a:pt x="173" y="3392"/>
                    <a:pt x="144" y="3421"/>
                    <a:pt x="125" y="3440"/>
                  </a:cubicBezTo>
                  <a:cubicBezTo>
                    <a:pt x="29" y="3536"/>
                    <a:pt x="0" y="3679"/>
                    <a:pt x="48" y="3804"/>
                  </a:cubicBezTo>
                  <a:cubicBezTo>
                    <a:pt x="106" y="3938"/>
                    <a:pt x="240" y="4034"/>
                    <a:pt x="393" y="4043"/>
                  </a:cubicBezTo>
                  <a:cubicBezTo>
                    <a:pt x="556" y="4043"/>
                    <a:pt x="556" y="3804"/>
                    <a:pt x="393" y="3804"/>
                  </a:cubicBezTo>
                  <a:cubicBezTo>
                    <a:pt x="336" y="3804"/>
                    <a:pt x="288" y="3766"/>
                    <a:pt x="259" y="3718"/>
                  </a:cubicBezTo>
                  <a:cubicBezTo>
                    <a:pt x="249" y="3679"/>
                    <a:pt x="259" y="3631"/>
                    <a:pt x="288" y="3603"/>
                  </a:cubicBezTo>
                  <a:cubicBezTo>
                    <a:pt x="317" y="3584"/>
                    <a:pt x="345" y="3545"/>
                    <a:pt x="384" y="3497"/>
                  </a:cubicBezTo>
                  <a:cubicBezTo>
                    <a:pt x="642" y="3181"/>
                    <a:pt x="1246" y="2444"/>
                    <a:pt x="2300" y="2348"/>
                  </a:cubicBezTo>
                  <a:lnTo>
                    <a:pt x="2367" y="2348"/>
                  </a:lnTo>
                  <a:lnTo>
                    <a:pt x="2395" y="2281"/>
                  </a:lnTo>
                  <a:cubicBezTo>
                    <a:pt x="2769" y="1533"/>
                    <a:pt x="4580" y="259"/>
                    <a:pt x="4934" y="240"/>
                  </a:cubicBezTo>
                  <a:cubicBezTo>
                    <a:pt x="5337" y="240"/>
                    <a:pt x="7004" y="882"/>
                    <a:pt x="7157" y="1074"/>
                  </a:cubicBezTo>
                  <a:cubicBezTo>
                    <a:pt x="7291" y="1236"/>
                    <a:pt x="7301" y="2242"/>
                    <a:pt x="6946" y="2760"/>
                  </a:cubicBezTo>
                  <a:cubicBezTo>
                    <a:pt x="6534" y="2808"/>
                    <a:pt x="6132" y="2836"/>
                    <a:pt x="5720" y="2836"/>
                  </a:cubicBezTo>
                  <a:cubicBezTo>
                    <a:pt x="5557" y="2836"/>
                    <a:pt x="5557" y="3076"/>
                    <a:pt x="5720" y="3076"/>
                  </a:cubicBezTo>
                  <a:cubicBezTo>
                    <a:pt x="5825" y="3066"/>
                    <a:pt x="6754" y="3066"/>
                    <a:pt x="7051" y="2980"/>
                  </a:cubicBezTo>
                  <a:lnTo>
                    <a:pt x="7090" y="2970"/>
                  </a:lnTo>
                  <a:lnTo>
                    <a:pt x="7109" y="2932"/>
                  </a:lnTo>
                  <a:cubicBezTo>
                    <a:pt x="7530" y="2376"/>
                    <a:pt x="7550" y="1198"/>
                    <a:pt x="7339" y="920"/>
                  </a:cubicBezTo>
                  <a:cubicBezTo>
                    <a:pt x="7128" y="652"/>
                    <a:pt x="5423" y="1"/>
                    <a:pt x="49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623;p35">
              <a:extLst>
                <a:ext uri="{FF2B5EF4-FFF2-40B4-BE49-F238E27FC236}">
                  <a16:creationId xmlns:a16="http://schemas.microsoft.com/office/drawing/2014/main" xmlns="" id="{86424F15-66A6-45B9-8FCA-506025FD3A5B}"/>
                </a:ext>
              </a:extLst>
            </p:cNvPr>
            <p:cNvSpPr/>
            <p:nvPr/>
          </p:nvSpPr>
          <p:spPr>
            <a:xfrm>
              <a:off x="6981192" y="2717073"/>
              <a:ext cx="121076" cy="315020"/>
            </a:xfrm>
            <a:custGeom>
              <a:avLst/>
              <a:gdLst/>
              <a:ahLst/>
              <a:cxnLst/>
              <a:rect l="l" t="t" r="r" b="b"/>
              <a:pathLst>
                <a:path w="1198" h="3117" extrusionOk="0">
                  <a:moveTo>
                    <a:pt x="350" y="1"/>
                  </a:moveTo>
                  <a:cubicBezTo>
                    <a:pt x="333" y="1"/>
                    <a:pt x="315" y="2"/>
                    <a:pt x="297" y="5"/>
                  </a:cubicBezTo>
                  <a:cubicBezTo>
                    <a:pt x="115" y="43"/>
                    <a:pt x="0" y="216"/>
                    <a:pt x="39" y="398"/>
                  </a:cubicBezTo>
                  <a:lnTo>
                    <a:pt x="518" y="2850"/>
                  </a:lnTo>
                  <a:cubicBezTo>
                    <a:pt x="543" y="3009"/>
                    <a:pt x="676" y="3117"/>
                    <a:pt x="831" y="3117"/>
                  </a:cubicBezTo>
                  <a:cubicBezTo>
                    <a:pt x="854" y="3117"/>
                    <a:pt x="877" y="3114"/>
                    <a:pt x="901" y="3109"/>
                  </a:cubicBezTo>
                  <a:cubicBezTo>
                    <a:pt x="1083" y="3080"/>
                    <a:pt x="1198" y="2898"/>
                    <a:pt x="1159" y="2726"/>
                  </a:cubicBezTo>
                  <a:lnTo>
                    <a:pt x="680" y="264"/>
                  </a:lnTo>
                  <a:cubicBezTo>
                    <a:pt x="646" y="109"/>
                    <a:pt x="504" y="1"/>
                    <a:pt x="3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624;p35">
              <a:extLst>
                <a:ext uri="{FF2B5EF4-FFF2-40B4-BE49-F238E27FC236}">
                  <a16:creationId xmlns:a16="http://schemas.microsoft.com/office/drawing/2014/main" xmlns="" id="{5061780D-4FDD-44EB-A58F-170608AEE2FE}"/>
                </a:ext>
              </a:extLst>
            </p:cNvPr>
            <p:cNvSpPr/>
            <p:nvPr/>
          </p:nvSpPr>
          <p:spPr>
            <a:xfrm>
              <a:off x="6965831" y="2705451"/>
              <a:ext cx="147151" cy="338871"/>
            </a:xfrm>
            <a:custGeom>
              <a:avLst/>
              <a:gdLst/>
              <a:ahLst/>
              <a:cxnLst/>
              <a:rect l="l" t="t" r="r" b="b"/>
              <a:pathLst>
                <a:path w="1456" h="3353" extrusionOk="0">
                  <a:moveTo>
                    <a:pt x="507" y="235"/>
                  </a:moveTo>
                  <a:cubicBezTo>
                    <a:pt x="603" y="235"/>
                    <a:pt x="698" y="302"/>
                    <a:pt x="717" y="408"/>
                  </a:cubicBezTo>
                  <a:lnTo>
                    <a:pt x="1197" y="2860"/>
                  </a:lnTo>
                  <a:cubicBezTo>
                    <a:pt x="1226" y="3000"/>
                    <a:pt x="1108" y="3112"/>
                    <a:pt x="982" y="3112"/>
                  </a:cubicBezTo>
                  <a:cubicBezTo>
                    <a:pt x="944" y="3112"/>
                    <a:pt x="906" y="3102"/>
                    <a:pt x="871" y="3080"/>
                  </a:cubicBezTo>
                  <a:cubicBezTo>
                    <a:pt x="823" y="3042"/>
                    <a:pt x="794" y="2994"/>
                    <a:pt x="785" y="2946"/>
                  </a:cubicBezTo>
                  <a:lnTo>
                    <a:pt x="306" y="484"/>
                  </a:lnTo>
                  <a:cubicBezTo>
                    <a:pt x="286" y="369"/>
                    <a:pt x="353" y="264"/>
                    <a:pt x="468" y="235"/>
                  </a:cubicBezTo>
                  <a:close/>
                  <a:moveTo>
                    <a:pt x="516" y="1"/>
                  </a:moveTo>
                  <a:cubicBezTo>
                    <a:pt x="260" y="1"/>
                    <a:pt x="0" y="202"/>
                    <a:pt x="66" y="542"/>
                  </a:cubicBezTo>
                  <a:lnTo>
                    <a:pt x="545" y="2994"/>
                  </a:lnTo>
                  <a:cubicBezTo>
                    <a:pt x="574" y="3109"/>
                    <a:pt x="641" y="3215"/>
                    <a:pt x="737" y="3282"/>
                  </a:cubicBezTo>
                  <a:cubicBezTo>
                    <a:pt x="813" y="3330"/>
                    <a:pt x="900" y="3349"/>
                    <a:pt x="986" y="3349"/>
                  </a:cubicBezTo>
                  <a:cubicBezTo>
                    <a:pt x="995" y="3352"/>
                    <a:pt x="1005" y="3353"/>
                    <a:pt x="1014" y="3353"/>
                  </a:cubicBezTo>
                  <a:cubicBezTo>
                    <a:pt x="1034" y="3353"/>
                    <a:pt x="1053" y="3349"/>
                    <a:pt x="1072" y="3349"/>
                  </a:cubicBezTo>
                  <a:cubicBezTo>
                    <a:pt x="1197" y="3330"/>
                    <a:pt x="1302" y="3262"/>
                    <a:pt x="1359" y="3157"/>
                  </a:cubicBezTo>
                  <a:cubicBezTo>
                    <a:pt x="1426" y="3061"/>
                    <a:pt x="1455" y="2937"/>
                    <a:pt x="1426" y="2822"/>
                  </a:cubicBezTo>
                  <a:lnTo>
                    <a:pt x="947" y="369"/>
                  </a:lnTo>
                  <a:cubicBezTo>
                    <a:pt x="898" y="114"/>
                    <a:pt x="708" y="1"/>
                    <a:pt x="5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625;p35">
              <a:extLst>
                <a:ext uri="{FF2B5EF4-FFF2-40B4-BE49-F238E27FC236}">
                  <a16:creationId xmlns:a16="http://schemas.microsoft.com/office/drawing/2014/main" xmlns="" id="{FAA1A561-2CB8-4A0B-A4C9-8AF835A90A7B}"/>
                </a:ext>
              </a:extLst>
            </p:cNvPr>
            <p:cNvSpPr/>
            <p:nvPr/>
          </p:nvSpPr>
          <p:spPr>
            <a:xfrm>
              <a:off x="6647182" y="2699994"/>
              <a:ext cx="198593" cy="288945"/>
            </a:xfrm>
            <a:custGeom>
              <a:avLst/>
              <a:gdLst/>
              <a:ahLst/>
              <a:cxnLst/>
              <a:rect l="l" t="t" r="r" b="b"/>
              <a:pathLst>
                <a:path w="1965" h="2859" extrusionOk="0">
                  <a:moveTo>
                    <a:pt x="1594" y="0"/>
                  </a:moveTo>
                  <a:cubicBezTo>
                    <a:pt x="1476" y="0"/>
                    <a:pt x="1362" y="62"/>
                    <a:pt x="1303" y="174"/>
                  </a:cubicBezTo>
                  <a:lnTo>
                    <a:pt x="96" y="2368"/>
                  </a:lnTo>
                  <a:cubicBezTo>
                    <a:pt x="0" y="2521"/>
                    <a:pt x="67" y="2722"/>
                    <a:pt x="220" y="2818"/>
                  </a:cubicBezTo>
                  <a:cubicBezTo>
                    <a:pt x="271" y="2845"/>
                    <a:pt x="326" y="2858"/>
                    <a:pt x="380" y="2858"/>
                  </a:cubicBezTo>
                  <a:cubicBezTo>
                    <a:pt x="498" y="2858"/>
                    <a:pt x="611" y="2796"/>
                    <a:pt x="671" y="2684"/>
                  </a:cubicBezTo>
                  <a:lnTo>
                    <a:pt x="1878" y="490"/>
                  </a:lnTo>
                  <a:cubicBezTo>
                    <a:pt x="1964" y="327"/>
                    <a:pt x="1907" y="126"/>
                    <a:pt x="1753" y="40"/>
                  </a:cubicBezTo>
                  <a:cubicBezTo>
                    <a:pt x="1702" y="13"/>
                    <a:pt x="1648" y="0"/>
                    <a:pt x="15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626;p35">
              <a:extLst>
                <a:ext uri="{FF2B5EF4-FFF2-40B4-BE49-F238E27FC236}">
                  <a16:creationId xmlns:a16="http://schemas.microsoft.com/office/drawing/2014/main" xmlns="" id="{6AE5C960-A205-4366-A72D-6D94E5340AE9}"/>
                </a:ext>
              </a:extLst>
            </p:cNvPr>
            <p:cNvSpPr/>
            <p:nvPr/>
          </p:nvSpPr>
          <p:spPr>
            <a:xfrm>
              <a:off x="6638390" y="2687765"/>
              <a:ext cx="216077" cy="313605"/>
            </a:xfrm>
            <a:custGeom>
              <a:avLst/>
              <a:gdLst/>
              <a:ahLst/>
              <a:cxnLst/>
              <a:rect l="l" t="t" r="r" b="b"/>
              <a:pathLst>
                <a:path w="2138" h="3103" extrusionOk="0">
                  <a:moveTo>
                    <a:pt x="1658" y="243"/>
                  </a:moveTo>
                  <a:cubicBezTo>
                    <a:pt x="1665" y="243"/>
                    <a:pt x="1671" y="244"/>
                    <a:pt x="1677" y="247"/>
                  </a:cubicBezTo>
                  <a:cubicBezTo>
                    <a:pt x="1688" y="245"/>
                    <a:pt x="1697" y="243"/>
                    <a:pt x="1707" y="243"/>
                  </a:cubicBezTo>
                  <a:cubicBezTo>
                    <a:pt x="1732" y="243"/>
                    <a:pt x="1755" y="252"/>
                    <a:pt x="1783" y="266"/>
                  </a:cubicBezTo>
                  <a:cubicBezTo>
                    <a:pt x="1888" y="314"/>
                    <a:pt x="1917" y="448"/>
                    <a:pt x="1859" y="544"/>
                  </a:cubicBezTo>
                  <a:lnTo>
                    <a:pt x="652" y="2738"/>
                  </a:lnTo>
                  <a:cubicBezTo>
                    <a:pt x="619" y="2810"/>
                    <a:pt x="546" y="2851"/>
                    <a:pt x="472" y="2851"/>
                  </a:cubicBezTo>
                  <a:cubicBezTo>
                    <a:pt x="439" y="2851"/>
                    <a:pt x="405" y="2842"/>
                    <a:pt x="374" y="2824"/>
                  </a:cubicBezTo>
                  <a:cubicBezTo>
                    <a:pt x="327" y="2796"/>
                    <a:pt x="288" y="2757"/>
                    <a:pt x="269" y="2709"/>
                  </a:cubicBezTo>
                  <a:cubicBezTo>
                    <a:pt x="260" y="2652"/>
                    <a:pt x="260" y="2594"/>
                    <a:pt x="288" y="2546"/>
                  </a:cubicBezTo>
                  <a:lnTo>
                    <a:pt x="1495" y="353"/>
                  </a:lnTo>
                  <a:cubicBezTo>
                    <a:pt x="1524" y="305"/>
                    <a:pt x="1562" y="266"/>
                    <a:pt x="1620" y="247"/>
                  </a:cubicBezTo>
                  <a:cubicBezTo>
                    <a:pt x="1633" y="247"/>
                    <a:pt x="1645" y="243"/>
                    <a:pt x="1658" y="243"/>
                  </a:cubicBezTo>
                  <a:close/>
                  <a:moveTo>
                    <a:pt x="1678" y="0"/>
                  </a:moveTo>
                  <a:cubicBezTo>
                    <a:pt x="1636" y="0"/>
                    <a:pt x="1594" y="6"/>
                    <a:pt x="1553" y="17"/>
                  </a:cubicBezTo>
                  <a:cubicBezTo>
                    <a:pt x="1438" y="56"/>
                    <a:pt x="1342" y="132"/>
                    <a:pt x="1285" y="238"/>
                  </a:cubicBezTo>
                  <a:lnTo>
                    <a:pt x="77" y="2432"/>
                  </a:lnTo>
                  <a:cubicBezTo>
                    <a:pt x="20" y="2537"/>
                    <a:pt x="1" y="2652"/>
                    <a:pt x="39" y="2767"/>
                  </a:cubicBezTo>
                  <a:cubicBezTo>
                    <a:pt x="68" y="2882"/>
                    <a:pt x="145" y="2978"/>
                    <a:pt x="250" y="3035"/>
                  </a:cubicBezTo>
                  <a:cubicBezTo>
                    <a:pt x="317" y="3073"/>
                    <a:pt x="394" y="3093"/>
                    <a:pt x="470" y="3093"/>
                  </a:cubicBezTo>
                  <a:lnTo>
                    <a:pt x="470" y="3102"/>
                  </a:lnTo>
                  <a:cubicBezTo>
                    <a:pt x="633" y="3102"/>
                    <a:pt x="777" y="3016"/>
                    <a:pt x="863" y="2872"/>
                  </a:cubicBezTo>
                  <a:lnTo>
                    <a:pt x="2070" y="669"/>
                  </a:lnTo>
                  <a:cubicBezTo>
                    <a:pt x="2128" y="563"/>
                    <a:pt x="2137" y="439"/>
                    <a:pt x="2109" y="324"/>
                  </a:cubicBezTo>
                  <a:cubicBezTo>
                    <a:pt x="2053" y="126"/>
                    <a:pt x="1873" y="0"/>
                    <a:pt x="16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xmlns="" id="{FE87D0C0-A743-4834-B3F6-5B33468EB29C}"/>
              </a:ext>
            </a:extLst>
          </p:cNvPr>
          <p:cNvCxnSpPr>
            <a:cxnSpLocks/>
          </p:cNvCxnSpPr>
          <p:nvPr/>
        </p:nvCxnSpPr>
        <p:spPr>
          <a:xfrm>
            <a:off x="1178363" y="1070061"/>
            <a:ext cx="519181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xmlns="" id="{9694D0F2-71B1-41AE-917C-78C285317CBD}"/>
              </a:ext>
            </a:extLst>
          </p:cNvPr>
          <p:cNvCxnSpPr>
            <a:cxnSpLocks/>
          </p:cNvCxnSpPr>
          <p:nvPr/>
        </p:nvCxnSpPr>
        <p:spPr>
          <a:xfrm>
            <a:off x="6885015" y="1002453"/>
            <a:ext cx="1525937" cy="1723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xmlns="" id="{30121B3E-CE09-4E8B-B73E-52AA384CB8F7}"/>
              </a:ext>
            </a:extLst>
          </p:cNvPr>
          <p:cNvCxnSpPr>
            <a:cxnSpLocks/>
          </p:cNvCxnSpPr>
          <p:nvPr/>
        </p:nvCxnSpPr>
        <p:spPr>
          <a:xfrm>
            <a:off x="1152538" y="1502641"/>
            <a:ext cx="203311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xmlns="" id="{7A64D13E-7C55-4B57-ADDB-EA410FD8AC6F}"/>
              </a:ext>
            </a:extLst>
          </p:cNvPr>
          <p:cNvCxnSpPr>
            <a:cxnSpLocks/>
          </p:cNvCxnSpPr>
          <p:nvPr/>
        </p:nvCxnSpPr>
        <p:spPr>
          <a:xfrm>
            <a:off x="3435630" y="1502641"/>
            <a:ext cx="526591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xmlns="" id="{BA86E500-410A-4DFC-8ECF-9FF632EC7EFF}"/>
              </a:ext>
            </a:extLst>
          </p:cNvPr>
          <p:cNvCxnSpPr>
            <a:cxnSpLocks/>
          </p:cNvCxnSpPr>
          <p:nvPr/>
        </p:nvCxnSpPr>
        <p:spPr>
          <a:xfrm>
            <a:off x="1866168" y="1871351"/>
            <a:ext cx="4711613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xmlns="" id="{0FED5E0D-040A-4B30-8425-6046274591CA}"/>
              </a:ext>
            </a:extLst>
          </p:cNvPr>
          <p:cNvCxnSpPr>
            <a:cxnSpLocks/>
          </p:cNvCxnSpPr>
          <p:nvPr/>
        </p:nvCxnSpPr>
        <p:spPr>
          <a:xfrm>
            <a:off x="1117879" y="2313802"/>
            <a:ext cx="6118663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xmlns="" id="{4CA01EA6-FDB1-4F98-8FAD-1AB749100D3A}"/>
              </a:ext>
            </a:extLst>
          </p:cNvPr>
          <p:cNvCxnSpPr>
            <a:cxnSpLocks/>
          </p:cNvCxnSpPr>
          <p:nvPr/>
        </p:nvCxnSpPr>
        <p:spPr>
          <a:xfrm>
            <a:off x="6793345" y="1874573"/>
            <a:ext cx="1937699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5204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11022E-16 L 0.60486 0.00247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243" y="1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4" grpId="0"/>
      <p:bldP spid="5" grpId="0"/>
      <p:bldP spid="6" grpId="0"/>
      <p:bldP spid="7" grpId="0"/>
      <p:bldP spid="13" grpId="0" animBg="1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xmlns="" id="{FA1EEA5D-0BBC-4C5C-B827-005006BE6E0A}"/>
              </a:ext>
            </a:extLst>
          </p:cNvPr>
          <p:cNvSpPr/>
          <p:nvPr/>
        </p:nvSpPr>
        <p:spPr>
          <a:xfrm>
            <a:off x="199507" y="243173"/>
            <a:ext cx="8744986" cy="477891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4" name="Google Shape;534;p34"/>
          <p:cNvSpPr/>
          <p:nvPr/>
        </p:nvSpPr>
        <p:spPr>
          <a:xfrm rot="9715800" flipH="1">
            <a:off x="8461455" y="328123"/>
            <a:ext cx="497234" cy="479367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BCEBAC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34"/>
          <p:cNvSpPr/>
          <p:nvPr/>
        </p:nvSpPr>
        <p:spPr>
          <a:xfrm rot="9715681" flipH="1">
            <a:off x="8032241" y="165625"/>
            <a:ext cx="336672" cy="324574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34"/>
          <p:cNvSpPr/>
          <p:nvPr/>
        </p:nvSpPr>
        <p:spPr>
          <a:xfrm rot="9719309" flipH="1">
            <a:off x="8421084" y="82270"/>
            <a:ext cx="166878" cy="166878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738;p38">
            <a:extLst>
              <a:ext uri="{FF2B5EF4-FFF2-40B4-BE49-F238E27FC236}">
                <a16:creationId xmlns:a16="http://schemas.microsoft.com/office/drawing/2014/main" xmlns="" id="{CD326048-B83B-4E53-897A-F743ED43F075}"/>
              </a:ext>
            </a:extLst>
          </p:cNvPr>
          <p:cNvSpPr/>
          <p:nvPr/>
        </p:nvSpPr>
        <p:spPr>
          <a:xfrm>
            <a:off x="169041" y="244613"/>
            <a:ext cx="526575" cy="507653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739;p38">
            <a:extLst>
              <a:ext uri="{FF2B5EF4-FFF2-40B4-BE49-F238E27FC236}">
                <a16:creationId xmlns:a16="http://schemas.microsoft.com/office/drawing/2014/main" xmlns="" id="{32C633DB-5A6D-44E1-B4FC-748AC4405518}"/>
              </a:ext>
            </a:extLst>
          </p:cNvPr>
          <p:cNvSpPr/>
          <p:nvPr/>
        </p:nvSpPr>
        <p:spPr>
          <a:xfrm rot="10800000">
            <a:off x="744627" y="100881"/>
            <a:ext cx="219000" cy="219000"/>
          </a:xfrm>
          <a:prstGeom prst="ellipse">
            <a:avLst/>
          </a:pr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6770EBF-C051-4C3E-8AA1-1377B0474034}"/>
              </a:ext>
            </a:extLst>
          </p:cNvPr>
          <p:cNvSpPr/>
          <p:nvPr/>
        </p:nvSpPr>
        <p:spPr>
          <a:xfrm>
            <a:off x="225825" y="945229"/>
            <a:ext cx="8892905" cy="3198311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tabLst>
                <a:tab pos="7302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tabLst>
                <a:tab pos="7302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tabLst>
                <a:tab pos="7302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tabLst>
                <a:tab pos="7302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tabLst>
                <a:tab pos="7302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302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302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302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302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Thời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gian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đó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đi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quãng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đường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AB,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kể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cả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thời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gian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nghỉ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	8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giờ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30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phút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– 6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giờ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45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phút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= 1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giờ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45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phút</a:t>
            </a:r>
            <a:endParaRPr lang="en-US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Thời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gian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đó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đi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quãng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đường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AB,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kể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thời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gian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nghỉ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	1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giờ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45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phút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 – 15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phút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= 1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giờ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30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phút</a:t>
            </a:r>
            <a:endParaRPr lang="en-US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			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Đáp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: 1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giờ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30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phút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DBF6A746-F3E7-4BD8-A30C-197402030E3A}"/>
              </a:ext>
            </a:extLst>
          </p:cNvPr>
          <p:cNvGrpSpPr/>
          <p:nvPr/>
        </p:nvGrpSpPr>
        <p:grpSpPr>
          <a:xfrm>
            <a:off x="815532" y="3404367"/>
            <a:ext cx="7512936" cy="1690166"/>
            <a:chOff x="806409" y="341841"/>
            <a:chExt cx="7512936" cy="1690166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xmlns="" id="{50B77754-3448-4B42-AF8A-7CDD019BB71F}"/>
                </a:ext>
              </a:extLst>
            </p:cNvPr>
            <p:cNvCxnSpPr>
              <a:cxnSpLocks/>
            </p:cNvCxnSpPr>
            <p:nvPr/>
          </p:nvCxnSpPr>
          <p:spPr>
            <a:xfrm>
              <a:off x="1852326" y="1391030"/>
              <a:ext cx="5640560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F4C8C34F-FFB2-4CA5-87AD-5E6CEA3FEBFE}"/>
                </a:ext>
              </a:extLst>
            </p:cNvPr>
            <p:cNvSpPr/>
            <p:nvPr/>
          </p:nvSpPr>
          <p:spPr>
            <a:xfrm>
              <a:off x="1439581" y="1166676"/>
              <a:ext cx="423066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en-US" sz="2200" b="1" dirty="0">
                  <a:solidFill>
                    <a:srgbClr val="A86ED4"/>
                  </a:solidFill>
                  <a:latin typeface="#9Slide07 Itim" panose="00000500000000000000" pitchFamily="2" charset="-34"/>
                  <a:cs typeface="#9Slide07 Itim" panose="00000500000000000000" pitchFamily="2" charset="-34"/>
                </a:rPr>
                <a:t>A</a:t>
              </a:r>
              <a:endParaRPr lang="en-US" sz="2200" b="1" dirty="0">
                <a:solidFill>
                  <a:srgbClr val="A86ED4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86ACDAC3-AF71-4B3D-9819-D1CA7A7DAE80}"/>
                </a:ext>
              </a:extLst>
            </p:cNvPr>
            <p:cNvSpPr/>
            <p:nvPr/>
          </p:nvSpPr>
          <p:spPr>
            <a:xfrm>
              <a:off x="7548012" y="1144022"/>
              <a:ext cx="426343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en-US" sz="2200" b="1" dirty="0">
                  <a:solidFill>
                    <a:srgbClr val="A86ED4"/>
                  </a:solidFill>
                  <a:latin typeface="#9Slide07 Itim" panose="00000500000000000000" pitchFamily="2" charset="-34"/>
                  <a:cs typeface="#9Slide07 Itim" panose="00000500000000000000" pitchFamily="2" charset="-34"/>
                </a:rPr>
                <a:t>B</a:t>
              </a:r>
              <a:endParaRPr lang="en-US" sz="2200" b="1" dirty="0">
                <a:solidFill>
                  <a:srgbClr val="A86ED4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6CB75F1C-106E-4653-9445-21E3325239BD}"/>
                </a:ext>
              </a:extLst>
            </p:cNvPr>
            <p:cNvSpPr/>
            <p:nvPr/>
          </p:nvSpPr>
          <p:spPr>
            <a:xfrm>
              <a:off x="806409" y="1601120"/>
              <a:ext cx="2022261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en-US" sz="2200" dirty="0">
                  <a:solidFill>
                    <a:srgbClr val="C55964"/>
                  </a:solidFill>
                  <a:latin typeface="#9Slide07 Itim" panose="00000500000000000000" pitchFamily="2" charset="-34"/>
                  <a:cs typeface="#9Slide07 Itim" panose="00000500000000000000" pitchFamily="2" charset="-34"/>
                </a:rPr>
                <a:t>6 </a:t>
              </a:r>
              <a:r>
                <a:rPr lang="en-US" altLang="en-US" sz="2200" dirty="0" err="1">
                  <a:solidFill>
                    <a:srgbClr val="C55964"/>
                  </a:solidFill>
                  <a:latin typeface="#9Slide07 Itim" panose="00000500000000000000" pitchFamily="2" charset="-34"/>
                  <a:cs typeface="#9Slide07 Itim" panose="00000500000000000000" pitchFamily="2" charset="-34"/>
                </a:rPr>
                <a:t>giờ</a:t>
              </a:r>
              <a:r>
                <a:rPr lang="en-US" altLang="en-US" sz="2200" dirty="0">
                  <a:solidFill>
                    <a:srgbClr val="C55964"/>
                  </a:solidFill>
                  <a:latin typeface="#9Slide07 Itim" panose="00000500000000000000" pitchFamily="2" charset="-34"/>
                  <a:cs typeface="#9Slide07 Itim" panose="00000500000000000000" pitchFamily="2" charset="-34"/>
                </a:rPr>
                <a:t> 45 </a:t>
              </a:r>
              <a:r>
                <a:rPr lang="en-US" altLang="en-US" sz="2200" dirty="0" err="1">
                  <a:solidFill>
                    <a:srgbClr val="C55964"/>
                  </a:solidFill>
                  <a:latin typeface="#9Slide07 Itim" panose="00000500000000000000" pitchFamily="2" charset="-34"/>
                  <a:cs typeface="#9Slide07 Itim" panose="00000500000000000000" pitchFamily="2" charset="-34"/>
                </a:rPr>
                <a:t>phút</a:t>
              </a:r>
              <a:r>
                <a:rPr lang="en-US" altLang="en-US" sz="2200" dirty="0">
                  <a:solidFill>
                    <a:srgbClr val="C55964"/>
                  </a:solidFill>
                  <a:latin typeface="#9Slide07 Itim" panose="00000500000000000000" pitchFamily="2" charset="-34"/>
                  <a:cs typeface="#9Slide07 Itim" panose="00000500000000000000" pitchFamily="2" charset="-34"/>
                </a:rPr>
                <a:t> </a:t>
              </a:r>
              <a:endParaRPr lang="en-US" sz="2200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8D0277FE-14FC-44E6-BA8D-D4010439313F}"/>
                </a:ext>
              </a:extLst>
            </p:cNvPr>
            <p:cNvSpPr/>
            <p:nvPr/>
          </p:nvSpPr>
          <p:spPr>
            <a:xfrm>
              <a:off x="6351156" y="1601120"/>
              <a:ext cx="1968189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en-US" sz="2200" dirty="0">
                  <a:solidFill>
                    <a:srgbClr val="C55964"/>
                  </a:solidFill>
                  <a:latin typeface="#9Slide07 Itim" panose="00000500000000000000" pitchFamily="2" charset="-34"/>
                  <a:cs typeface="#9Slide07 Itim" panose="00000500000000000000" pitchFamily="2" charset="-34"/>
                </a:rPr>
                <a:t>8 </a:t>
              </a:r>
              <a:r>
                <a:rPr lang="en-US" altLang="en-US" sz="2200" dirty="0" err="1">
                  <a:solidFill>
                    <a:srgbClr val="C55964"/>
                  </a:solidFill>
                  <a:latin typeface="#9Slide07 Itim" panose="00000500000000000000" pitchFamily="2" charset="-34"/>
                  <a:cs typeface="#9Slide07 Itim" panose="00000500000000000000" pitchFamily="2" charset="-34"/>
                </a:rPr>
                <a:t>giờ</a:t>
              </a:r>
              <a:r>
                <a:rPr lang="en-US" altLang="en-US" sz="2200" dirty="0">
                  <a:solidFill>
                    <a:srgbClr val="C55964"/>
                  </a:solidFill>
                  <a:latin typeface="#9Slide07 Itim" panose="00000500000000000000" pitchFamily="2" charset="-34"/>
                  <a:cs typeface="#9Slide07 Itim" panose="00000500000000000000" pitchFamily="2" charset="-34"/>
                </a:rPr>
                <a:t> 30 </a:t>
              </a:r>
              <a:r>
                <a:rPr lang="en-US" altLang="en-US" sz="2200" dirty="0" err="1">
                  <a:solidFill>
                    <a:srgbClr val="C55964"/>
                  </a:solidFill>
                  <a:latin typeface="#9Slide07 Itim" panose="00000500000000000000" pitchFamily="2" charset="-34"/>
                  <a:cs typeface="#9Slide07 Itim" panose="00000500000000000000" pitchFamily="2" charset="-34"/>
                </a:rPr>
                <a:t>phút</a:t>
              </a:r>
              <a:endParaRPr lang="en-US" sz="2200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41E545BF-D357-4DC5-90BA-10E9F551612F}"/>
                </a:ext>
              </a:extLst>
            </p:cNvPr>
            <p:cNvSpPr/>
            <p:nvPr/>
          </p:nvSpPr>
          <p:spPr>
            <a:xfrm>
              <a:off x="4213001" y="1160197"/>
              <a:ext cx="841638" cy="462993"/>
            </a:xfrm>
            <a:prstGeom prst="rect">
              <a:avLst/>
            </a:prstGeom>
            <a:pattFill prst="pct5">
              <a:fgClr>
                <a:schemeClr val="accent1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>
                  <a:solidFill>
                    <a:srgbClr val="A86ED4"/>
                  </a:solidFill>
                </a:rPr>
                <a:t>Nghỉ</a:t>
              </a:r>
              <a:endParaRPr lang="en-US" sz="2000" dirty="0">
                <a:solidFill>
                  <a:srgbClr val="A86ED4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39B10C37-C217-4ACF-868D-670749BF6629}"/>
                </a:ext>
              </a:extLst>
            </p:cNvPr>
            <p:cNvSpPr/>
            <p:nvPr/>
          </p:nvSpPr>
          <p:spPr>
            <a:xfrm>
              <a:off x="3981937" y="1601120"/>
              <a:ext cx="1198085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en-US" sz="2200" dirty="0">
                  <a:solidFill>
                    <a:srgbClr val="C55964"/>
                  </a:solidFill>
                  <a:latin typeface="#9Slide07 Itim" panose="00000500000000000000" pitchFamily="2" charset="-34"/>
                  <a:cs typeface="#9Slide07 Itim" panose="00000500000000000000" pitchFamily="2" charset="-34"/>
                </a:rPr>
                <a:t>15 </a:t>
              </a:r>
              <a:r>
                <a:rPr lang="en-US" altLang="en-US" sz="2200" dirty="0" err="1">
                  <a:solidFill>
                    <a:srgbClr val="C55964"/>
                  </a:solidFill>
                  <a:latin typeface="#9Slide07 Itim" panose="00000500000000000000" pitchFamily="2" charset="-34"/>
                  <a:cs typeface="#9Slide07 Itim" panose="00000500000000000000" pitchFamily="2" charset="-34"/>
                </a:rPr>
                <a:t>phút</a:t>
              </a:r>
              <a:endParaRPr lang="en-US" sz="2200" dirty="0"/>
            </a:p>
          </p:txBody>
        </p:sp>
        <p:grpSp>
          <p:nvGrpSpPr>
            <p:cNvPr id="16" name="Google Shape;548;p35">
              <a:extLst>
                <a:ext uri="{FF2B5EF4-FFF2-40B4-BE49-F238E27FC236}">
                  <a16:creationId xmlns:a16="http://schemas.microsoft.com/office/drawing/2014/main" xmlns="" id="{9ECE79ED-D1F1-41D4-A799-2B03EAEA029F}"/>
                </a:ext>
              </a:extLst>
            </p:cNvPr>
            <p:cNvGrpSpPr/>
            <p:nvPr/>
          </p:nvGrpSpPr>
          <p:grpSpPr>
            <a:xfrm flipH="1">
              <a:off x="6871485" y="341841"/>
              <a:ext cx="621401" cy="1046494"/>
              <a:chOff x="5911350" y="495213"/>
              <a:chExt cx="2363450" cy="4153074"/>
            </a:xfrm>
          </p:grpSpPr>
          <p:sp>
            <p:nvSpPr>
              <p:cNvPr id="17" name="Google Shape;549;p35">
                <a:extLst>
                  <a:ext uri="{FF2B5EF4-FFF2-40B4-BE49-F238E27FC236}">
                    <a16:creationId xmlns:a16="http://schemas.microsoft.com/office/drawing/2014/main" xmlns="" id="{DE7970BC-32C9-4FD5-9B6C-3ABC1C481B58}"/>
                  </a:ext>
                </a:extLst>
              </p:cNvPr>
              <p:cNvSpPr/>
              <p:nvPr/>
            </p:nvSpPr>
            <p:spPr>
              <a:xfrm>
                <a:off x="6777856" y="2523943"/>
                <a:ext cx="392233" cy="268227"/>
              </a:xfrm>
              <a:custGeom>
                <a:avLst/>
                <a:gdLst/>
                <a:ahLst/>
                <a:cxnLst/>
                <a:rect l="l" t="t" r="r" b="b"/>
                <a:pathLst>
                  <a:path w="3881" h="2654" extrusionOk="0">
                    <a:moveTo>
                      <a:pt x="2367" y="0"/>
                    </a:moveTo>
                    <a:cubicBezTo>
                      <a:pt x="1418" y="0"/>
                      <a:pt x="470" y="604"/>
                      <a:pt x="230" y="1322"/>
                    </a:cubicBezTo>
                    <a:cubicBezTo>
                      <a:pt x="0" y="2050"/>
                      <a:pt x="575" y="2654"/>
                      <a:pt x="1524" y="2654"/>
                    </a:cubicBezTo>
                    <a:cubicBezTo>
                      <a:pt x="2463" y="2654"/>
                      <a:pt x="3411" y="2060"/>
                      <a:pt x="3650" y="1322"/>
                    </a:cubicBezTo>
                    <a:cubicBezTo>
                      <a:pt x="3880" y="594"/>
                      <a:pt x="3306" y="0"/>
                      <a:pt x="236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550;p35">
                <a:extLst>
                  <a:ext uri="{FF2B5EF4-FFF2-40B4-BE49-F238E27FC236}">
                    <a16:creationId xmlns:a16="http://schemas.microsoft.com/office/drawing/2014/main" xmlns="" id="{6D8709C8-ABF7-4BDF-87D2-FC055AC82E79}"/>
                  </a:ext>
                </a:extLst>
              </p:cNvPr>
              <p:cNvSpPr/>
              <p:nvPr/>
            </p:nvSpPr>
            <p:spPr>
              <a:xfrm>
                <a:off x="6778765" y="2512320"/>
                <a:ext cx="390313" cy="291471"/>
              </a:xfrm>
              <a:custGeom>
                <a:avLst/>
                <a:gdLst/>
                <a:ahLst/>
                <a:cxnLst/>
                <a:rect l="l" t="t" r="r" b="b"/>
                <a:pathLst>
                  <a:path w="3862" h="2884" extrusionOk="0">
                    <a:moveTo>
                      <a:pt x="2358" y="240"/>
                    </a:moveTo>
                    <a:cubicBezTo>
                      <a:pt x="2827" y="240"/>
                      <a:pt x="3220" y="393"/>
                      <a:pt x="3421" y="671"/>
                    </a:cubicBezTo>
                    <a:cubicBezTo>
                      <a:pt x="3574" y="881"/>
                      <a:pt x="3613" y="1159"/>
                      <a:pt x="3517" y="1399"/>
                    </a:cubicBezTo>
                    <a:cubicBezTo>
                      <a:pt x="3306" y="2089"/>
                      <a:pt x="2396" y="2644"/>
                      <a:pt x="1505" y="2644"/>
                    </a:cubicBezTo>
                    <a:cubicBezTo>
                      <a:pt x="1036" y="2644"/>
                      <a:pt x="643" y="2481"/>
                      <a:pt x="432" y="2204"/>
                    </a:cubicBezTo>
                    <a:cubicBezTo>
                      <a:pt x="279" y="1993"/>
                      <a:pt x="240" y="1725"/>
                      <a:pt x="336" y="1475"/>
                    </a:cubicBezTo>
                    <a:cubicBezTo>
                      <a:pt x="547" y="795"/>
                      <a:pt x="1457" y="240"/>
                      <a:pt x="2348" y="240"/>
                    </a:cubicBezTo>
                    <a:close/>
                    <a:moveTo>
                      <a:pt x="2358" y="0"/>
                    </a:moveTo>
                    <a:cubicBezTo>
                      <a:pt x="1361" y="0"/>
                      <a:pt x="355" y="623"/>
                      <a:pt x="116" y="1399"/>
                    </a:cubicBezTo>
                    <a:cubicBezTo>
                      <a:pt x="1" y="1725"/>
                      <a:pt x="49" y="2069"/>
                      <a:pt x="250" y="2347"/>
                    </a:cubicBezTo>
                    <a:cubicBezTo>
                      <a:pt x="499" y="2692"/>
                      <a:pt x="959" y="2884"/>
                      <a:pt x="1505" y="2884"/>
                    </a:cubicBezTo>
                    <a:cubicBezTo>
                      <a:pt x="2501" y="2884"/>
                      <a:pt x="3507" y="2251"/>
                      <a:pt x="3747" y="1475"/>
                    </a:cubicBezTo>
                    <a:cubicBezTo>
                      <a:pt x="3862" y="1159"/>
                      <a:pt x="3814" y="805"/>
                      <a:pt x="3622" y="537"/>
                    </a:cubicBezTo>
                    <a:cubicBezTo>
                      <a:pt x="3373" y="192"/>
                      <a:pt x="2904" y="0"/>
                      <a:pt x="2358" y="0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551;p35">
                <a:extLst>
                  <a:ext uri="{FF2B5EF4-FFF2-40B4-BE49-F238E27FC236}">
                    <a16:creationId xmlns:a16="http://schemas.microsoft.com/office/drawing/2014/main" xmlns="" id="{7BCCD393-DD3A-43E1-94B4-5D9DE59FF8A7}"/>
                  </a:ext>
                </a:extLst>
              </p:cNvPr>
              <p:cNvSpPr/>
              <p:nvPr/>
            </p:nvSpPr>
            <p:spPr>
              <a:xfrm>
                <a:off x="7998786" y="2884028"/>
                <a:ext cx="190811" cy="227699"/>
              </a:xfrm>
              <a:custGeom>
                <a:avLst/>
                <a:gdLst/>
                <a:ahLst/>
                <a:cxnLst/>
                <a:rect l="l" t="t" r="r" b="b"/>
                <a:pathLst>
                  <a:path w="1888" h="2253" extrusionOk="0">
                    <a:moveTo>
                      <a:pt x="355" y="1"/>
                    </a:moveTo>
                    <a:cubicBezTo>
                      <a:pt x="173" y="1"/>
                      <a:pt x="48" y="624"/>
                      <a:pt x="29" y="969"/>
                    </a:cubicBezTo>
                    <a:cubicBezTo>
                      <a:pt x="0" y="1246"/>
                      <a:pt x="77" y="1515"/>
                      <a:pt x="240" y="1745"/>
                    </a:cubicBezTo>
                    <a:cubicBezTo>
                      <a:pt x="345" y="1850"/>
                      <a:pt x="699" y="2243"/>
                      <a:pt x="805" y="2252"/>
                    </a:cubicBezTo>
                    <a:cubicBezTo>
                      <a:pt x="910" y="2252"/>
                      <a:pt x="1035" y="2099"/>
                      <a:pt x="1054" y="2022"/>
                    </a:cubicBezTo>
                    <a:cubicBezTo>
                      <a:pt x="1101" y="2061"/>
                      <a:pt x="1282" y="2164"/>
                      <a:pt x="1415" y="2164"/>
                    </a:cubicBezTo>
                    <a:cubicBezTo>
                      <a:pt x="1444" y="2164"/>
                      <a:pt x="1472" y="2159"/>
                      <a:pt x="1495" y="2147"/>
                    </a:cubicBezTo>
                    <a:cubicBezTo>
                      <a:pt x="1619" y="2080"/>
                      <a:pt x="1887" y="1448"/>
                      <a:pt x="1887" y="1160"/>
                    </a:cubicBezTo>
                    <a:cubicBezTo>
                      <a:pt x="1887" y="863"/>
                      <a:pt x="1878" y="700"/>
                      <a:pt x="1638" y="480"/>
                    </a:cubicBezTo>
                    <a:cubicBezTo>
                      <a:pt x="1274" y="183"/>
                      <a:pt x="824" y="20"/>
                      <a:pt x="35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552;p35">
                <a:extLst>
                  <a:ext uri="{FF2B5EF4-FFF2-40B4-BE49-F238E27FC236}">
                    <a16:creationId xmlns:a16="http://schemas.microsoft.com/office/drawing/2014/main" xmlns="" id="{1F524262-C123-4880-8710-76905840DF8E}"/>
                  </a:ext>
                </a:extLst>
              </p:cNvPr>
              <p:cNvSpPr/>
              <p:nvPr/>
            </p:nvSpPr>
            <p:spPr>
              <a:xfrm>
                <a:off x="7986153" y="2871497"/>
                <a:ext cx="215976" cy="251854"/>
              </a:xfrm>
              <a:custGeom>
                <a:avLst/>
                <a:gdLst/>
                <a:ahLst/>
                <a:cxnLst/>
                <a:rect l="l" t="t" r="r" b="b"/>
                <a:pathLst>
                  <a:path w="2137" h="2492" extrusionOk="0">
                    <a:moveTo>
                      <a:pt x="489" y="240"/>
                    </a:moveTo>
                    <a:cubicBezTo>
                      <a:pt x="920" y="259"/>
                      <a:pt x="1342" y="412"/>
                      <a:pt x="1677" y="681"/>
                    </a:cubicBezTo>
                    <a:cubicBezTo>
                      <a:pt x="1878" y="872"/>
                      <a:pt x="1897" y="1006"/>
                      <a:pt x="1888" y="1275"/>
                    </a:cubicBezTo>
                    <a:cubicBezTo>
                      <a:pt x="1888" y="1543"/>
                      <a:pt x="1639" y="2089"/>
                      <a:pt x="1562" y="2156"/>
                    </a:cubicBezTo>
                    <a:cubicBezTo>
                      <a:pt x="1557" y="2158"/>
                      <a:pt x="1550" y="2159"/>
                      <a:pt x="1542" y="2159"/>
                    </a:cubicBezTo>
                    <a:cubicBezTo>
                      <a:pt x="1474" y="2159"/>
                      <a:pt x="1315" y="2093"/>
                      <a:pt x="1256" y="2051"/>
                    </a:cubicBezTo>
                    <a:cubicBezTo>
                      <a:pt x="1234" y="2032"/>
                      <a:pt x="1208" y="2023"/>
                      <a:pt x="1182" y="2023"/>
                    </a:cubicBezTo>
                    <a:cubicBezTo>
                      <a:pt x="1129" y="2023"/>
                      <a:pt x="1077" y="2060"/>
                      <a:pt x="1064" y="2118"/>
                    </a:cubicBezTo>
                    <a:cubicBezTo>
                      <a:pt x="1045" y="2166"/>
                      <a:pt x="997" y="2213"/>
                      <a:pt x="949" y="2242"/>
                    </a:cubicBezTo>
                    <a:cubicBezTo>
                      <a:pt x="777" y="2127"/>
                      <a:pt x="633" y="1984"/>
                      <a:pt x="499" y="1830"/>
                    </a:cubicBezTo>
                    <a:lnTo>
                      <a:pt x="451" y="1773"/>
                    </a:lnTo>
                    <a:cubicBezTo>
                      <a:pt x="307" y="1572"/>
                      <a:pt x="250" y="1332"/>
                      <a:pt x="269" y="1102"/>
                    </a:cubicBezTo>
                    <a:cubicBezTo>
                      <a:pt x="298" y="709"/>
                      <a:pt x="413" y="297"/>
                      <a:pt x="489" y="240"/>
                    </a:cubicBezTo>
                    <a:close/>
                    <a:moveTo>
                      <a:pt x="470" y="0"/>
                    </a:moveTo>
                    <a:cubicBezTo>
                      <a:pt x="106" y="10"/>
                      <a:pt x="29" y="1045"/>
                      <a:pt x="29" y="1083"/>
                    </a:cubicBezTo>
                    <a:cubicBezTo>
                      <a:pt x="1" y="1457"/>
                      <a:pt x="135" y="1801"/>
                      <a:pt x="269" y="1945"/>
                    </a:cubicBezTo>
                    <a:lnTo>
                      <a:pt x="326" y="1993"/>
                    </a:lnTo>
                    <a:cubicBezTo>
                      <a:pt x="671" y="2357"/>
                      <a:pt x="815" y="2482"/>
                      <a:pt x="920" y="2491"/>
                    </a:cubicBezTo>
                    <a:lnTo>
                      <a:pt x="939" y="2491"/>
                    </a:lnTo>
                    <a:cubicBezTo>
                      <a:pt x="1054" y="2472"/>
                      <a:pt x="1160" y="2405"/>
                      <a:pt x="1227" y="2309"/>
                    </a:cubicBezTo>
                    <a:cubicBezTo>
                      <a:pt x="1314" y="2349"/>
                      <a:pt x="1429" y="2399"/>
                      <a:pt x="1540" y="2399"/>
                    </a:cubicBezTo>
                    <a:cubicBezTo>
                      <a:pt x="1587" y="2399"/>
                      <a:pt x="1634" y="2390"/>
                      <a:pt x="1677" y="2367"/>
                    </a:cubicBezTo>
                    <a:cubicBezTo>
                      <a:pt x="1859" y="2271"/>
                      <a:pt x="2127" y="1581"/>
                      <a:pt x="2127" y="1275"/>
                    </a:cubicBezTo>
                    <a:cubicBezTo>
                      <a:pt x="2137" y="978"/>
                      <a:pt x="2118" y="776"/>
                      <a:pt x="1850" y="508"/>
                    </a:cubicBezTo>
                    <a:cubicBezTo>
                      <a:pt x="1457" y="192"/>
                      <a:pt x="968" y="20"/>
                      <a:pt x="4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553;p35">
                <a:extLst>
                  <a:ext uri="{FF2B5EF4-FFF2-40B4-BE49-F238E27FC236}">
                    <a16:creationId xmlns:a16="http://schemas.microsoft.com/office/drawing/2014/main" xmlns="" id="{3D331D92-E4B5-49A2-9CB8-5A7BD499DCA2}"/>
                  </a:ext>
                </a:extLst>
              </p:cNvPr>
              <p:cNvSpPr/>
              <p:nvPr/>
            </p:nvSpPr>
            <p:spPr>
              <a:xfrm>
                <a:off x="8093582" y="3058361"/>
                <a:ext cx="27995" cy="45985"/>
              </a:xfrm>
              <a:custGeom>
                <a:avLst/>
                <a:gdLst/>
                <a:ahLst/>
                <a:cxnLst/>
                <a:rect l="l" t="t" r="r" b="b"/>
                <a:pathLst>
                  <a:path w="277" h="455" extrusionOk="0">
                    <a:moveTo>
                      <a:pt x="87" y="0"/>
                    </a:moveTo>
                    <a:cubicBezTo>
                      <a:pt x="49" y="0"/>
                      <a:pt x="20" y="29"/>
                      <a:pt x="20" y="67"/>
                    </a:cubicBezTo>
                    <a:lnTo>
                      <a:pt x="20" y="77"/>
                    </a:lnTo>
                    <a:lnTo>
                      <a:pt x="1" y="317"/>
                    </a:lnTo>
                    <a:cubicBezTo>
                      <a:pt x="1" y="336"/>
                      <a:pt x="1" y="355"/>
                      <a:pt x="11" y="374"/>
                    </a:cubicBezTo>
                    <a:cubicBezTo>
                      <a:pt x="32" y="431"/>
                      <a:pt x="76" y="455"/>
                      <a:pt x="122" y="455"/>
                    </a:cubicBezTo>
                    <a:cubicBezTo>
                      <a:pt x="199" y="455"/>
                      <a:pt x="277" y="385"/>
                      <a:pt x="240" y="288"/>
                    </a:cubicBezTo>
                    <a:lnTo>
                      <a:pt x="145" y="48"/>
                    </a:lnTo>
                    <a:cubicBezTo>
                      <a:pt x="135" y="20"/>
                      <a:pt x="116" y="0"/>
                      <a:pt x="87" y="0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554;p35">
                <a:extLst>
                  <a:ext uri="{FF2B5EF4-FFF2-40B4-BE49-F238E27FC236}">
                    <a16:creationId xmlns:a16="http://schemas.microsoft.com/office/drawing/2014/main" xmlns="" id="{5021E656-5C6B-4F92-A6E6-7EFE989A385A}"/>
                  </a:ext>
                </a:extLst>
              </p:cNvPr>
              <p:cNvSpPr/>
              <p:nvPr/>
            </p:nvSpPr>
            <p:spPr>
              <a:xfrm>
                <a:off x="5923882" y="2454715"/>
                <a:ext cx="197582" cy="237907"/>
              </a:xfrm>
              <a:custGeom>
                <a:avLst/>
                <a:gdLst/>
                <a:ahLst/>
                <a:cxnLst/>
                <a:rect l="l" t="t" r="r" b="b"/>
                <a:pathLst>
                  <a:path w="1955" h="2354" extrusionOk="0">
                    <a:moveTo>
                      <a:pt x="727" y="0"/>
                    </a:moveTo>
                    <a:cubicBezTo>
                      <a:pt x="714" y="0"/>
                      <a:pt x="702" y="2"/>
                      <a:pt x="690" y="5"/>
                    </a:cubicBezTo>
                    <a:cubicBezTo>
                      <a:pt x="556" y="53"/>
                      <a:pt x="163" y="599"/>
                      <a:pt x="96" y="886"/>
                    </a:cubicBezTo>
                    <a:cubicBezTo>
                      <a:pt x="20" y="1183"/>
                      <a:pt x="1" y="1337"/>
                      <a:pt x="183" y="1605"/>
                    </a:cubicBezTo>
                    <a:cubicBezTo>
                      <a:pt x="480" y="1969"/>
                      <a:pt x="882" y="2237"/>
                      <a:pt x="1342" y="2352"/>
                    </a:cubicBezTo>
                    <a:cubicBezTo>
                      <a:pt x="1347" y="2353"/>
                      <a:pt x="1353" y="2354"/>
                      <a:pt x="1359" y="2354"/>
                    </a:cubicBezTo>
                    <a:cubicBezTo>
                      <a:pt x="1531" y="2354"/>
                      <a:pt x="1776" y="1805"/>
                      <a:pt x="1869" y="1471"/>
                    </a:cubicBezTo>
                    <a:cubicBezTo>
                      <a:pt x="1955" y="1212"/>
                      <a:pt x="1936" y="925"/>
                      <a:pt x="1830" y="675"/>
                    </a:cubicBezTo>
                    <a:cubicBezTo>
                      <a:pt x="1754" y="551"/>
                      <a:pt x="1486" y="91"/>
                      <a:pt x="1390" y="53"/>
                    </a:cubicBezTo>
                    <a:cubicBezTo>
                      <a:pt x="1379" y="50"/>
                      <a:pt x="1368" y="49"/>
                      <a:pt x="1357" y="49"/>
                    </a:cubicBezTo>
                    <a:cubicBezTo>
                      <a:pt x="1255" y="49"/>
                      <a:pt x="1127" y="156"/>
                      <a:pt x="1093" y="225"/>
                    </a:cubicBezTo>
                    <a:cubicBezTo>
                      <a:pt x="1058" y="173"/>
                      <a:pt x="863" y="0"/>
                      <a:pt x="72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555;p35">
                <a:extLst>
                  <a:ext uri="{FF2B5EF4-FFF2-40B4-BE49-F238E27FC236}">
                    <a16:creationId xmlns:a16="http://schemas.microsoft.com/office/drawing/2014/main" xmlns="" id="{286D7394-665E-43C2-A698-AE71F9E0DF6F}"/>
                  </a:ext>
                </a:extLst>
              </p:cNvPr>
              <p:cNvSpPr/>
              <p:nvPr/>
            </p:nvSpPr>
            <p:spPr>
              <a:xfrm>
                <a:off x="5911350" y="2443699"/>
                <a:ext cx="223758" cy="261354"/>
              </a:xfrm>
              <a:custGeom>
                <a:avLst/>
                <a:gdLst/>
                <a:ahLst/>
                <a:cxnLst/>
                <a:rect l="l" t="t" r="r" b="b"/>
                <a:pathLst>
                  <a:path w="2214" h="2586" extrusionOk="0">
                    <a:moveTo>
                      <a:pt x="853" y="238"/>
                    </a:moveTo>
                    <a:cubicBezTo>
                      <a:pt x="958" y="267"/>
                      <a:pt x="1054" y="325"/>
                      <a:pt x="1121" y="411"/>
                    </a:cubicBezTo>
                    <a:cubicBezTo>
                      <a:pt x="1145" y="439"/>
                      <a:pt x="1177" y="452"/>
                      <a:pt x="1210" y="452"/>
                    </a:cubicBezTo>
                    <a:cubicBezTo>
                      <a:pt x="1255" y="452"/>
                      <a:pt x="1300" y="427"/>
                      <a:pt x="1322" y="382"/>
                    </a:cubicBezTo>
                    <a:cubicBezTo>
                      <a:pt x="1360" y="334"/>
                      <a:pt x="1408" y="296"/>
                      <a:pt x="1466" y="286"/>
                    </a:cubicBezTo>
                    <a:cubicBezTo>
                      <a:pt x="1600" y="430"/>
                      <a:pt x="1715" y="602"/>
                      <a:pt x="1811" y="784"/>
                    </a:cubicBezTo>
                    <a:lnTo>
                      <a:pt x="1849" y="852"/>
                    </a:lnTo>
                    <a:cubicBezTo>
                      <a:pt x="1945" y="1072"/>
                      <a:pt x="1954" y="1321"/>
                      <a:pt x="1878" y="1551"/>
                    </a:cubicBezTo>
                    <a:cubicBezTo>
                      <a:pt x="1763" y="1925"/>
                      <a:pt x="1571" y="2298"/>
                      <a:pt x="1475" y="2346"/>
                    </a:cubicBezTo>
                    <a:cubicBezTo>
                      <a:pt x="1054" y="2231"/>
                      <a:pt x="680" y="1982"/>
                      <a:pt x="412" y="1647"/>
                    </a:cubicBezTo>
                    <a:cubicBezTo>
                      <a:pt x="259" y="1417"/>
                      <a:pt x="268" y="1292"/>
                      <a:pt x="335" y="1024"/>
                    </a:cubicBezTo>
                    <a:cubicBezTo>
                      <a:pt x="393" y="765"/>
                      <a:pt x="757" y="277"/>
                      <a:pt x="843" y="238"/>
                    </a:cubicBezTo>
                    <a:close/>
                    <a:moveTo>
                      <a:pt x="844" y="0"/>
                    </a:moveTo>
                    <a:cubicBezTo>
                      <a:pt x="821" y="0"/>
                      <a:pt x="798" y="3"/>
                      <a:pt x="776" y="8"/>
                    </a:cubicBezTo>
                    <a:cubicBezTo>
                      <a:pt x="575" y="66"/>
                      <a:pt x="173" y="679"/>
                      <a:pt x="96" y="976"/>
                    </a:cubicBezTo>
                    <a:cubicBezTo>
                      <a:pt x="29" y="1273"/>
                      <a:pt x="0" y="1474"/>
                      <a:pt x="211" y="1790"/>
                    </a:cubicBezTo>
                    <a:cubicBezTo>
                      <a:pt x="517" y="2183"/>
                      <a:pt x="958" y="2461"/>
                      <a:pt x="1447" y="2586"/>
                    </a:cubicBezTo>
                    <a:lnTo>
                      <a:pt x="1475" y="2586"/>
                    </a:lnTo>
                    <a:cubicBezTo>
                      <a:pt x="1820" y="2586"/>
                      <a:pt x="2098" y="1656"/>
                      <a:pt x="2117" y="1618"/>
                    </a:cubicBezTo>
                    <a:cubicBezTo>
                      <a:pt x="2213" y="1264"/>
                      <a:pt x="2165" y="899"/>
                      <a:pt x="2060" y="727"/>
                    </a:cubicBezTo>
                    <a:lnTo>
                      <a:pt x="2022" y="670"/>
                    </a:lnTo>
                    <a:cubicBezTo>
                      <a:pt x="1763" y="238"/>
                      <a:pt x="1648" y="85"/>
                      <a:pt x="1543" y="56"/>
                    </a:cubicBezTo>
                    <a:cubicBezTo>
                      <a:pt x="1521" y="53"/>
                      <a:pt x="1500" y="52"/>
                      <a:pt x="1480" y="52"/>
                    </a:cubicBezTo>
                    <a:cubicBezTo>
                      <a:pt x="1377" y="52"/>
                      <a:pt x="1279" y="90"/>
                      <a:pt x="1207" y="162"/>
                    </a:cubicBezTo>
                    <a:cubicBezTo>
                      <a:pt x="1117" y="88"/>
                      <a:pt x="978" y="0"/>
                      <a:pt x="8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556;p35">
                <a:extLst>
                  <a:ext uri="{FF2B5EF4-FFF2-40B4-BE49-F238E27FC236}">
                    <a16:creationId xmlns:a16="http://schemas.microsoft.com/office/drawing/2014/main" xmlns="" id="{982FEE61-BA21-4EFE-A357-8B606FFAF3EC}"/>
                  </a:ext>
                </a:extLst>
              </p:cNvPr>
              <p:cNvSpPr/>
              <p:nvPr/>
            </p:nvSpPr>
            <p:spPr>
              <a:xfrm>
                <a:off x="6021002" y="2462395"/>
                <a:ext cx="25974" cy="46389"/>
              </a:xfrm>
              <a:custGeom>
                <a:avLst/>
                <a:gdLst/>
                <a:ahLst/>
                <a:cxnLst/>
                <a:rect l="l" t="t" r="r" b="b"/>
                <a:pathLst>
                  <a:path w="257" h="459" extrusionOk="0">
                    <a:moveTo>
                      <a:pt x="134" y="1"/>
                    </a:moveTo>
                    <a:cubicBezTo>
                      <a:pt x="67" y="1"/>
                      <a:pt x="1" y="50"/>
                      <a:pt x="17" y="140"/>
                    </a:cubicBezTo>
                    <a:lnTo>
                      <a:pt x="55" y="398"/>
                    </a:lnTo>
                    <a:cubicBezTo>
                      <a:pt x="55" y="427"/>
                      <a:pt x="74" y="446"/>
                      <a:pt x="93" y="456"/>
                    </a:cubicBezTo>
                    <a:cubicBezTo>
                      <a:pt x="100" y="457"/>
                      <a:pt x="107" y="458"/>
                      <a:pt x="113" y="458"/>
                    </a:cubicBezTo>
                    <a:cubicBezTo>
                      <a:pt x="144" y="458"/>
                      <a:pt x="172" y="440"/>
                      <a:pt x="180" y="408"/>
                    </a:cubicBezTo>
                    <a:lnTo>
                      <a:pt x="180" y="398"/>
                    </a:lnTo>
                    <a:lnTo>
                      <a:pt x="247" y="159"/>
                    </a:lnTo>
                    <a:lnTo>
                      <a:pt x="256" y="159"/>
                    </a:lnTo>
                    <a:cubicBezTo>
                      <a:pt x="256" y="140"/>
                      <a:pt x="256" y="120"/>
                      <a:pt x="256" y="101"/>
                    </a:cubicBezTo>
                    <a:cubicBezTo>
                      <a:pt x="243" y="33"/>
                      <a:pt x="188" y="1"/>
                      <a:pt x="134" y="1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557;p35">
                <a:extLst>
                  <a:ext uri="{FF2B5EF4-FFF2-40B4-BE49-F238E27FC236}">
                    <a16:creationId xmlns:a16="http://schemas.microsoft.com/office/drawing/2014/main" xmlns="" id="{0AAB6B31-CF2A-4F9D-8471-F597949F0303}"/>
                  </a:ext>
                </a:extLst>
              </p:cNvPr>
              <p:cNvSpPr/>
              <p:nvPr/>
            </p:nvSpPr>
            <p:spPr>
              <a:xfrm>
                <a:off x="6040103" y="4286474"/>
                <a:ext cx="505527" cy="349180"/>
              </a:xfrm>
              <a:custGeom>
                <a:avLst/>
                <a:gdLst/>
                <a:ahLst/>
                <a:cxnLst/>
                <a:rect l="l" t="t" r="r" b="b"/>
                <a:pathLst>
                  <a:path w="5002" h="3455" extrusionOk="0">
                    <a:moveTo>
                      <a:pt x="3147" y="0"/>
                    </a:moveTo>
                    <a:cubicBezTo>
                      <a:pt x="2597" y="0"/>
                      <a:pt x="2194" y="312"/>
                      <a:pt x="2194" y="312"/>
                    </a:cubicBezTo>
                    <a:cubicBezTo>
                      <a:pt x="2194" y="312"/>
                      <a:pt x="604" y="753"/>
                      <a:pt x="412" y="791"/>
                    </a:cubicBezTo>
                    <a:cubicBezTo>
                      <a:pt x="211" y="830"/>
                      <a:pt x="0" y="1127"/>
                      <a:pt x="240" y="1462"/>
                    </a:cubicBezTo>
                    <a:cubicBezTo>
                      <a:pt x="479" y="1797"/>
                      <a:pt x="2117" y="2889"/>
                      <a:pt x="2711" y="3196"/>
                    </a:cubicBezTo>
                    <a:cubicBezTo>
                      <a:pt x="3056" y="3377"/>
                      <a:pt x="3393" y="3454"/>
                      <a:pt x="3640" y="3454"/>
                    </a:cubicBezTo>
                    <a:cubicBezTo>
                      <a:pt x="3812" y="3454"/>
                      <a:pt x="3940" y="3416"/>
                      <a:pt x="3995" y="3349"/>
                    </a:cubicBezTo>
                    <a:cubicBezTo>
                      <a:pt x="4129" y="3177"/>
                      <a:pt x="5001" y="1970"/>
                      <a:pt x="5001" y="1970"/>
                    </a:cubicBezTo>
                    <a:cubicBezTo>
                      <a:pt x="5001" y="1970"/>
                      <a:pt x="4886" y="724"/>
                      <a:pt x="3823" y="169"/>
                    </a:cubicBezTo>
                    <a:cubicBezTo>
                      <a:pt x="3586" y="45"/>
                      <a:pt x="3356" y="0"/>
                      <a:pt x="314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558;p35">
                <a:extLst>
                  <a:ext uri="{FF2B5EF4-FFF2-40B4-BE49-F238E27FC236}">
                    <a16:creationId xmlns:a16="http://schemas.microsoft.com/office/drawing/2014/main" xmlns="" id="{122AEE06-EFC6-439F-8C72-40A8FDD3C43D}"/>
                  </a:ext>
                </a:extLst>
              </p:cNvPr>
              <p:cNvSpPr/>
              <p:nvPr/>
            </p:nvSpPr>
            <p:spPr>
              <a:xfrm>
                <a:off x="6037172" y="4274447"/>
                <a:ext cx="520990" cy="373839"/>
              </a:xfrm>
              <a:custGeom>
                <a:avLst/>
                <a:gdLst/>
                <a:ahLst/>
                <a:cxnLst/>
                <a:rect l="l" t="t" r="r" b="b"/>
                <a:pathLst>
                  <a:path w="5155" h="3699" extrusionOk="0">
                    <a:moveTo>
                      <a:pt x="3172" y="240"/>
                    </a:moveTo>
                    <a:cubicBezTo>
                      <a:pt x="3392" y="240"/>
                      <a:pt x="3603" y="297"/>
                      <a:pt x="3794" y="403"/>
                    </a:cubicBezTo>
                    <a:cubicBezTo>
                      <a:pt x="4676" y="862"/>
                      <a:pt x="4877" y="1840"/>
                      <a:pt x="4906" y="2060"/>
                    </a:cubicBezTo>
                    <a:cubicBezTo>
                      <a:pt x="4762" y="2261"/>
                      <a:pt x="4053" y="3248"/>
                      <a:pt x="3928" y="3392"/>
                    </a:cubicBezTo>
                    <a:cubicBezTo>
                      <a:pt x="3902" y="3426"/>
                      <a:pt x="3810" y="3453"/>
                      <a:pt x="3671" y="3453"/>
                    </a:cubicBezTo>
                    <a:cubicBezTo>
                      <a:pt x="3463" y="3453"/>
                      <a:pt x="3150" y="3393"/>
                      <a:pt x="2788" y="3210"/>
                    </a:cubicBezTo>
                    <a:cubicBezTo>
                      <a:pt x="2156" y="2884"/>
                      <a:pt x="575" y="1821"/>
                      <a:pt x="365" y="1514"/>
                    </a:cubicBezTo>
                    <a:cubicBezTo>
                      <a:pt x="288" y="1428"/>
                      <a:pt x="259" y="1294"/>
                      <a:pt x="298" y="1179"/>
                    </a:cubicBezTo>
                    <a:cubicBezTo>
                      <a:pt x="326" y="1112"/>
                      <a:pt x="384" y="1054"/>
                      <a:pt x="460" y="1035"/>
                    </a:cubicBezTo>
                    <a:cubicBezTo>
                      <a:pt x="662" y="997"/>
                      <a:pt x="2185" y="565"/>
                      <a:pt x="2252" y="556"/>
                    </a:cubicBezTo>
                    <a:cubicBezTo>
                      <a:pt x="2261" y="546"/>
                      <a:pt x="2281" y="537"/>
                      <a:pt x="2290" y="527"/>
                    </a:cubicBezTo>
                    <a:cubicBezTo>
                      <a:pt x="2549" y="355"/>
                      <a:pt x="2855" y="249"/>
                      <a:pt x="3172" y="249"/>
                    </a:cubicBezTo>
                    <a:lnTo>
                      <a:pt x="3172" y="240"/>
                    </a:lnTo>
                    <a:close/>
                    <a:moveTo>
                      <a:pt x="3174" y="1"/>
                    </a:moveTo>
                    <a:cubicBezTo>
                      <a:pt x="2656" y="1"/>
                      <a:pt x="2259" y="259"/>
                      <a:pt x="2166" y="326"/>
                    </a:cubicBezTo>
                    <a:cubicBezTo>
                      <a:pt x="1610" y="479"/>
                      <a:pt x="556" y="767"/>
                      <a:pt x="412" y="795"/>
                    </a:cubicBezTo>
                    <a:cubicBezTo>
                      <a:pt x="259" y="834"/>
                      <a:pt x="135" y="949"/>
                      <a:pt x="77" y="1092"/>
                    </a:cubicBezTo>
                    <a:cubicBezTo>
                      <a:pt x="1" y="1284"/>
                      <a:pt x="39" y="1495"/>
                      <a:pt x="163" y="1658"/>
                    </a:cubicBezTo>
                    <a:cubicBezTo>
                      <a:pt x="432" y="2031"/>
                      <a:pt x="2137" y="3143"/>
                      <a:pt x="2683" y="3420"/>
                    </a:cubicBezTo>
                    <a:cubicBezTo>
                      <a:pt x="2980" y="3583"/>
                      <a:pt x="3315" y="3679"/>
                      <a:pt x="3660" y="3698"/>
                    </a:cubicBezTo>
                    <a:cubicBezTo>
                      <a:pt x="3861" y="3698"/>
                      <a:pt x="4034" y="3641"/>
                      <a:pt x="4110" y="3545"/>
                    </a:cubicBezTo>
                    <a:cubicBezTo>
                      <a:pt x="4245" y="3382"/>
                      <a:pt x="5088" y="2213"/>
                      <a:pt x="5126" y="2156"/>
                    </a:cubicBezTo>
                    <a:cubicBezTo>
                      <a:pt x="5145" y="2137"/>
                      <a:pt x="5155" y="2108"/>
                      <a:pt x="5145" y="2079"/>
                    </a:cubicBezTo>
                    <a:cubicBezTo>
                      <a:pt x="5145" y="2022"/>
                      <a:pt x="5011" y="767"/>
                      <a:pt x="3900" y="182"/>
                    </a:cubicBezTo>
                    <a:cubicBezTo>
                      <a:pt x="3645" y="49"/>
                      <a:pt x="3398" y="1"/>
                      <a:pt x="31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559;p35">
                <a:extLst>
                  <a:ext uri="{FF2B5EF4-FFF2-40B4-BE49-F238E27FC236}">
                    <a16:creationId xmlns:a16="http://schemas.microsoft.com/office/drawing/2014/main" xmlns="" id="{7C270439-30FD-4ADA-BF3F-C36D7D33B377}"/>
                  </a:ext>
                </a:extLst>
              </p:cNvPr>
              <p:cNvSpPr/>
              <p:nvPr/>
            </p:nvSpPr>
            <p:spPr>
              <a:xfrm>
                <a:off x="7803130" y="3802182"/>
                <a:ext cx="461160" cy="393042"/>
              </a:xfrm>
              <a:custGeom>
                <a:avLst/>
                <a:gdLst/>
                <a:ahLst/>
                <a:cxnLst/>
                <a:rect l="l" t="t" r="r" b="b"/>
                <a:pathLst>
                  <a:path w="4563" h="3889" extrusionOk="0">
                    <a:moveTo>
                      <a:pt x="2035" y="0"/>
                    </a:moveTo>
                    <a:cubicBezTo>
                      <a:pt x="2001" y="0"/>
                      <a:pt x="1971" y="6"/>
                      <a:pt x="1946" y="17"/>
                    </a:cubicBezTo>
                    <a:cubicBezTo>
                      <a:pt x="1754" y="103"/>
                      <a:pt x="442" y="812"/>
                      <a:pt x="442" y="812"/>
                    </a:cubicBezTo>
                    <a:cubicBezTo>
                      <a:pt x="442" y="812"/>
                      <a:pt x="1" y="1981"/>
                      <a:pt x="710" y="2949"/>
                    </a:cubicBezTo>
                    <a:cubicBezTo>
                      <a:pt x="1101" y="3468"/>
                      <a:pt x="1655" y="3554"/>
                      <a:pt x="1979" y="3554"/>
                    </a:cubicBezTo>
                    <a:cubicBezTo>
                      <a:pt x="2139" y="3554"/>
                      <a:pt x="2243" y="3533"/>
                      <a:pt x="2243" y="3533"/>
                    </a:cubicBezTo>
                    <a:cubicBezTo>
                      <a:pt x="2243" y="3533"/>
                      <a:pt x="3862" y="3830"/>
                      <a:pt x="4053" y="3878"/>
                    </a:cubicBezTo>
                    <a:cubicBezTo>
                      <a:pt x="4077" y="3885"/>
                      <a:pt x="4103" y="3889"/>
                      <a:pt x="4130" y="3889"/>
                    </a:cubicBezTo>
                    <a:cubicBezTo>
                      <a:pt x="4320" y="3889"/>
                      <a:pt x="4562" y="3712"/>
                      <a:pt x="4504" y="3351"/>
                    </a:cubicBezTo>
                    <a:cubicBezTo>
                      <a:pt x="4437" y="2939"/>
                      <a:pt x="3440" y="1253"/>
                      <a:pt x="3038" y="717"/>
                    </a:cubicBezTo>
                    <a:cubicBezTo>
                      <a:pt x="2696" y="250"/>
                      <a:pt x="2267" y="0"/>
                      <a:pt x="20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560;p35">
                <a:extLst>
                  <a:ext uri="{FF2B5EF4-FFF2-40B4-BE49-F238E27FC236}">
                    <a16:creationId xmlns:a16="http://schemas.microsoft.com/office/drawing/2014/main" xmlns="" id="{94072206-44C6-49D5-AC98-8454589180BA}"/>
                  </a:ext>
                </a:extLst>
              </p:cNvPr>
              <p:cNvSpPr/>
              <p:nvPr/>
            </p:nvSpPr>
            <p:spPr>
              <a:xfrm>
                <a:off x="7790598" y="3790155"/>
                <a:ext cx="484202" cy="417601"/>
              </a:xfrm>
              <a:custGeom>
                <a:avLst/>
                <a:gdLst/>
                <a:ahLst/>
                <a:cxnLst/>
                <a:rect l="l" t="t" r="r" b="b"/>
                <a:pathLst>
                  <a:path w="4791" h="4132" extrusionOk="0">
                    <a:moveTo>
                      <a:pt x="2171" y="234"/>
                    </a:moveTo>
                    <a:cubicBezTo>
                      <a:pt x="2325" y="234"/>
                      <a:pt x="2716" y="423"/>
                      <a:pt x="3076" y="903"/>
                    </a:cubicBezTo>
                    <a:cubicBezTo>
                      <a:pt x="3488" y="1468"/>
                      <a:pt x="4446" y="3125"/>
                      <a:pt x="4513" y="3489"/>
                    </a:cubicBezTo>
                    <a:cubicBezTo>
                      <a:pt x="4541" y="3604"/>
                      <a:pt x="4503" y="3729"/>
                      <a:pt x="4417" y="3815"/>
                    </a:cubicBezTo>
                    <a:cubicBezTo>
                      <a:pt x="4377" y="3863"/>
                      <a:pt x="4310" y="3884"/>
                      <a:pt x="4244" y="3884"/>
                    </a:cubicBezTo>
                    <a:cubicBezTo>
                      <a:pt x="4231" y="3884"/>
                      <a:pt x="4219" y="3884"/>
                      <a:pt x="4206" y="3882"/>
                    </a:cubicBezTo>
                    <a:cubicBezTo>
                      <a:pt x="4014" y="3825"/>
                      <a:pt x="2453" y="3537"/>
                      <a:pt x="2386" y="3528"/>
                    </a:cubicBezTo>
                    <a:lnTo>
                      <a:pt x="2348" y="3528"/>
                    </a:lnTo>
                    <a:cubicBezTo>
                      <a:pt x="2335" y="3531"/>
                      <a:pt x="2236" y="3550"/>
                      <a:pt x="2090" y="3550"/>
                    </a:cubicBezTo>
                    <a:cubicBezTo>
                      <a:pt x="1791" y="3550"/>
                      <a:pt x="1294" y="3468"/>
                      <a:pt x="939" y="2991"/>
                    </a:cubicBezTo>
                    <a:cubicBezTo>
                      <a:pt x="345" y="2186"/>
                      <a:pt x="594" y="1219"/>
                      <a:pt x="661" y="1008"/>
                    </a:cubicBezTo>
                    <a:cubicBezTo>
                      <a:pt x="891" y="893"/>
                      <a:pt x="1955" y="318"/>
                      <a:pt x="2127" y="242"/>
                    </a:cubicBezTo>
                    <a:cubicBezTo>
                      <a:pt x="2138" y="237"/>
                      <a:pt x="2153" y="234"/>
                      <a:pt x="2171" y="234"/>
                    </a:cubicBezTo>
                    <a:close/>
                    <a:moveTo>
                      <a:pt x="2170" y="1"/>
                    </a:moveTo>
                    <a:cubicBezTo>
                      <a:pt x="2115" y="1"/>
                      <a:pt x="2065" y="10"/>
                      <a:pt x="2022" y="31"/>
                    </a:cubicBezTo>
                    <a:cubicBezTo>
                      <a:pt x="1830" y="117"/>
                      <a:pt x="556" y="797"/>
                      <a:pt x="508" y="826"/>
                    </a:cubicBezTo>
                    <a:cubicBezTo>
                      <a:pt x="479" y="845"/>
                      <a:pt x="460" y="864"/>
                      <a:pt x="451" y="893"/>
                    </a:cubicBezTo>
                    <a:cubicBezTo>
                      <a:pt x="431" y="941"/>
                      <a:pt x="0" y="2129"/>
                      <a:pt x="738" y="3135"/>
                    </a:cubicBezTo>
                    <a:cubicBezTo>
                      <a:pt x="1159" y="3704"/>
                      <a:pt x="1751" y="3794"/>
                      <a:pt x="2100" y="3794"/>
                    </a:cubicBezTo>
                    <a:cubicBezTo>
                      <a:pt x="2228" y="3794"/>
                      <a:pt x="2323" y="3782"/>
                      <a:pt x="2367" y="3777"/>
                    </a:cubicBezTo>
                    <a:cubicBezTo>
                      <a:pt x="2932" y="3882"/>
                      <a:pt x="4005" y="4074"/>
                      <a:pt x="4149" y="4122"/>
                    </a:cubicBezTo>
                    <a:cubicBezTo>
                      <a:pt x="4177" y="4122"/>
                      <a:pt x="4216" y="4131"/>
                      <a:pt x="4244" y="4131"/>
                    </a:cubicBezTo>
                    <a:cubicBezTo>
                      <a:pt x="4369" y="4131"/>
                      <a:pt x="4493" y="4083"/>
                      <a:pt x="4580" y="3997"/>
                    </a:cubicBezTo>
                    <a:cubicBezTo>
                      <a:pt x="4733" y="3853"/>
                      <a:pt x="4790" y="3652"/>
                      <a:pt x="4743" y="3451"/>
                    </a:cubicBezTo>
                    <a:cubicBezTo>
                      <a:pt x="4676" y="2991"/>
                      <a:pt x="3622" y="1257"/>
                      <a:pt x="3258" y="769"/>
                    </a:cubicBezTo>
                    <a:cubicBezTo>
                      <a:pt x="2924" y="305"/>
                      <a:pt x="2474" y="1"/>
                      <a:pt x="21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561;p35">
                <a:extLst>
                  <a:ext uri="{FF2B5EF4-FFF2-40B4-BE49-F238E27FC236}">
                    <a16:creationId xmlns:a16="http://schemas.microsoft.com/office/drawing/2014/main" xmlns="" id="{80A471F1-802D-4350-9880-3B5CF4110FC7}"/>
                  </a:ext>
                </a:extLst>
              </p:cNvPr>
              <p:cNvSpPr/>
              <p:nvPr/>
            </p:nvSpPr>
            <p:spPr>
              <a:xfrm>
                <a:off x="6198871" y="3669285"/>
                <a:ext cx="1824223" cy="865116"/>
              </a:xfrm>
              <a:custGeom>
                <a:avLst/>
                <a:gdLst/>
                <a:ahLst/>
                <a:cxnLst/>
                <a:rect l="l" t="t" r="r" b="b"/>
                <a:pathLst>
                  <a:path w="18050" h="8560" extrusionOk="0">
                    <a:moveTo>
                      <a:pt x="3162" y="1"/>
                    </a:moveTo>
                    <a:cubicBezTo>
                      <a:pt x="2472" y="892"/>
                      <a:pt x="1351" y="3296"/>
                      <a:pt x="585" y="5615"/>
                    </a:cubicBezTo>
                    <a:cubicBezTo>
                      <a:pt x="230" y="5940"/>
                      <a:pt x="0" y="6180"/>
                      <a:pt x="67" y="6333"/>
                    </a:cubicBezTo>
                    <a:cubicBezTo>
                      <a:pt x="135" y="6477"/>
                      <a:pt x="968" y="7243"/>
                      <a:pt x="2137" y="7895"/>
                    </a:cubicBezTo>
                    <a:cubicBezTo>
                      <a:pt x="3069" y="8422"/>
                      <a:pt x="3495" y="8559"/>
                      <a:pt x="3698" y="8559"/>
                    </a:cubicBezTo>
                    <a:cubicBezTo>
                      <a:pt x="3749" y="8559"/>
                      <a:pt x="3786" y="8550"/>
                      <a:pt x="3813" y="8537"/>
                    </a:cubicBezTo>
                    <a:cubicBezTo>
                      <a:pt x="3938" y="8460"/>
                      <a:pt x="4216" y="8010"/>
                      <a:pt x="4216" y="8010"/>
                    </a:cubicBezTo>
                    <a:cubicBezTo>
                      <a:pt x="4216" y="8010"/>
                      <a:pt x="7483" y="5902"/>
                      <a:pt x="8326" y="5164"/>
                    </a:cubicBezTo>
                    <a:lnTo>
                      <a:pt x="9054" y="5088"/>
                    </a:lnTo>
                    <a:cubicBezTo>
                      <a:pt x="9054" y="5088"/>
                      <a:pt x="12975" y="6641"/>
                      <a:pt x="13875" y="6641"/>
                    </a:cubicBezTo>
                    <a:cubicBezTo>
                      <a:pt x="13891" y="6641"/>
                      <a:pt x="13906" y="6641"/>
                      <a:pt x="13921" y="6640"/>
                    </a:cubicBezTo>
                    <a:cubicBezTo>
                      <a:pt x="14725" y="6582"/>
                      <a:pt x="17111" y="5231"/>
                      <a:pt x="17111" y="5231"/>
                    </a:cubicBezTo>
                    <a:cubicBezTo>
                      <a:pt x="17111" y="5231"/>
                      <a:pt x="17281" y="5239"/>
                      <a:pt x="17474" y="5239"/>
                    </a:cubicBezTo>
                    <a:cubicBezTo>
                      <a:pt x="17714" y="5239"/>
                      <a:pt x="17990" y="5227"/>
                      <a:pt x="18011" y="5174"/>
                    </a:cubicBezTo>
                    <a:cubicBezTo>
                      <a:pt x="18050" y="5078"/>
                      <a:pt x="18040" y="3766"/>
                      <a:pt x="17791" y="2865"/>
                    </a:cubicBezTo>
                    <a:cubicBezTo>
                      <a:pt x="17542" y="1974"/>
                      <a:pt x="17178" y="1533"/>
                      <a:pt x="17063" y="1524"/>
                    </a:cubicBezTo>
                    <a:cubicBezTo>
                      <a:pt x="17061" y="1524"/>
                      <a:pt x="17059" y="1524"/>
                      <a:pt x="17057" y="1524"/>
                    </a:cubicBezTo>
                    <a:cubicBezTo>
                      <a:pt x="16929" y="1524"/>
                      <a:pt x="16019" y="1821"/>
                      <a:pt x="16019" y="1821"/>
                    </a:cubicBezTo>
                    <a:cubicBezTo>
                      <a:pt x="16019" y="1821"/>
                      <a:pt x="15789" y="623"/>
                      <a:pt x="1538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562;p35">
                <a:extLst>
                  <a:ext uri="{FF2B5EF4-FFF2-40B4-BE49-F238E27FC236}">
                    <a16:creationId xmlns:a16="http://schemas.microsoft.com/office/drawing/2014/main" xmlns="" id="{1D018B71-5478-4C03-8A09-16BA1A9CFC07}"/>
                  </a:ext>
                </a:extLst>
              </p:cNvPr>
              <p:cNvSpPr/>
              <p:nvPr/>
            </p:nvSpPr>
            <p:spPr>
              <a:xfrm>
                <a:off x="6184318" y="3656753"/>
                <a:ext cx="1853330" cy="889877"/>
              </a:xfrm>
              <a:custGeom>
                <a:avLst/>
                <a:gdLst/>
                <a:ahLst/>
                <a:cxnLst/>
                <a:rect l="l" t="t" r="r" b="b"/>
                <a:pathLst>
                  <a:path w="18338" h="8805" extrusionOk="0">
                    <a:moveTo>
                      <a:pt x="15463" y="249"/>
                    </a:moveTo>
                    <a:cubicBezTo>
                      <a:pt x="15827" y="853"/>
                      <a:pt x="16038" y="1954"/>
                      <a:pt x="16038" y="1964"/>
                    </a:cubicBezTo>
                    <a:cubicBezTo>
                      <a:pt x="16048" y="2002"/>
                      <a:pt x="16067" y="2031"/>
                      <a:pt x="16096" y="2050"/>
                    </a:cubicBezTo>
                    <a:cubicBezTo>
                      <a:pt x="16116" y="2057"/>
                      <a:pt x="16141" y="2064"/>
                      <a:pt x="16164" y="2064"/>
                    </a:cubicBezTo>
                    <a:cubicBezTo>
                      <a:pt x="16174" y="2064"/>
                      <a:pt x="16183" y="2063"/>
                      <a:pt x="16191" y="2060"/>
                    </a:cubicBezTo>
                    <a:cubicBezTo>
                      <a:pt x="16613" y="1916"/>
                      <a:pt x="17092" y="1772"/>
                      <a:pt x="17188" y="1763"/>
                    </a:cubicBezTo>
                    <a:cubicBezTo>
                      <a:pt x="17274" y="1820"/>
                      <a:pt x="17590" y="2203"/>
                      <a:pt x="17820" y="3027"/>
                    </a:cubicBezTo>
                    <a:cubicBezTo>
                      <a:pt x="17992" y="3746"/>
                      <a:pt x="18069" y="4484"/>
                      <a:pt x="18050" y="5221"/>
                    </a:cubicBezTo>
                    <a:cubicBezTo>
                      <a:pt x="17880" y="5240"/>
                      <a:pt x="17714" y="5246"/>
                      <a:pt x="17546" y="5246"/>
                    </a:cubicBezTo>
                    <a:cubicBezTo>
                      <a:pt x="17450" y="5246"/>
                      <a:pt x="17353" y="5244"/>
                      <a:pt x="17255" y="5240"/>
                    </a:cubicBezTo>
                    <a:cubicBezTo>
                      <a:pt x="17236" y="5240"/>
                      <a:pt x="17216" y="5240"/>
                      <a:pt x="17197" y="5250"/>
                    </a:cubicBezTo>
                    <a:cubicBezTo>
                      <a:pt x="17169" y="5269"/>
                      <a:pt x="14821" y="6591"/>
                      <a:pt x="14055" y="6649"/>
                    </a:cubicBezTo>
                    <a:cubicBezTo>
                      <a:pt x="14042" y="6650"/>
                      <a:pt x="14028" y="6650"/>
                      <a:pt x="14013" y="6650"/>
                    </a:cubicBezTo>
                    <a:cubicBezTo>
                      <a:pt x="13290" y="6650"/>
                      <a:pt x="10334" y="5538"/>
                      <a:pt x="9236" y="5106"/>
                    </a:cubicBezTo>
                    <a:cubicBezTo>
                      <a:pt x="9217" y="5097"/>
                      <a:pt x="9198" y="5097"/>
                      <a:pt x="9179" y="5097"/>
                    </a:cubicBezTo>
                    <a:lnTo>
                      <a:pt x="8450" y="5164"/>
                    </a:lnTo>
                    <a:cubicBezTo>
                      <a:pt x="8422" y="5173"/>
                      <a:pt x="8403" y="5183"/>
                      <a:pt x="8383" y="5202"/>
                    </a:cubicBezTo>
                    <a:cubicBezTo>
                      <a:pt x="7560" y="5921"/>
                      <a:pt x="4331" y="8009"/>
                      <a:pt x="4293" y="8028"/>
                    </a:cubicBezTo>
                    <a:cubicBezTo>
                      <a:pt x="4283" y="8038"/>
                      <a:pt x="4264" y="8057"/>
                      <a:pt x="4254" y="8067"/>
                    </a:cubicBezTo>
                    <a:cubicBezTo>
                      <a:pt x="4159" y="8249"/>
                      <a:pt x="4044" y="8412"/>
                      <a:pt x="3900" y="8555"/>
                    </a:cubicBezTo>
                    <a:cubicBezTo>
                      <a:pt x="3894" y="8559"/>
                      <a:pt x="3878" y="8565"/>
                      <a:pt x="3846" y="8565"/>
                    </a:cubicBezTo>
                    <a:cubicBezTo>
                      <a:pt x="3723" y="8565"/>
                      <a:pt x="3356" y="8483"/>
                      <a:pt x="2338" y="7913"/>
                    </a:cubicBezTo>
                    <a:cubicBezTo>
                      <a:pt x="1217" y="7281"/>
                      <a:pt x="394" y="6534"/>
                      <a:pt x="326" y="6409"/>
                    </a:cubicBezTo>
                    <a:cubicBezTo>
                      <a:pt x="298" y="6342"/>
                      <a:pt x="461" y="6151"/>
                      <a:pt x="815" y="5825"/>
                    </a:cubicBezTo>
                    <a:cubicBezTo>
                      <a:pt x="834" y="5815"/>
                      <a:pt x="844" y="5796"/>
                      <a:pt x="853" y="5777"/>
                    </a:cubicBezTo>
                    <a:cubicBezTo>
                      <a:pt x="1572" y="3583"/>
                      <a:pt x="2674" y="1178"/>
                      <a:pt x="3363" y="249"/>
                    </a:cubicBezTo>
                    <a:close/>
                    <a:moveTo>
                      <a:pt x="3306" y="0"/>
                    </a:moveTo>
                    <a:cubicBezTo>
                      <a:pt x="3277" y="10"/>
                      <a:pt x="3239" y="19"/>
                      <a:pt x="3220" y="48"/>
                    </a:cubicBezTo>
                    <a:cubicBezTo>
                      <a:pt x="2501" y="977"/>
                      <a:pt x="1390" y="3382"/>
                      <a:pt x="633" y="5662"/>
                    </a:cubicBezTo>
                    <a:cubicBezTo>
                      <a:pt x="259" y="6016"/>
                      <a:pt x="1" y="6275"/>
                      <a:pt x="106" y="6505"/>
                    </a:cubicBezTo>
                    <a:cubicBezTo>
                      <a:pt x="202" y="6706"/>
                      <a:pt x="1102" y="7492"/>
                      <a:pt x="2223" y="8124"/>
                    </a:cubicBezTo>
                    <a:cubicBezTo>
                      <a:pt x="3181" y="8670"/>
                      <a:pt x="3622" y="8804"/>
                      <a:pt x="3842" y="8804"/>
                    </a:cubicBezTo>
                    <a:cubicBezTo>
                      <a:pt x="3909" y="8804"/>
                      <a:pt x="3967" y="8795"/>
                      <a:pt x="4024" y="8766"/>
                    </a:cubicBezTo>
                    <a:cubicBezTo>
                      <a:pt x="4159" y="8699"/>
                      <a:pt x="4379" y="8354"/>
                      <a:pt x="4456" y="8220"/>
                    </a:cubicBezTo>
                    <a:cubicBezTo>
                      <a:pt x="4772" y="8019"/>
                      <a:pt x="7674" y="6131"/>
                      <a:pt x="8527" y="5403"/>
                    </a:cubicBezTo>
                    <a:lnTo>
                      <a:pt x="9188" y="5336"/>
                    </a:lnTo>
                    <a:cubicBezTo>
                      <a:pt x="9564" y="5487"/>
                      <a:pt x="13137" y="6890"/>
                      <a:pt x="14034" y="6890"/>
                    </a:cubicBezTo>
                    <a:cubicBezTo>
                      <a:pt x="14051" y="6890"/>
                      <a:pt x="14068" y="6889"/>
                      <a:pt x="14084" y="6888"/>
                    </a:cubicBezTo>
                    <a:cubicBezTo>
                      <a:pt x="14869" y="6821"/>
                      <a:pt x="17006" y="5643"/>
                      <a:pt x="17293" y="5480"/>
                    </a:cubicBezTo>
                    <a:cubicBezTo>
                      <a:pt x="17426" y="5486"/>
                      <a:pt x="17541" y="5488"/>
                      <a:pt x="17639" y="5488"/>
                    </a:cubicBezTo>
                    <a:cubicBezTo>
                      <a:pt x="18217" y="5488"/>
                      <a:pt x="18254" y="5402"/>
                      <a:pt x="18270" y="5336"/>
                    </a:cubicBezTo>
                    <a:cubicBezTo>
                      <a:pt x="18337" y="5193"/>
                      <a:pt x="18309" y="3851"/>
                      <a:pt x="18059" y="2960"/>
                    </a:cubicBezTo>
                    <a:cubicBezTo>
                      <a:pt x="17820" y="2098"/>
                      <a:pt x="17437" y="1542"/>
                      <a:pt x="17226" y="1523"/>
                    </a:cubicBezTo>
                    <a:cubicBezTo>
                      <a:pt x="17222" y="1523"/>
                      <a:pt x="17218" y="1523"/>
                      <a:pt x="17214" y="1523"/>
                    </a:cubicBezTo>
                    <a:cubicBezTo>
                      <a:pt x="17090" y="1523"/>
                      <a:pt x="16647" y="1652"/>
                      <a:pt x="16258" y="1782"/>
                    </a:cubicBezTo>
                    <a:cubicBezTo>
                      <a:pt x="16182" y="1456"/>
                      <a:pt x="15971" y="575"/>
                      <a:pt x="15636" y="58"/>
                    </a:cubicBezTo>
                    <a:cubicBezTo>
                      <a:pt x="15617" y="29"/>
                      <a:pt x="15578" y="10"/>
                      <a:pt x="155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563;p35">
                <a:extLst>
                  <a:ext uri="{FF2B5EF4-FFF2-40B4-BE49-F238E27FC236}">
                    <a16:creationId xmlns:a16="http://schemas.microsoft.com/office/drawing/2014/main" xmlns="" id="{5D7C7953-C870-45A2-ABB7-957F3CBD0A87}"/>
                  </a:ext>
                </a:extLst>
              </p:cNvPr>
              <p:cNvSpPr/>
              <p:nvPr/>
            </p:nvSpPr>
            <p:spPr>
              <a:xfrm>
                <a:off x="6240206" y="4223815"/>
                <a:ext cx="168880" cy="129161"/>
              </a:xfrm>
              <a:custGeom>
                <a:avLst/>
                <a:gdLst/>
                <a:ahLst/>
                <a:cxnLst/>
                <a:rect l="l" t="t" r="r" b="b"/>
                <a:pathLst>
                  <a:path w="1671" h="1278" extrusionOk="0">
                    <a:moveTo>
                      <a:pt x="181" y="0"/>
                    </a:moveTo>
                    <a:cubicBezTo>
                      <a:pt x="81" y="0"/>
                      <a:pt x="1" y="131"/>
                      <a:pt x="99" y="214"/>
                    </a:cubicBezTo>
                    <a:cubicBezTo>
                      <a:pt x="329" y="425"/>
                      <a:pt x="569" y="607"/>
                      <a:pt x="808" y="779"/>
                    </a:cubicBezTo>
                    <a:cubicBezTo>
                      <a:pt x="1057" y="961"/>
                      <a:pt x="1306" y="1124"/>
                      <a:pt x="1575" y="1268"/>
                    </a:cubicBezTo>
                    <a:cubicBezTo>
                      <a:pt x="1585" y="1274"/>
                      <a:pt x="1596" y="1278"/>
                      <a:pt x="1607" y="1278"/>
                    </a:cubicBezTo>
                    <a:cubicBezTo>
                      <a:pt x="1627" y="1278"/>
                      <a:pt x="1645" y="1267"/>
                      <a:pt x="1651" y="1249"/>
                    </a:cubicBezTo>
                    <a:cubicBezTo>
                      <a:pt x="1670" y="1220"/>
                      <a:pt x="1670" y="1181"/>
                      <a:pt x="1642" y="1162"/>
                    </a:cubicBezTo>
                    <a:cubicBezTo>
                      <a:pt x="1383" y="999"/>
                      <a:pt x="1143" y="827"/>
                      <a:pt x="923" y="635"/>
                    </a:cubicBezTo>
                    <a:cubicBezTo>
                      <a:pt x="693" y="444"/>
                      <a:pt x="473" y="243"/>
                      <a:pt x="262" y="41"/>
                    </a:cubicBezTo>
                    <a:lnTo>
                      <a:pt x="262" y="32"/>
                    </a:lnTo>
                    <a:cubicBezTo>
                      <a:pt x="236" y="10"/>
                      <a:pt x="208" y="0"/>
                      <a:pt x="18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564;p35">
                <a:extLst>
                  <a:ext uri="{FF2B5EF4-FFF2-40B4-BE49-F238E27FC236}">
                    <a16:creationId xmlns:a16="http://schemas.microsoft.com/office/drawing/2014/main" xmlns="" id="{A8506339-8927-47DB-B590-F8DC1B7A1DEC}"/>
                  </a:ext>
                </a:extLst>
              </p:cNvPr>
              <p:cNvSpPr/>
              <p:nvPr/>
            </p:nvSpPr>
            <p:spPr>
              <a:xfrm>
                <a:off x="6826264" y="4000467"/>
                <a:ext cx="304913" cy="196268"/>
              </a:xfrm>
              <a:custGeom>
                <a:avLst/>
                <a:gdLst/>
                <a:ahLst/>
                <a:cxnLst/>
                <a:rect l="l" t="t" r="r" b="b"/>
                <a:pathLst>
                  <a:path w="3017" h="1942" extrusionOk="0">
                    <a:moveTo>
                      <a:pt x="91" y="0"/>
                    </a:moveTo>
                    <a:cubicBezTo>
                      <a:pt x="38" y="0"/>
                      <a:pt x="1" y="66"/>
                      <a:pt x="48" y="105"/>
                    </a:cubicBezTo>
                    <a:cubicBezTo>
                      <a:pt x="479" y="450"/>
                      <a:pt x="920" y="766"/>
                      <a:pt x="1380" y="1063"/>
                    </a:cubicBezTo>
                    <a:cubicBezTo>
                      <a:pt x="1840" y="1360"/>
                      <a:pt x="2309" y="1648"/>
                      <a:pt x="2788" y="1926"/>
                    </a:cubicBezTo>
                    <a:cubicBezTo>
                      <a:pt x="2808" y="1937"/>
                      <a:pt x="2827" y="1942"/>
                      <a:pt x="2845" y="1942"/>
                    </a:cubicBezTo>
                    <a:cubicBezTo>
                      <a:pt x="2950" y="1942"/>
                      <a:pt x="3017" y="1772"/>
                      <a:pt x="2894" y="1715"/>
                    </a:cubicBezTo>
                    <a:cubicBezTo>
                      <a:pt x="2424" y="1456"/>
                      <a:pt x="1945" y="1188"/>
                      <a:pt x="1485" y="910"/>
                    </a:cubicBezTo>
                    <a:cubicBezTo>
                      <a:pt x="1016" y="623"/>
                      <a:pt x="556" y="335"/>
                      <a:pt x="125" y="10"/>
                    </a:cubicBezTo>
                    <a:cubicBezTo>
                      <a:pt x="113" y="3"/>
                      <a:pt x="102" y="0"/>
                      <a:pt x="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565;p35">
                <a:extLst>
                  <a:ext uri="{FF2B5EF4-FFF2-40B4-BE49-F238E27FC236}">
                    <a16:creationId xmlns:a16="http://schemas.microsoft.com/office/drawing/2014/main" xmlns="" id="{85B0B47E-72BF-4978-AF04-C490DAD8DC9D}"/>
                  </a:ext>
                </a:extLst>
              </p:cNvPr>
              <p:cNvSpPr/>
              <p:nvPr/>
            </p:nvSpPr>
            <p:spPr>
              <a:xfrm>
                <a:off x="6880130" y="4150241"/>
                <a:ext cx="176965" cy="52756"/>
              </a:xfrm>
              <a:custGeom>
                <a:avLst/>
                <a:gdLst/>
                <a:ahLst/>
                <a:cxnLst/>
                <a:rect l="l" t="t" r="r" b="b"/>
                <a:pathLst>
                  <a:path w="1751" h="522" extrusionOk="0">
                    <a:moveTo>
                      <a:pt x="81" y="0"/>
                    </a:moveTo>
                    <a:cubicBezTo>
                      <a:pt x="26" y="0"/>
                      <a:pt x="1" y="73"/>
                      <a:pt x="61" y="99"/>
                    </a:cubicBezTo>
                    <a:cubicBezTo>
                      <a:pt x="301" y="195"/>
                      <a:pt x="550" y="281"/>
                      <a:pt x="799" y="348"/>
                    </a:cubicBezTo>
                    <a:cubicBezTo>
                      <a:pt x="1058" y="415"/>
                      <a:pt x="1307" y="472"/>
                      <a:pt x="1565" y="520"/>
                    </a:cubicBezTo>
                    <a:lnTo>
                      <a:pt x="1575" y="520"/>
                    </a:lnTo>
                    <a:cubicBezTo>
                      <a:pt x="1581" y="521"/>
                      <a:pt x="1587" y="521"/>
                      <a:pt x="1592" y="521"/>
                    </a:cubicBezTo>
                    <a:cubicBezTo>
                      <a:pt x="1730" y="521"/>
                      <a:pt x="1751" y="299"/>
                      <a:pt x="1594" y="281"/>
                    </a:cubicBezTo>
                    <a:cubicBezTo>
                      <a:pt x="1345" y="262"/>
                      <a:pt x="1086" y="223"/>
                      <a:pt x="837" y="185"/>
                    </a:cubicBezTo>
                    <a:cubicBezTo>
                      <a:pt x="588" y="137"/>
                      <a:pt x="339" y="80"/>
                      <a:pt x="100" y="3"/>
                    </a:cubicBezTo>
                    <a:cubicBezTo>
                      <a:pt x="93" y="1"/>
                      <a:pt x="87" y="0"/>
                      <a:pt x="8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566;p35">
                <a:extLst>
                  <a:ext uri="{FF2B5EF4-FFF2-40B4-BE49-F238E27FC236}">
                    <a16:creationId xmlns:a16="http://schemas.microsoft.com/office/drawing/2014/main" xmlns="" id="{D8F28C75-CF3C-4C85-95E8-646E8E9B5419}"/>
                  </a:ext>
                </a:extLst>
              </p:cNvPr>
              <p:cNvSpPr/>
              <p:nvPr/>
            </p:nvSpPr>
            <p:spPr>
              <a:xfrm>
                <a:off x="7739258" y="3839878"/>
                <a:ext cx="96113" cy="178279"/>
              </a:xfrm>
              <a:custGeom>
                <a:avLst/>
                <a:gdLst/>
                <a:ahLst/>
                <a:cxnLst/>
                <a:rect l="l" t="t" r="r" b="b"/>
                <a:pathLst>
                  <a:path w="951" h="1764" extrusionOk="0">
                    <a:moveTo>
                      <a:pt x="778" y="0"/>
                    </a:moveTo>
                    <a:cubicBezTo>
                      <a:pt x="747" y="0"/>
                      <a:pt x="715" y="14"/>
                      <a:pt x="690" y="47"/>
                    </a:cubicBezTo>
                    <a:cubicBezTo>
                      <a:pt x="595" y="171"/>
                      <a:pt x="508" y="296"/>
                      <a:pt x="441" y="439"/>
                    </a:cubicBezTo>
                    <a:cubicBezTo>
                      <a:pt x="374" y="564"/>
                      <a:pt x="307" y="708"/>
                      <a:pt x="250" y="842"/>
                    </a:cubicBezTo>
                    <a:cubicBezTo>
                      <a:pt x="202" y="976"/>
                      <a:pt x="154" y="1120"/>
                      <a:pt x="106" y="1263"/>
                    </a:cubicBezTo>
                    <a:cubicBezTo>
                      <a:pt x="68" y="1407"/>
                      <a:pt x="39" y="1551"/>
                      <a:pt x="1" y="1694"/>
                    </a:cubicBezTo>
                    <a:cubicBezTo>
                      <a:pt x="1" y="1723"/>
                      <a:pt x="20" y="1761"/>
                      <a:pt x="48" y="1761"/>
                    </a:cubicBezTo>
                    <a:cubicBezTo>
                      <a:pt x="55" y="1763"/>
                      <a:pt x="62" y="1764"/>
                      <a:pt x="68" y="1764"/>
                    </a:cubicBezTo>
                    <a:cubicBezTo>
                      <a:pt x="96" y="1764"/>
                      <a:pt x="117" y="1747"/>
                      <a:pt x="125" y="1723"/>
                    </a:cubicBezTo>
                    <a:cubicBezTo>
                      <a:pt x="163" y="1579"/>
                      <a:pt x="211" y="1445"/>
                      <a:pt x="259" y="1311"/>
                    </a:cubicBezTo>
                    <a:cubicBezTo>
                      <a:pt x="298" y="1177"/>
                      <a:pt x="365" y="1043"/>
                      <a:pt x="422" y="918"/>
                    </a:cubicBezTo>
                    <a:cubicBezTo>
                      <a:pt x="480" y="784"/>
                      <a:pt x="547" y="660"/>
                      <a:pt x="623" y="545"/>
                    </a:cubicBezTo>
                    <a:cubicBezTo>
                      <a:pt x="690" y="430"/>
                      <a:pt x="777" y="315"/>
                      <a:pt x="863" y="209"/>
                    </a:cubicBezTo>
                    <a:lnTo>
                      <a:pt x="872" y="200"/>
                    </a:lnTo>
                    <a:cubicBezTo>
                      <a:pt x="950" y="108"/>
                      <a:pt x="866" y="0"/>
                      <a:pt x="7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567;p35">
                <a:extLst>
                  <a:ext uri="{FF2B5EF4-FFF2-40B4-BE49-F238E27FC236}">
                    <a16:creationId xmlns:a16="http://schemas.microsoft.com/office/drawing/2014/main" xmlns="" id="{EB1C585B-8583-452E-B35F-C77BC8BACF48}"/>
                  </a:ext>
                </a:extLst>
              </p:cNvPr>
              <p:cNvSpPr/>
              <p:nvPr/>
            </p:nvSpPr>
            <p:spPr>
              <a:xfrm>
                <a:off x="6026561" y="2508076"/>
                <a:ext cx="2043029" cy="1363266"/>
              </a:xfrm>
              <a:custGeom>
                <a:avLst/>
                <a:gdLst/>
                <a:ahLst/>
                <a:cxnLst/>
                <a:rect l="l" t="t" r="r" b="b"/>
                <a:pathLst>
                  <a:path w="20215" h="13489" extrusionOk="0">
                    <a:moveTo>
                      <a:pt x="1121" y="1"/>
                    </a:moveTo>
                    <a:cubicBezTo>
                      <a:pt x="1060" y="1"/>
                      <a:pt x="939" y="61"/>
                      <a:pt x="939" y="61"/>
                    </a:cubicBezTo>
                    <a:cubicBezTo>
                      <a:pt x="814" y="473"/>
                      <a:pt x="671" y="885"/>
                      <a:pt x="489" y="1278"/>
                    </a:cubicBezTo>
                    <a:cubicBezTo>
                      <a:pt x="383" y="1498"/>
                      <a:pt x="259" y="1709"/>
                      <a:pt x="96" y="1901"/>
                    </a:cubicBezTo>
                    <a:cubicBezTo>
                      <a:pt x="96" y="1901"/>
                      <a:pt x="0" y="2083"/>
                      <a:pt x="96" y="2207"/>
                    </a:cubicBezTo>
                    <a:cubicBezTo>
                      <a:pt x="201" y="2322"/>
                      <a:pt x="795" y="2686"/>
                      <a:pt x="795" y="2686"/>
                    </a:cubicBezTo>
                    <a:cubicBezTo>
                      <a:pt x="795" y="2686"/>
                      <a:pt x="901" y="3242"/>
                      <a:pt x="1102" y="3424"/>
                    </a:cubicBezTo>
                    <a:cubicBezTo>
                      <a:pt x="1293" y="3616"/>
                      <a:pt x="2855" y="5455"/>
                      <a:pt x="5279" y="6164"/>
                    </a:cubicBezTo>
                    <a:cubicBezTo>
                      <a:pt x="5279" y="6164"/>
                      <a:pt x="5212" y="6605"/>
                      <a:pt x="5212" y="6844"/>
                    </a:cubicBezTo>
                    <a:cubicBezTo>
                      <a:pt x="4915" y="7294"/>
                      <a:pt x="4417" y="8406"/>
                      <a:pt x="4589" y="10398"/>
                    </a:cubicBezTo>
                    <a:cubicBezTo>
                      <a:pt x="4292" y="10935"/>
                      <a:pt x="4081" y="11644"/>
                      <a:pt x="4139" y="11845"/>
                    </a:cubicBezTo>
                    <a:cubicBezTo>
                      <a:pt x="4196" y="12037"/>
                      <a:pt x="5202" y="13167"/>
                      <a:pt x="9829" y="13455"/>
                    </a:cubicBezTo>
                    <a:cubicBezTo>
                      <a:pt x="10212" y="13478"/>
                      <a:pt x="10583" y="13488"/>
                      <a:pt x="10942" y="13488"/>
                    </a:cubicBezTo>
                    <a:cubicBezTo>
                      <a:pt x="14908" y="13488"/>
                      <a:pt x="17350" y="12192"/>
                      <a:pt x="17455" y="12113"/>
                    </a:cubicBezTo>
                    <a:cubicBezTo>
                      <a:pt x="17580" y="12027"/>
                      <a:pt x="17589" y="11040"/>
                      <a:pt x="17082" y="10264"/>
                    </a:cubicBezTo>
                    <a:cubicBezTo>
                      <a:pt x="17015" y="8818"/>
                      <a:pt x="16430" y="6815"/>
                      <a:pt x="15999" y="5953"/>
                    </a:cubicBezTo>
                    <a:lnTo>
                      <a:pt x="15999" y="5953"/>
                    </a:lnTo>
                    <a:cubicBezTo>
                      <a:pt x="16790" y="6007"/>
                      <a:pt x="17561" y="6106"/>
                      <a:pt x="18076" y="6106"/>
                    </a:cubicBezTo>
                    <a:cubicBezTo>
                      <a:pt x="18197" y="6106"/>
                      <a:pt x="18305" y="6100"/>
                      <a:pt x="18394" y="6087"/>
                    </a:cubicBezTo>
                    <a:cubicBezTo>
                      <a:pt x="18682" y="6039"/>
                      <a:pt x="18950" y="5905"/>
                      <a:pt x="19161" y="5704"/>
                    </a:cubicBezTo>
                    <a:cubicBezTo>
                      <a:pt x="19161" y="5704"/>
                      <a:pt x="19707" y="5704"/>
                      <a:pt x="19755" y="5637"/>
                    </a:cubicBezTo>
                    <a:cubicBezTo>
                      <a:pt x="19812" y="5570"/>
                      <a:pt x="20167" y="3989"/>
                      <a:pt x="20186" y="3855"/>
                    </a:cubicBezTo>
                    <a:cubicBezTo>
                      <a:pt x="20214" y="3740"/>
                      <a:pt x="20195" y="3616"/>
                      <a:pt x="20119" y="3520"/>
                    </a:cubicBezTo>
                    <a:cubicBezTo>
                      <a:pt x="19946" y="3424"/>
                      <a:pt x="19774" y="3347"/>
                      <a:pt x="19582" y="3280"/>
                    </a:cubicBezTo>
                    <a:cubicBezTo>
                      <a:pt x="19582" y="3280"/>
                      <a:pt x="19467" y="2840"/>
                      <a:pt x="19180" y="2705"/>
                    </a:cubicBezTo>
                    <a:cubicBezTo>
                      <a:pt x="18902" y="2571"/>
                      <a:pt x="16057" y="1910"/>
                      <a:pt x="15204" y="1814"/>
                    </a:cubicBezTo>
                    <a:cubicBezTo>
                      <a:pt x="14828" y="1750"/>
                      <a:pt x="14406" y="1723"/>
                      <a:pt x="13961" y="1723"/>
                    </a:cubicBezTo>
                    <a:cubicBezTo>
                      <a:pt x="12020" y="1723"/>
                      <a:pt x="9641" y="2242"/>
                      <a:pt x="8776" y="2475"/>
                    </a:cubicBezTo>
                    <a:cubicBezTo>
                      <a:pt x="8776" y="2475"/>
                      <a:pt x="8038" y="655"/>
                      <a:pt x="7789" y="502"/>
                    </a:cubicBezTo>
                    <a:cubicBezTo>
                      <a:pt x="7664" y="425"/>
                      <a:pt x="7427" y="387"/>
                      <a:pt x="7196" y="387"/>
                    </a:cubicBezTo>
                    <a:cubicBezTo>
                      <a:pt x="6965" y="387"/>
                      <a:pt x="6740" y="425"/>
                      <a:pt x="6639" y="502"/>
                    </a:cubicBezTo>
                    <a:cubicBezTo>
                      <a:pt x="6448" y="655"/>
                      <a:pt x="6294" y="1086"/>
                      <a:pt x="6256" y="1278"/>
                    </a:cubicBezTo>
                    <a:cubicBezTo>
                      <a:pt x="6256" y="1278"/>
                      <a:pt x="3746" y="741"/>
                      <a:pt x="2663" y="598"/>
                    </a:cubicBezTo>
                    <a:cubicBezTo>
                      <a:pt x="2529" y="483"/>
                      <a:pt x="2386" y="301"/>
                      <a:pt x="2232" y="282"/>
                    </a:cubicBezTo>
                    <a:cubicBezTo>
                      <a:pt x="2060" y="282"/>
                      <a:pt x="1897" y="301"/>
                      <a:pt x="1734" y="349"/>
                    </a:cubicBezTo>
                    <a:cubicBezTo>
                      <a:pt x="1734" y="349"/>
                      <a:pt x="1198" y="13"/>
                      <a:pt x="1140" y="4"/>
                    </a:cubicBezTo>
                    <a:cubicBezTo>
                      <a:pt x="1135" y="2"/>
                      <a:pt x="1128" y="1"/>
                      <a:pt x="112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568;p35">
                <a:extLst>
                  <a:ext uri="{FF2B5EF4-FFF2-40B4-BE49-F238E27FC236}">
                    <a16:creationId xmlns:a16="http://schemas.microsoft.com/office/drawing/2014/main" xmlns="" id="{40586B22-5BFE-45FC-AC52-8A4D76270B31}"/>
                  </a:ext>
                </a:extLst>
              </p:cNvPr>
              <p:cNvSpPr/>
              <p:nvPr/>
            </p:nvSpPr>
            <p:spPr>
              <a:xfrm>
                <a:off x="6017768" y="2496656"/>
                <a:ext cx="2063444" cy="1386713"/>
              </a:xfrm>
              <a:custGeom>
                <a:avLst/>
                <a:gdLst/>
                <a:ahLst/>
                <a:cxnLst/>
                <a:rect l="l" t="t" r="r" b="b"/>
                <a:pathLst>
                  <a:path w="20417" h="13721" extrusionOk="0">
                    <a:moveTo>
                      <a:pt x="1227" y="232"/>
                    </a:moveTo>
                    <a:cubicBezTo>
                      <a:pt x="1304" y="270"/>
                      <a:pt x="1553" y="423"/>
                      <a:pt x="1783" y="557"/>
                    </a:cubicBezTo>
                    <a:cubicBezTo>
                      <a:pt x="1797" y="572"/>
                      <a:pt x="1821" y="580"/>
                      <a:pt x="1844" y="580"/>
                    </a:cubicBezTo>
                    <a:cubicBezTo>
                      <a:pt x="1853" y="580"/>
                      <a:pt x="1861" y="579"/>
                      <a:pt x="1869" y="577"/>
                    </a:cubicBezTo>
                    <a:cubicBezTo>
                      <a:pt x="2022" y="529"/>
                      <a:pt x="2176" y="510"/>
                      <a:pt x="2329" y="510"/>
                    </a:cubicBezTo>
                    <a:cubicBezTo>
                      <a:pt x="2434" y="548"/>
                      <a:pt x="2521" y="625"/>
                      <a:pt x="2597" y="711"/>
                    </a:cubicBezTo>
                    <a:cubicBezTo>
                      <a:pt x="2626" y="740"/>
                      <a:pt x="2655" y="768"/>
                      <a:pt x="2693" y="797"/>
                    </a:cubicBezTo>
                    <a:cubicBezTo>
                      <a:pt x="2703" y="816"/>
                      <a:pt x="2731" y="826"/>
                      <a:pt x="2750" y="835"/>
                    </a:cubicBezTo>
                    <a:cubicBezTo>
                      <a:pt x="3699" y="950"/>
                      <a:pt x="5749" y="1381"/>
                      <a:pt x="6228" y="1477"/>
                    </a:cubicBezTo>
                    <a:cubicBezTo>
                      <a:pt x="6276" y="1774"/>
                      <a:pt x="6832" y="2138"/>
                      <a:pt x="7167" y="2320"/>
                    </a:cubicBezTo>
                    <a:cubicBezTo>
                      <a:pt x="7191" y="2334"/>
                      <a:pt x="7213" y="2339"/>
                      <a:pt x="7234" y="2339"/>
                    </a:cubicBezTo>
                    <a:cubicBezTo>
                      <a:pt x="7349" y="2339"/>
                      <a:pt x="7412" y="2166"/>
                      <a:pt x="7282" y="2109"/>
                    </a:cubicBezTo>
                    <a:cubicBezTo>
                      <a:pt x="6707" y="1793"/>
                      <a:pt x="6468" y="1506"/>
                      <a:pt x="6468" y="1439"/>
                    </a:cubicBezTo>
                    <a:lnTo>
                      <a:pt x="6468" y="1410"/>
                    </a:lnTo>
                    <a:cubicBezTo>
                      <a:pt x="6468" y="1410"/>
                      <a:pt x="6468" y="1410"/>
                      <a:pt x="6468" y="1401"/>
                    </a:cubicBezTo>
                    <a:cubicBezTo>
                      <a:pt x="6506" y="1219"/>
                      <a:pt x="6659" y="816"/>
                      <a:pt x="6812" y="711"/>
                    </a:cubicBezTo>
                    <a:cubicBezTo>
                      <a:pt x="6887" y="651"/>
                      <a:pt x="7096" y="617"/>
                      <a:pt x="7310" y="617"/>
                    </a:cubicBezTo>
                    <a:cubicBezTo>
                      <a:pt x="7509" y="617"/>
                      <a:pt x="7712" y="646"/>
                      <a:pt x="7818" y="711"/>
                    </a:cubicBezTo>
                    <a:cubicBezTo>
                      <a:pt x="7962" y="807"/>
                      <a:pt x="8412" y="1774"/>
                      <a:pt x="8757" y="2627"/>
                    </a:cubicBezTo>
                    <a:cubicBezTo>
                      <a:pt x="8782" y="2677"/>
                      <a:pt x="8829" y="2705"/>
                      <a:pt x="8879" y="2705"/>
                    </a:cubicBezTo>
                    <a:cubicBezTo>
                      <a:pt x="8886" y="2705"/>
                      <a:pt x="8894" y="2705"/>
                      <a:pt x="8901" y="2703"/>
                    </a:cubicBezTo>
                    <a:cubicBezTo>
                      <a:pt x="9805" y="2462"/>
                      <a:pt x="12157" y="1953"/>
                      <a:pt x="14065" y="1953"/>
                    </a:cubicBezTo>
                    <a:cubicBezTo>
                      <a:pt x="14501" y="1953"/>
                      <a:pt x="14914" y="1980"/>
                      <a:pt x="15281" y="2042"/>
                    </a:cubicBezTo>
                    <a:cubicBezTo>
                      <a:pt x="16153" y="2148"/>
                      <a:pt x="18960" y="2809"/>
                      <a:pt x="19228" y="2924"/>
                    </a:cubicBezTo>
                    <a:cubicBezTo>
                      <a:pt x="19420" y="3020"/>
                      <a:pt x="19535" y="3317"/>
                      <a:pt x="19564" y="3422"/>
                    </a:cubicBezTo>
                    <a:cubicBezTo>
                      <a:pt x="19573" y="3460"/>
                      <a:pt x="19602" y="3489"/>
                      <a:pt x="19640" y="3508"/>
                    </a:cubicBezTo>
                    <a:cubicBezTo>
                      <a:pt x="19803" y="3566"/>
                      <a:pt x="19976" y="3633"/>
                      <a:pt x="20129" y="3709"/>
                    </a:cubicBezTo>
                    <a:cubicBezTo>
                      <a:pt x="20158" y="3738"/>
                      <a:pt x="20167" y="3815"/>
                      <a:pt x="20158" y="3939"/>
                    </a:cubicBezTo>
                    <a:cubicBezTo>
                      <a:pt x="20139" y="4054"/>
                      <a:pt x="19832" y="5396"/>
                      <a:pt x="19746" y="5645"/>
                    </a:cubicBezTo>
                    <a:cubicBezTo>
                      <a:pt x="19583" y="5673"/>
                      <a:pt x="19420" y="5683"/>
                      <a:pt x="19248" y="5683"/>
                    </a:cubicBezTo>
                    <a:cubicBezTo>
                      <a:pt x="19219" y="5683"/>
                      <a:pt x="19181" y="5693"/>
                      <a:pt x="19161" y="5721"/>
                    </a:cubicBezTo>
                    <a:cubicBezTo>
                      <a:pt x="18970" y="5913"/>
                      <a:pt x="18730" y="6028"/>
                      <a:pt x="18472" y="6076"/>
                    </a:cubicBezTo>
                    <a:cubicBezTo>
                      <a:pt x="18393" y="6085"/>
                      <a:pt x="18299" y="6090"/>
                      <a:pt x="18194" y="6090"/>
                    </a:cubicBezTo>
                    <a:cubicBezTo>
                      <a:pt x="17876" y="6090"/>
                      <a:pt x="17449" y="6052"/>
                      <a:pt x="16968" y="6009"/>
                    </a:cubicBezTo>
                    <a:cubicBezTo>
                      <a:pt x="16690" y="5990"/>
                      <a:pt x="16393" y="5961"/>
                      <a:pt x="16096" y="5942"/>
                    </a:cubicBezTo>
                    <a:cubicBezTo>
                      <a:pt x="16089" y="5940"/>
                      <a:pt x="16083" y="5939"/>
                      <a:pt x="16076" y="5939"/>
                    </a:cubicBezTo>
                    <a:cubicBezTo>
                      <a:pt x="16045" y="5939"/>
                      <a:pt x="16014" y="5958"/>
                      <a:pt x="15990" y="5990"/>
                    </a:cubicBezTo>
                    <a:cubicBezTo>
                      <a:pt x="15971" y="6028"/>
                      <a:pt x="15962" y="6076"/>
                      <a:pt x="15981" y="6114"/>
                    </a:cubicBezTo>
                    <a:cubicBezTo>
                      <a:pt x="16383" y="6909"/>
                      <a:pt x="16996" y="8883"/>
                      <a:pt x="17054" y="10377"/>
                    </a:cubicBezTo>
                    <a:cubicBezTo>
                      <a:pt x="17054" y="10396"/>
                      <a:pt x="17063" y="10425"/>
                      <a:pt x="17073" y="10435"/>
                    </a:cubicBezTo>
                    <a:cubicBezTo>
                      <a:pt x="17523" y="11125"/>
                      <a:pt x="17542" y="11987"/>
                      <a:pt x="17475" y="12130"/>
                    </a:cubicBezTo>
                    <a:cubicBezTo>
                      <a:pt x="17300" y="12227"/>
                      <a:pt x="14923" y="13468"/>
                      <a:pt x="11054" y="13468"/>
                    </a:cubicBezTo>
                    <a:cubicBezTo>
                      <a:pt x="10691" y="13468"/>
                      <a:pt x="10315" y="13457"/>
                      <a:pt x="9926" y="13433"/>
                    </a:cubicBezTo>
                    <a:cubicBezTo>
                      <a:pt x="5069" y="13136"/>
                      <a:pt x="4350" y="11920"/>
                      <a:pt x="4350" y="11910"/>
                    </a:cubicBezTo>
                    <a:cubicBezTo>
                      <a:pt x="4312" y="11776"/>
                      <a:pt x="4484" y="11115"/>
                      <a:pt x="4791" y="10559"/>
                    </a:cubicBezTo>
                    <a:cubicBezTo>
                      <a:pt x="4801" y="10540"/>
                      <a:pt x="4801" y="10511"/>
                      <a:pt x="4801" y="10492"/>
                    </a:cubicBezTo>
                    <a:cubicBezTo>
                      <a:pt x="4619" y="8442"/>
                      <a:pt x="5165" y="7379"/>
                      <a:pt x="5404" y="7024"/>
                    </a:cubicBezTo>
                    <a:cubicBezTo>
                      <a:pt x="5414" y="7005"/>
                      <a:pt x="5423" y="6976"/>
                      <a:pt x="5423" y="6957"/>
                    </a:cubicBezTo>
                    <a:cubicBezTo>
                      <a:pt x="5423" y="6727"/>
                      <a:pt x="5490" y="6286"/>
                      <a:pt x="5490" y="6286"/>
                    </a:cubicBezTo>
                    <a:cubicBezTo>
                      <a:pt x="5490" y="6229"/>
                      <a:pt x="5462" y="6172"/>
                      <a:pt x="5404" y="6162"/>
                    </a:cubicBezTo>
                    <a:cubicBezTo>
                      <a:pt x="3967" y="5740"/>
                      <a:pt x="2607" y="4869"/>
                      <a:pt x="1371" y="3556"/>
                    </a:cubicBezTo>
                    <a:cubicBezTo>
                      <a:pt x="1323" y="3508"/>
                      <a:pt x="1294" y="3470"/>
                      <a:pt x="1275" y="3451"/>
                    </a:cubicBezTo>
                    <a:cubicBezTo>
                      <a:pt x="1151" y="3336"/>
                      <a:pt x="1045" y="2972"/>
                      <a:pt x="1007" y="2771"/>
                    </a:cubicBezTo>
                    <a:cubicBezTo>
                      <a:pt x="997" y="2742"/>
                      <a:pt x="978" y="2713"/>
                      <a:pt x="949" y="2694"/>
                    </a:cubicBezTo>
                    <a:cubicBezTo>
                      <a:pt x="710" y="2560"/>
                      <a:pt x="490" y="2406"/>
                      <a:pt x="279" y="2244"/>
                    </a:cubicBezTo>
                    <a:cubicBezTo>
                      <a:pt x="250" y="2205"/>
                      <a:pt x="279" y="2119"/>
                      <a:pt x="288" y="2081"/>
                    </a:cubicBezTo>
                    <a:cubicBezTo>
                      <a:pt x="451" y="1880"/>
                      <a:pt x="595" y="1669"/>
                      <a:pt x="710" y="1439"/>
                    </a:cubicBezTo>
                    <a:cubicBezTo>
                      <a:pt x="882" y="1056"/>
                      <a:pt x="1026" y="663"/>
                      <a:pt x="1151" y="260"/>
                    </a:cubicBezTo>
                    <a:cubicBezTo>
                      <a:pt x="1179" y="251"/>
                      <a:pt x="1198" y="241"/>
                      <a:pt x="1227" y="232"/>
                    </a:cubicBezTo>
                    <a:close/>
                    <a:moveTo>
                      <a:pt x="1219" y="1"/>
                    </a:moveTo>
                    <a:cubicBezTo>
                      <a:pt x="1172" y="1"/>
                      <a:pt x="1094" y="16"/>
                      <a:pt x="969" y="78"/>
                    </a:cubicBezTo>
                    <a:cubicBezTo>
                      <a:pt x="949" y="98"/>
                      <a:pt x="921" y="117"/>
                      <a:pt x="921" y="155"/>
                    </a:cubicBezTo>
                    <a:cubicBezTo>
                      <a:pt x="796" y="557"/>
                      <a:pt x="643" y="950"/>
                      <a:pt x="480" y="1343"/>
                    </a:cubicBezTo>
                    <a:cubicBezTo>
                      <a:pt x="375" y="1554"/>
                      <a:pt x="250" y="1755"/>
                      <a:pt x="106" y="1937"/>
                    </a:cubicBezTo>
                    <a:cubicBezTo>
                      <a:pt x="97" y="1947"/>
                      <a:pt x="87" y="1956"/>
                      <a:pt x="87" y="1966"/>
                    </a:cubicBezTo>
                    <a:cubicBezTo>
                      <a:pt x="1" y="2100"/>
                      <a:pt x="10" y="2272"/>
                      <a:pt x="106" y="2406"/>
                    </a:cubicBezTo>
                    <a:cubicBezTo>
                      <a:pt x="317" y="2579"/>
                      <a:pt x="537" y="2742"/>
                      <a:pt x="777" y="2876"/>
                    </a:cubicBezTo>
                    <a:cubicBezTo>
                      <a:pt x="815" y="3039"/>
                      <a:pt x="921" y="3460"/>
                      <a:pt x="1112" y="3633"/>
                    </a:cubicBezTo>
                    <a:cubicBezTo>
                      <a:pt x="1122" y="3652"/>
                      <a:pt x="1151" y="3681"/>
                      <a:pt x="1198" y="3729"/>
                    </a:cubicBezTo>
                    <a:cubicBezTo>
                      <a:pt x="2434" y="5031"/>
                      <a:pt x="3795" y="5922"/>
                      <a:pt x="5232" y="6363"/>
                    </a:cubicBezTo>
                    <a:cubicBezTo>
                      <a:pt x="5222" y="6497"/>
                      <a:pt x="5193" y="6746"/>
                      <a:pt x="5184" y="6919"/>
                    </a:cubicBezTo>
                    <a:cubicBezTo>
                      <a:pt x="4916" y="7321"/>
                      <a:pt x="4389" y="8423"/>
                      <a:pt x="4561" y="10483"/>
                    </a:cubicBezTo>
                    <a:cubicBezTo>
                      <a:pt x="4283" y="11000"/>
                      <a:pt x="4044" y="11738"/>
                      <a:pt x="4120" y="11987"/>
                    </a:cubicBezTo>
                    <a:cubicBezTo>
                      <a:pt x="4120" y="12006"/>
                      <a:pt x="4686" y="13357"/>
                      <a:pt x="9907" y="13682"/>
                    </a:cubicBezTo>
                    <a:cubicBezTo>
                      <a:pt x="10309" y="13711"/>
                      <a:pt x="10683" y="13721"/>
                      <a:pt x="11057" y="13721"/>
                    </a:cubicBezTo>
                    <a:cubicBezTo>
                      <a:pt x="15157" y="13721"/>
                      <a:pt x="17600" y="12341"/>
                      <a:pt x="17619" y="12332"/>
                    </a:cubicBezTo>
                    <a:cubicBezTo>
                      <a:pt x="17820" y="12178"/>
                      <a:pt x="17782" y="11134"/>
                      <a:pt x="17284" y="10349"/>
                    </a:cubicBezTo>
                    <a:cubicBezTo>
                      <a:pt x="17226" y="9046"/>
                      <a:pt x="16728" y="7206"/>
                      <a:pt x="16278" y="6210"/>
                    </a:cubicBezTo>
                    <a:lnTo>
                      <a:pt x="16278" y="6210"/>
                    </a:lnTo>
                    <a:cubicBezTo>
                      <a:pt x="16498" y="6229"/>
                      <a:pt x="16728" y="6248"/>
                      <a:pt x="16939" y="6267"/>
                    </a:cubicBezTo>
                    <a:cubicBezTo>
                      <a:pt x="17403" y="6308"/>
                      <a:pt x="17824" y="6344"/>
                      <a:pt x="18152" y="6344"/>
                    </a:cubicBezTo>
                    <a:cubicBezTo>
                      <a:pt x="18284" y="6344"/>
                      <a:pt x="18401" y="6339"/>
                      <a:pt x="18500" y="6325"/>
                    </a:cubicBezTo>
                    <a:cubicBezTo>
                      <a:pt x="18797" y="6277"/>
                      <a:pt x="19075" y="6143"/>
                      <a:pt x="19296" y="5942"/>
                    </a:cubicBezTo>
                    <a:cubicBezTo>
                      <a:pt x="19851" y="5932"/>
                      <a:pt x="19899" y="5865"/>
                      <a:pt x="19937" y="5827"/>
                    </a:cubicBezTo>
                    <a:cubicBezTo>
                      <a:pt x="20014" y="5721"/>
                      <a:pt x="20388" y="4006"/>
                      <a:pt x="20388" y="3987"/>
                    </a:cubicBezTo>
                    <a:cubicBezTo>
                      <a:pt x="20416" y="3796"/>
                      <a:pt x="20378" y="3642"/>
                      <a:pt x="20292" y="3556"/>
                    </a:cubicBezTo>
                    <a:cubicBezTo>
                      <a:pt x="20129" y="3451"/>
                      <a:pt x="19947" y="3374"/>
                      <a:pt x="19775" y="3317"/>
                    </a:cubicBezTo>
                    <a:cubicBezTo>
                      <a:pt x="19727" y="3182"/>
                      <a:pt x="19593" y="2847"/>
                      <a:pt x="19324" y="2723"/>
                    </a:cubicBezTo>
                    <a:cubicBezTo>
                      <a:pt x="18999" y="2579"/>
                      <a:pt x="16144" y="1918"/>
                      <a:pt x="15310" y="1822"/>
                    </a:cubicBezTo>
                    <a:cubicBezTo>
                      <a:pt x="14928" y="1757"/>
                      <a:pt x="14498" y="1729"/>
                      <a:pt x="14044" y="1729"/>
                    </a:cubicBezTo>
                    <a:cubicBezTo>
                      <a:pt x="12177" y="1729"/>
                      <a:pt x="9910" y="2200"/>
                      <a:pt x="8939" y="2454"/>
                    </a:cubicBezTo>
                    <a:cubicBezTo>
                      <a:pt x="8719" y="1937"/>
                      <a:pt x="8182" y="672"/>
                      <a:pt x="7943" y="529"/>
                    </a:cubicBezTo>
                    <a:cubicBezTo>
                      <a:pt x="7794" y="438"/>
                      <a:pt x="7533" y="392"/>
                      <a:pt x="7280" y="392"/>
                    </a:cubicBezTo>
                    <a:cubicBezTo>
                      <a:pt x="7026" y="392"/>
                      <a:pt x="6779" y="438"/>
                      <a:pt x="6659" y="529"/>
                    </a:cubicBezTo>
                    <a:cubicBezTo>
                      <a:pt x="6468" y="672"/>
                      <a:pt x="6324" y="1027"/>
                      <a:pt x="6257" y="1257"/>
                    </a:cubicBezTo>
                    <a:cubicBezTo>
                      <a:pt x="5768" y="1151"/>
                      <a:pt x="3766" y="740"/>
                      <a:pt x="2808" y="605"/>
                    </a:cubicBezTo>
                    <a:lnTo>
                      <a:pt x="2741" y="548"/>
                    </a:lnTo>
                    <a:cubicBezTo>
                      <a:pt x="2626" y="433"/>
                      <a:pt x="2501" y="308"/>
                      <a:pt x="2348" y="280"/>
                    </a:cubicBezTo>
                    <a:cubicBezTo>
                      <a:pt x="2176" y="280"/>
                      <a:pt x="2003" y="299"/>
                      <a:pt x="1840" y="337"/>
                    </a:cubicBezTo>
                    <a:cubicBezTo>
                      <a:pt x="1601" y="193"/>
                      <a:pt x="1323" y="21"/>
                      <a:pt x="1275" y="11"/>
                    </a:cubicBezTo>
                    <a:cubicBezTo>
                      <a:pt x="1267" y="8"/>
                      <a:pt x="1250" y="1"/>
                      <a:pt x="12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569;p35">
                <a:extLst>
                  <a:ext uri="{FF2B5EF4-FFF2-40B4-BE49-F238E27FC236}">
                    <a16:creationId xmlns:a16="http://schemas.microsoft.com/office/drawing/2014/main" xmlns="" id="{F70D1E30-152F-4660-AE88-9EE5E6491293}"/>
                  </a:ext>
                </a:extLst>
              </p:cNvPr>
              <p:cNvSpPr/>
              <p:nvPr/>
            </p:nvSpPr>
            <p:spPr>
              <a:xfrm>
                <a:off x="6145612" y="2531118"/>
                <a:ext cx="69836" cy="148768"/>
              </a:xfrm>
              <a:custGeom>
                <a:avLst/>
                <a:gdLst/>
                <a:ahLst/>
                <a:cxnLst/>
                <a:rect l="l" t="t" r="r" b="b"/>
                <a:pathLst>
                  <a:path w="691" h="1472" extrusionOk="0">
                    <a:moveTo>
                      <a:pt x="554" y="1"/>
                    </a:moveTo>
                    <a:cubicBezTo>
                      <a:pt x="505" y="1"/>
                      <a:pt x="457" y="37"/>
                      <a:pt x="441" y="92"/>
                    </a:cubicBezTo>
                    <a:cubicBezTo>
                      <a:pt x="384" y="312"/>
                      <a:pt x="326" y="533"/>
                      <a:pt x="250" y="753"/>
                    </a:cubicBezTo>
                    <a:cubicBezTo>
                      <a:pt x="183" y="973"/>
                      <a:pt x="106" y="1194"/>
                      <a:pt x="10" y="1404"/>
                    </a:cubicBezTo>
                    <a:cubicBezTo>
                      <a:pt x="1" y="1424"/>
                      <a:pt x="10" y="1452"/>
                      <a:pt x="39" y="1462"/>
                    </a:cubicBezTo>
                    <a:cubicBezTo>
                      <a:pt x="46" y="1469"/>
                      <a:pt x="54" y="1472"/>
                      <a:pt x="62" y="1472"/>
                    </a:cubicBezTo>
                    <a:cubicBezTo>
                      <a:pt x="76" y="1472"/>
                      <a:pt x="90" y="1461"/>
                      <a:pt x="96" y="1443"/>
                    </a:cubicBezTo>
                    <a:cubicBezTo>
                      <a:pt x="211" y="1242"/>
                      <a:pt x="317" y="1031"/>
                      <a:pt x="403" y="810"/>
                    </a:cubicBezTo>
                    <a:cubicBezTo>
                      <a:pt x="499" y="600"/>
                      <a:pt x="585" y="379"/>
                      <a:pt x="671" y="159"/>
                    </a:cubicBezTo>
                    <a:lnTo>
                      <a:pt x="671" y="149"/>
                    </a:lnTo>
                    <a:cubicBezTo>
                      <a:pt x="690" y="82"/>
                      <a:pt x="652" y="15"/>
                      <a:pt x="585" y="6"/>
                    </a:cubicBezTo>
                    <a:cubicBezTo>
                      <a:pt x="575" y="2"/>
                      <a:pt x="565" y="1"/>
                      <a:pt x="55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570;p35">
                <a:extLst>
                  <a:ext uri="{FF2B5EF4-FFF2-40B4-BE49-F238E27FC236}">
                    <a16:creationId xmlns:a16="http://schemas.microsoft.com/office/drawing/2014/main" xmlns="" id="{26C4C77F-A94C-408A-AF3F-A389347042C6}"/>
                  </a:ext>
                </a:extLst>
              </p:cNvPr>
              <p:cNvSpPr/>
              <p:nvPr/>
            </p:nvSpPr>
            <p:spPr>
              <a:xfrm>
                <a:off x="6547333" y="2840167"/>
                <a:ext cx="92171" cy="302892"/>
              </a:xfrm>
              <a:custGeom>
                <a:avLst/>
                <a:gdLst/>
                <a:ahLst/>
                <a:cxnLst/>
                <a:rect l="l" t="t" r="r" b="b"/>
                <a:pathLst>
                  <a:path w="912" h="2997" extrusionOk="0">
                    <a:moveTo>
                      <a:pt x="854" y="0"/>
                    </a:moveTo>
                    <a:cubicBezTo>
                      <a:pt x="842" y="0"/>
                      <a:pt x="830" y="7"/>
                      <a:pt x="825" y="23"/>
                    </a:cubicBezTo>
                    <a:cubicBezTo>
                      <a:pt x="672" y="224"/>
                      <a:pt x="557" y="445"/>
                      <a:pt x="471" y="684"/>
                    </a:cubicBezTo>
                    <a:cubicBezTo>
                      <a:pt x="385" y="914"/>
                      <a:pt x="317" y="1153"/>
                      <a:pt x="260" y="1393"/>
                    </a:cubicBezTo>
                    <a:cubicBezTo>
                      <a:pt x="202" y="1642"/>
                      <a:pt x="155" y="1882"/>
                      <a:pt x="107" y="2121"/>
                    </a:cubicBezTo>
                    <a:cubicBezTo>
                      <a:pt x="68" y="2370"/>
                      <a:pt x="30" y="2610"/>
                      <a:pt x="11" y="2859"/>
                    </a:cubicBezTo>
                    <a:cubicBezTo>
                      <a:pt x="0" y="2947"/>
                      <a:pt x="67" y="2996"/>
                      <a:pt x="132" y="2996"/>
                    </a:cubicBezTo>
                    <a:cubicBezTo>
                      <a:pt x="187" y="2996"/>
                      <a:pt x="242" y="2962"/>
                      <a:pt x="250" y="2887"/>
                    </a:cubicBezTo>
                    <a:cubicBezTo>
                      <a:pt x="289" y="2648"/>
                      <a:pt x="327" y="2408"/>
                      <a:pt x="375" y="2169"/>
                    </a:cubicBezTo>
                    <a:cubicBezTo>
                      <a:pt x="413" y="1929"/>
                      <a:pt x="461" y="1690"/>
                      <a:pt x="509" y="1450"/>
                    </a:cubicBezTo>
                    <a:cubicBezTo>
                      <a:pt x="567" y="1221"/>
                      <a:pt x="614" y="981"/>
                      <a:pt x="682" y="751"/>
                    </a:cubicBezTo>
                    <a:cubicBezTo>
                      <a:pt x="749" y="521"/>
                      <a:pt x="816" y="291"/>
                      <a:pt x="902" y="61"/>
                    </a:cubicBezTo>
                    <a:cubicBezTo>
                      <a:pt x="911" y="42"/>
                      <a:pt x="902" y="23"/>
                      <a:pt x="883" y="13"/>
                    </a:cubicBezTo>
                    <a:cubicBezTo>
                      <a:pt x="874" y="5"/>
                      <a:pt x="864" y="0"/>
                      <a:pt x="8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571;p35">
                <a:extLst>
                  <a:ext uri="{FF2B5EF4-FFF2-40B4-BE49-F238E27FC236}">
                    <a16:creationId xmlns:a16="http://schemas.microsoft.com/office/drawing/2014/main" xmlns="" id="{2DB37E70-617F-4C77-9F48-88C9D372153E}"/>
                  </a:ext>
                </a:extLst>
              </p:cNvPr>
              <p:cNvSpPr/>
              <p:nvPr/>
            </p:nvSpPr>
            <p:spPr>
              <a:xfrm>
                <a:off x="6519339" y="2931528"/>
                <a:ext cx="48612" cy="209912"/>
              </a:xfrm>
              <a:custGeom>
                <a:avLst/>
                <a:gdLst/>
                <a:ahLst/>
                <a:cxnLst/>
                <a:rect l="l" t="t" r="r" b="b"/>
                <a:pathLst>
                  <a:path w="481" h="2077" extrusionOk="0">
                    <a:moveTo>
                      <a:pt x="58" y="0"/>
                    </a:moveTo>
                    <a:cubicBezTo>
                      <a:pt x="29" y="0"/>
                      <a:pt x="0" y="20"/>
                      <a:pt x="0" y="58"/>
                    </a:cubicBezTo>
                    <a:cubicBezTo>
                      <a:pt x="0" y="384"/>
                      <a:pt x="10" y="709"/>
                      <a:pt x="58" y="1025"/>
                    </a:cubicBezTo>
                    <a:cubicBezTo>
                      <a:pt x="77" y="1188"/>
                      <a:pt x="96" y="1351"/>
                      <a:pt x="125" y="1504"/>
                    </a:cubicBezTo>
                    <a:cubicBezTo>
                      <a:pt x="154" y="1667"/>
                      <a:pt x="183" y="1821"/>
                      <a:pt x="230" y="1983"/>
                    </a:cubicBezTo>
                    <a:lnTo>
                      <a:pt x="221" y="1993"/>
                    </a:lnTo>
                    <a:cubicBezTo>
                      <a:pt x="239" y="2052"/>
                      <a:pt x="284" y="2077"/>
                      <a:pt x="330" y="2077"/>
                    </a:cubicBezTo>
                    <a:cubicBezTo>
                      <a:pt x="404" y="2077"/>
                      <a:pt x="480" y="2011"/>
                      <a:pt x="451" y="1916"/>
                    </a:cubicBezTo>
                    <a:cubicBezTo>
                      <a:pt x="412" y="1773"/>
                      <a:pt x="374" y="1619"/>
                      <a:pt x="336" y="1466"/>
                    </a:cubicBezTo>
                    <a:cubicBezTo>
                      <a:pt x="297" y="1313"/>
                      <a:pt x="259" y="1150"/>
                      <a:pt x="230" y="997"/>
                    </a:cubicBezTo>
                    <a:cubicBezTo>
                      <a:pt x="173" y="690"/>
                      <a:pt x="135" y="374"/>
                      <a:pt x="125" y="58"/>
                    </a:cubicBezTo>
                    <a:cubicBezTo>
                      <a:pt x="115" y="20"/>
                      <a:pt x="96" y="0"/>
                      <a:pt x="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572;p35">
                <a:extLst>
                  <a:ext uri="{FF2B5EF4-FFF2-40B4-BE49-F238E27FC236}">
                    <a16:creationId xmlns:a16="http://schemas.microsoft.com/office/drawing/2014/main" xmlns="" id="{A1E30E24-43D0-4D89-872D-F65697C867F9}"/>
                  </a:ext>
                </a:extLst>
              </p:cNvPr>
              <p:cNvSpPr/>
              <p:nvPr/>
            </p:nvSpPr>
            <p:spPr>
              <a:xfrm>
                <a:off x="6539652" y="3176301"/>
                <a:ext cx="806600" cy="522102"/>
              </a:xfrm>
              <a:custGeom>
                <a:avLst/>
                <a:gdLst/>
                <a:ahLst/>
                <a:cxnLst/>
                <a:rect l="l" t="t" r="r" b="b"/>
                <a:pathLst>
                  <a:path w="7981" h="5166" extrusionOk="0">
                    <a:moveTo>
                      <a:pt x="730" y="0"/>
                    </a:moveTo>
                    <a:cubicBezTo>
                      <a:pt x="295" y="0"/>
                      <a:pt x="95" y="109"/>
                      <a:pt x="77" y="127"/>
                    </a:cubicBezTo>
                    <a:cubicBezTo>
                      <a:pt x="20" y="155"/>
                      <a:pt x="1" y="232"/>
                      <a:pt x="39" y="290"/>
                    </a:cubicBezTo>
                    <a:cubicBezTo>
                      <a:pt x="58" y="327"/>
                      <a:pt x="96" y="348"/>
                      <a:pt x="134" y="348"/>
                    </a:cubicBezTo>
                    <a:cubicBezTo>
                      <a:pt x="155" y="348"/>
                      <a:pt x="175" y="341"/>
                      <a:pt x="192" y="328"/>
                    </a:cubicBezTo>
                    <a:cubicBezTo>
                      <a:pt x="201" y="328"/>
                      <a:pt x="350" y="246"/>
                      <a:pt x="673" y="246"/>
                    </a:cubicBezTo>
                    <a:cubicBezTo>
                      <a:pt x="717" y="246"/>
                      <a:pt x="764" y="248"/>
                      <a:pt x="815" y="251"/>
                    </a:cubicBezTo>
                    <a:cubicBezTo>
                      <a:pt x="1284" y="280"/>
                      <a:pt x="5385" y="299"/>
                      <a:pt x="5931" y="299"/>
                    </a:cubicBezTo>
                    <a:lnTo>
                      <a:pt x="5969" y="299"/>
                    </a:lnTo>
                    <a:cubicBezTo>
                      <a:pt x="6324" y="309"/>
                      <a:pt x="6621" y="567"/>
                      <a:pt x="6678" y="922"/>
                    </a:cubicBezTo>
                    <a:cubicBezTo>
                      <a:pt x="6707" y="1037"/>
                      <a:pt x="6736" y="1181"/>
                      <a:pt x="6764" y="1353"/>
                    </a:cubicBezTo>
                    <a:cubicBezTo>
                      <a:pt x="6860" y="1928"/>
                      <a:pt x="7004" y="2704"/>
                      <a:pt x="7282" y="3231"/>
                    </a:cubicBezTo>
                    <a:cubicBezTo>
                      <a:pt x="7397" y="3442"/>
                      <a:pt x="7483" y="3595"/>
                      <a:pt x="7550" y="3710"/>
                    </a:cubicBezTo>
                    <a:cubicBezTo>
                      <a:pt x="7694" y="3978"/>
                      <a:pt x="7742" y="4064"/>
                      <a:pt x="7732" y="4141"/>
                    </a:cubicBezTo>
                    <a:cubicBezTo>
                      <a:pt x="7732" y="4150"/>
                      <a:pt x="7674" y="4744"/>
                      <a:pt x="7272" y="4936"/>
                    </a:cubicBezTo>
                    <a:cubicBezTo>
                      <a:pt x="7157" y="4984"/>
                      <a:pt x="7195" y="5166"/>
                      <a:pt x="7320" y="5166"/>
                    </a:cubicBezTo>
                    <a:cubicBezTo>
                      <a:pt x="7339" y="5156"/>
                      <a:pt x="7358" y="5156"/>
                      <a:pt x="7368" y="5147"/>
                    </a:cubicBezTo>
                    <a:cubicBezTo>
                      <a:pt x="7904" y="4898"/>
                      <a:pt x="7971" y="4189"/>
                      <a:pt x="7971" y="4150"/>
                    </a:cubicBezTo>
                    <a:cubicBezTo>
                      <a:pt x="7981" y="3997"/>
                      <a:pt x="7924" y="3882"/>
                      <a:pt x="7751" y="3585"/>
                    </a:cubicBezTo>
                    <a:cubicBezTo>
                      <a:pt x="7684" y="3470"/>
                      <a:pt x="7598" y="3317"/>
                      <a:pt x="7492" y="3116"/>
                    </a:cubicBezTo>
                    <a:cubicBezTo>
                      <a:pt x="7224" y="2618"/>
                      <a:pt x="7090" y="1861"/>
                      <a:pt x="6994" y="1315"/>
                    </a:cubicBezTo>
                    <a:cubicBezTo>
                      <a:pt x="6966" y="1133"/>
                      <a:pt x="6937" y="979"/>
                      <a:pt x="6908" y="864"/>
                    </a:cubicBezTo>
                    <a:cubicBezTo>
                      <a:pt x="6822" y="405"/>
                      <a:pt x="6429" y="69"/>
                      <a:pt x="5969" y="50"/>
                    </a:cubicBezTo>
                    <a:cubicBezTo>
                      <a:pt x="5643" y="50"/>
                      <a:pt x="1313" y="41"/>
                      <a:pt x="834" y="2"/>
                    </a:cubicBezTo>
                    <a:cubicBezTo>
                      <a:pt x="798" y="1"/>
                      <a:pt x="763" y="0"/>
                      <a:pt x="7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573;p35">
                <a:extLst>
                  <a:ext uri="{FF2B5EF4-FFF2-40B4-BE49-F238E27FC236}">
                    <a16:creationId xmlns:a16="http://schemas.microsoft.com/office/drawing/2014/main" xmlns="" id="{FDAF3180-3CD8-43C4-947F-C8AC26909B95}"/>
                  </a:ext>
                </a:extLst>
              </p:cNvPr>
              <p:cNvSpPr/>
              <p:nvPr/>
            </p:nvSpPr>
            <p:spPr>
              <a:xfrm>
                <a:off x="7325511" y="3626434"/>
                <a:ext cx="202837" cy="58618"/>
              </a:xfrm>
              <a:custGeom>
                <a:avLst/>
                <a:gdLst/>
                <a:ahLst/>
                <a:cxnLst/>
                <a:rect l="l" t="t" r="r" b="b"/>
                <a:pathLst>
                  <a:path w="2007" h="580" extrusionOk="0">
                    <a:moveTo>
                      <a:pt x="1831" y="1"/>
                    </a:moveTo>
                    <a:cubicBezTo>
                      <a:pt x="1823" y="1"/>
                      <a:pt x="1814" y="1"/>
                      <a:pt x="1805" y="3"/>
                    </a:cubicBezTo>
                    <a:cubicBezTo>
                      <a:pt x="1211" y="128"/>
                      <a:pt x="636" y="290"/>
                      <a:pt x="61" y="463"/>
                    </a:cubicBezTo>
                    <a:lnTo>
                      <a:pt x="71" y="463"/>
                    </a:lnTo>
                    <a:cubicBezTo>
                      <a:pt x="0" y="481"/>
                      <a:pt x="19" y="580"/>
                      <a:pt x="83" y="580"/>
                    </a:cubicBezTo>
                    <a:cubicBezTo>
                      <a:pt x="88" y="580"/>
                      <a:pt x="94" y="579"/>
                      <a:pt x="100" y="578"/>
                    </a:cubicBezTo>
                    <a:cubicBezTo>
                      <a:pt x="674" y="434"/>
                      <a:pt x="1259" y="329"/>
                      <a:pt x="1843" y="243"/>
                    </a:cubicBezTo>
                    <a:lnTo>
                      <a:pt x="1853" y="243"/>
                    </a:lnTo>
                    <a:cubicBezTo>
                      <a:pt x="2006" y="215"/>
                      <a:pt x="1973" y="1"/>
                      <a:pt x="18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574;p35">
                <a:extLst>
                  <a:ext uri="{FF2B5EF4-FFF2-40B4-BE49-F238E27FC236}">
                    <a16:creationId xmlns:a16="http://schemas.microsoft.com/office/drawing/2014/main" xmlns="" id="{712387E2-265E-452E-A851-79A038BA1765}"/>
                  </a:ext>
                </a:extLst>
              </p:cNvPr>
              <p:cNvSpPr/>
              <p:nvPr/>
            </p:nvSpPr>
            <p:spPr>
              <a:xfrm>
                <a:off x="6534801" y="3580451"/>
                <a:ext cx="609119" cy="133507"/>
              </a:xfrm>
              <a:custGeom>
                <a:avLst/>
                <a:gdLst/>
                <a:ahLst/>
                <a:cxnLst/>
                <a:rect l="l" t="t" r="r" b="b"/>
                <a:pathLst>
                  <a:path w="6027" h="1321" extrusionOk="0">
                    <a:moveTo>
                      <a:pt x="49" y="1"/>
                    </a:moveTo>
                    <a:cubicBezTo>
                      <a:pt x="39" y="1"/>
                      <a:pt x="30" y="3"/>
                      <a:pt x="20" y="8"/>
                    </a:cubicBezTo>
                    <a:cubicBezTo>
                      <a:pt x="1" y="27"/>
                      <a:pt x="1" y="56"/>
                      <a:pt x="20" y="75"/>
                    </a:cubicBezTo>
                    <a:cubicBezTo>
                      <a:pt x="202" y="266"/>
                      <a:pt x="413" y="429"/>
                      <a:pt x="652" y="544"/>
                    </a:cubicBezTo>
                    <a:cubicBezTo>
                      <a:pt x="892" y="659"/>
                      <a:pt x="1131" y="755"/>
                      <a:pt x="1380" y="832"/>
                    </a:cubicBezTo>
                    <a:cubicBezTo>
                      <a:pt x="1869" y="985"/>
                      <a:pt x="2377" y="1100"/>
                      <a:pt x="2894" y="1167"/>
                    </a:cubicBezTo>
                    <a:cubicBezTo>
                      <a:pt x="3402" y="1234"/>
                      <a:pt x="3919" y="1292"/>
                      <a:pt x="4427" y="1311"/>
                    </a:cubicBezTo>
                    <a:cubicBezTo>
                      <a:pt x="4686" y="1320"/>
                      <a:pt x="4944" y="1320"/>
                      <a:pt x="5203" y="1320"/>
                    </a:cubicBezTo>
                    <a:cubicBezTo>
                      <a:pt x="5452" y="1311"/>
                      <a:pt x="5711" y="1301"/>
                      <a:pt x="5969" y="1272"/>
                    </a:cubicBezTo>
                    <a:cubicBezTo>
                      <a:pt x="5998" y="1272"/>
                      <a:pt x="6027" y="1244"/>
                      <a:pt x="6027" y="1215"/>
                    </a:cubicBezTo>
                    <a:cubicBezTo>
                      <a:pt x="6027" y="1186"/>
                      <a:pt x="5998" y="1157"/>
                      <a:pt x="5969" y="1157"/>
                    </a:cubicBezTo>
                    <a:cubicBezTo>
                      <a:pt x="5462" y="1148"/>
                      <a:pt x="4954" y="1129"/>
                      <a:pt x="4446" y="1081"/>
                    </a:cubicBezTo>
                    <a:cubicBezTo>
                      <a:pt x="3938" y="1033"/>
                      <a:pt x="3440" y="985"/>
                      <a:pt x="2932" y="899"/>
                    </a:cubicBezTo>
                    <a:cubicBezTo>
                      <a:pt x="2683" y="860"/>
                      <a:pt x="2434" y="832"/>
                      <a:pt x="2185" y="774"/>
                    </a:cubicBezTo>
                    <a:cubicBezTo>
                      <a:pt x="1946" y="717"/>
                      <a:pt x="1696" y="669"/>
                      <a:pt x="1457" y="592"/>
                    </a:cubicBezTo>
                    <a:cubicBezTo>
                      <a:pt x="1217" y="525"/>
                      <a:pt x="978" y="439"/>
                      <a:pt x="748" y="353"/>
                    </a:cubicBezTo>
                    <a:cubicBezTo>
                      <a:pt x="518" y="257"/>
                      <a:pt x="298" y="142"/>
                      <a:pt x="87" y="8"/>
                    </a:cubicBezTo>
                    <a:lnTo>
                      <a:pt x="77" y="8"/>
                    </a:lnTo>
                    <a:cubicBezTo>
                      <a:pt x="68" y="3"/>
                      <a:pt x="58" y="1"/>
                      <a:pt x="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575;p35">
                <a:extLst>
                  <a:ext uri="{FF2B5EF4-FFF2-40B4-BE49-F238E27FC236}">
                    <a16:creationId xmlns:a16="http://schemas.microsoft.com/office/drawing/2014/main" xmlns="" id="{7736CC92-2820-411B-B5B1-E21EFB2D0FEF}"/>
                  </a:ext>
                </a:extLst>
              </p:cNvPr>
              <p:cNvSpPr/>
              <p:nvPr/>
            </p:nvSpPr>
            <p:spPr>
              <a:xfrm>
                <a:off x="7328846" y="2897975"/>
                <a:ext cx="174135" cy="200816"/>
              </a:xfrm>
              <a:custGeom>
                <a:avLst/>
                <a:gdLst/>
                <a:ahLst/>
                <a:cxnLst/>
                <a:rect l="l" t="t" r="r" b="b"/>
                <a:pathLst>
                  <a:path w="1723" h="1987" extrusionOk="0">
                    <a:moveTo>
                      <a:pt x="69" y="0"/>
                    </a:moveTo>
                    <a:cubicBezTo>
                      <a:pt x="36" y="0"/>
                      <a:pt x="1" y="31"/>
                      <a:pt x="19" y="74"/>
                    </a:cubicBezTo>
                    <a:cubicBezTo>
                      <a:pt x="143" y="466"/>
                      <a:pt x="325" y="831"/>
                      <a:pt x="574" y="1156"/>
                    </a:cubicBezTo>
                    <a:cubicBezTo>
                      <a:pt x="823" y="1482"/>
                      <a:pt x="1130" y="1760"/>
                      <a:pt x="1485" y="1971"/>
                    </a:cubicBezTo>
                    <a:cubicBezTo>
                      <a:pt x="1505" y="1982"/>
                      <a:pt x="1526" y="1987"/>
                      <a:pt x="1544" y="1987"/>
                    </a:cubicBezTo>
                    <a:cubicBezTo>
                      <a:pt x="1656" y="1987"/>
                      <a:pt x="1722" y="1817"/>
                      <a:pt x="1599" y="1760"/>
                    </a:cubicBezTo>
                    <a:cubicBezTo>
                      <a:pt x="1264" y="1568"/>
                      <a:pt x="958" y="1329"/>
                      <a:pt x="709" y="1041"/>
                    </a:cubicBezTo>
                    <a:cubicBezTo>
                      <a:pt x="459" y="735"/>
                      <a:pt x="258" y="399"/>
                      <a:pt x="115" y="35"/>
                    </a:cubicBezTo>
                    <a:cubicBezTo>
                      <a:pt x="107" y="11"/>
                      <a:pt x="89" y="0"/>
                      <a:pt x="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576;p35">
                <a:extLst>
                  <a:ext uri="{FF2B5EF4-FFF2-40B4-BE49-F238E27FC236}">
                    <a16:creationId xmlns:a16="http://schemas.microsoft.com/office/drawing/2014/main" xmlns="" id="{1A458DDC-FCE4-4232-8159-6E4786472FAF}"/>
                  </a:ext>
                </a:extLst>
              </p:cNvPr>
              <p:cNvSpPr/>
              <p:nvPr/>
            </p:nvSpPr>
            <p:spPr>
              <a:xfrm>
                <a:off x="7466492" y="3074734"/>
                <a:ext cx="193135" cy="46692"/>
              </a:xfrm>
              <a:custGeom>
                <a:avLst/>
                <a:gdLst/>
                <a:ahLst/>
                <a:cxnLst/>
                <a:rect l="l" t="t" r="r" b="b"/>
                <a:pathLst>
                  <a:path w="1911" h="462" extrusionOk="0">
                    <a:moveTo>
                      <a:pt x="170" y="0"/>
                    </a:moveTo>
                    <a:cubicBezTo>
                      <a:pt x="63" y="0"/>
                      <a:pt x="1" y="158"/>
                      <a:pt x="113" y="222"/>
                    </a:cubicBezTo>
                    <a:cubicBezTo>
                      <a:pt x="247" y="308"/>
                      <a:pt x="391" y="356"/>
                      <a:pt x="544" y="384"/>
                    </a:cubicBezTo>
                    <a:cubicBezTo>
                      <a:pt x="793" y="394"/>
                      <a:pt x="1732" y="461"/>
                      <a:pt x="1742" y="461"/>
                    </a:cubicBezTo>
                    <a:cubicBezTo>
                      <a:pt x="1745" y="461"/>
                      <a:pt x="1748" y="461"/>
                      <a:pt x="1751" y="461"/>
                    </a:cubicBezTo>
                    <a:cubicBezTo>
                      <a:pt x="1905" y="461"/>
                      <a:pt x="1911" y="231"/>
                      <a:pt x="1751" y="222"/>
                    </a:cubicBezTo>
                    <a:cubicBezTo>
                      <a:pt x="1722" y="222"/>
                      <a:pt x="812" y="155"/>
                      <a:pt x="554" y="145"/>
                    </a:cubicBezTo>
                    <a:cubicBezTo>
                      <a:pt x="439" y="126"/>
                      <a:pt x="333" y="78"/>
                      <a:pt x="237" y="20"/>
                    </a:cubicBezTo>
                    <a:cubicBezTo>
                      <a:pt x="214" y="6"/>
                      <a:pt x="191" y="0"/>
                      <a:pt x="170" y="0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577;p35">
                <a:extLst>
                  <a:ext uri="{FF2B5EF4-FFF2-40B4-BE49-F238E27FC236}">
                    <a16:creationId xmlns:a16="http://schemas.microsoft.com/office/drawing/2014/main" xmlns="" id="{4A3B6AD8-1FE9-4383-9622-7F0AB7DDC5F1}"/>
                  </a:ext>
                </a:extLst>
              </p:cNvPr>
              <p:cNvSpPr/>
              <p:nvPr/>
            </p:nvSpPr>
            <p:spPr>
              <a:xfrm>
                <a:off x="7364824" y="3070287"/>
                <a:ext cx="111171" cy="65793"/>
              </a:xfrm>
              <a:custGeom>
                <a:avLst/>
                <a:gdLst/>
                <a:ahLst/>
                <a:cxnLst/>
                <a:rect l="l" t="t" r="r" b="b"/>
                <a:pathLst>
                  <a:path w="1100" h="651" extrusionOk="0">
                    <a:moveTo>
                      <a:pt x="79" y="0"/>
                    </a:moveTo>
                    <a:cubicBezTo>
                      <a:pt x="41" y="0"/>
                      <a:pt x="0" y="47"/>
                      <a:pt x="36" y="84"/>
                    </a:cubicBezTo>
                    <a:cubicBezTo>
                      <a:pt x="94" y="160"/>
                      <a:pt x="151" y="227"/>
                      <a:pt x="218" y="285"/>
                    </a:cubicBezTo>
                    <a:cubicBezTo>
                      <a:pt x="295" y="342"/>
                      <a:pt x="362" y="390"/>
                      <a:pt x="439" y="438"/>
                    </a:cubicBezTo>
                    <a:cubicBezTo>
                      <a:pt x="515" y="486"/>
                      <a:pt x="592" y="524"/>
                      <a:pt x="678" y="563"/>
                    </a:cubicBezTo>
                    <a:cubicBezTo>
                      <a:pt x="764" y="591"/>
                      <a:pt x="841" y="620"/>
                      <a:pt x="927" y="649"/>
                    </a:cubicBezTo>
                    <a:lnTo>
                      <a:pt x="946" y="649"/>
                    </a:lnTo>
                    <a:cubicBezTo>
                      <a:pt x="953" y="650"/>
                      <a:pt x="960" y="650"/>
                      <a:pt x="967" y="650"/>
                    </a:cubicBezTo>
                    <a:cubicBezTo>
                      <a:pt x="1025" y="650"/>
                      <a:pt x="1072" y="613"/>
                      <a:pt x="1081" y="553"/>
                    </a:cubicBezTo>
                    <a:cubicBezTo>
                      <a:pt x="1100" y="486"/>
                      <a:pt x="1052" y="428"/>
                      <a:pt x="985" y="409"/>
                    </a:cubicBezTo>
                    <a:cubicBezTo>
                      <a:pt x="908" y="400"/>
                      <a:pt x="822" y="381"/>
                      <a:pt x="745" y="361"/>
                    </a:cubicBezTo>
                    <a:cubicBezTo>
                      <a:pt x="669" y="342"/>
                      <a:pt x="592" y="314"/>
                      <a:pt x="515" y="285"/>
                    </a:cubicBezTo>
                    <a:cubicBezTo>
                      <a:pt x="448" y="246"/>
                      <a:pt x="372" y="208"/>
                      <a:pt x="305" y="160"/>
                    </a:cubicBezTo>
                    <a:cubicBezTo>
                      <a:pt x="238" y="122"/>
                      <a:pt x="180" y="64"/>
                      <a:pt x="123" y="17"/>
                    </a:cubicBezTo>
                    <a:lnTo>
                      <a:pt x="113" y="17"/>
                    </a:lnTo>
                    <a:cubicBezTo>
                      <a:pt x="104" y="5"/>
                      <a:pt x="92" y="0"/>
                      <a:pt x="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578;p35">
                <a:extLst>
                  <a:ext uri="{FF2B5EF4-FFF2-40B4-BE49-F238E27FC236}">
                    <a16:creationId xmlns:a16="http://schemas.microsoft.com/office/drawing/2014/main" xmlns="" id="{99A51755-09FA-4DA8-9316-A46CD5F6249C}"/>
                  </a:ext>
                </a:extLst>
              </p:cNvPr>
              <p:cNvSpPr/>
              <p:nvPr/>
            </p:nvSpPr>
            <p:spPr>
              <a:xfrm>
                <a:off x="7950377" y="2936379"/>
                <a:ext cx="31027" cy="159582"/>
              </a:xfrm>
              <a:custGeom>
                <a:avLst/>
                <a:gdLst/>
                <a:ahLst/>
                <a:cxnLst/>
                <a:rect l="l" t="t" r="r" b="b"/>
                <a:pathLst>
                  <a:path w="307" h="1579" extrusionOk="0">
                    <a:moveTo>
                      <a:pt x="259" y="0"/>
                    </a:moveTo>
                    <a:cubicBezTo>
                      <a:pt x="230" y="0"/>
                      <a:pt x="192" y="19"/>
                      <a:pt x="192" y="48"/>
                    </a:cubicBezTo>
                    <a:cubicBezTo>
                      <a:pt x="134" y="278"/>
                      <a:pt x="96" y="518"/>
                      <a:pt x="67" y="748"/>
                    </a:cubicBezTo>
                    <a:cubicBezTo>
                      <a:pt x="38" y="987"/>
                      <a:pt x="19" y="1217"/>
                      <a:pt x="0" y="1456"/>
                    </a:cubicBezTo>
                    <a:lnTo>
                      <a:pt x="10" y="1456"/>
                    </a:lnTo>
                    <a:cubicBezTo>
                      <a:pt x="10" y="1538"/>
                      <a:pt x="70" y="1579"/>
                      <a:pt x="129" y="1579"/>
                    </a:cubicBezTo>
                    <a:cubicBezTo>
                      <a:pt x="189" y="1579"/>
                      <a:pt x="249" y="1538"/>
                      <a:pt x="249" y="1456"/>
                    </a:cubicBezTo>
                    <a:cubicBezTo>
                      <a:pt x="240" y="1227"/>
                      <a:pt x="240" y="997"/>
                      <a:pt x="249" y="767"/>
                    </a:cubicBezTo>
                    <a:cubicBezTo>
                      <a:pt x="259" y="527"/>
                      <a:pt x="268" y="297"/>
                      <a:pt x="307" y="67"/>
                    </a:cubicBezTo>
                    <a:cubicBezTo>
                      <a:pt x="307" y="39"/>
                      <a:pt x="287" y="10"/>
                      <a:pt x="259" y="0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579;p35">
                <a:extLst>
                  <a:ext uri="{FF2B5EF4-FFF2-40B4-BE49-F238E27FC236}">
                    <a16:creationId xmlns:a16="http://schemas.microsoft.com/office/drawing/2014/main" xmlns="" id="{4AFFA7B4-78B0-4DA2-AE52-337F697741D7}"/>
                  </a:ext>
                </a:extLst>
              </p:cNvPr>
              <p:cNvSpPr/>
              <p:nvPr/>
            </p:nvSpPr>
            <p:spPr>
              <a:xfrm>
                <a:off x="6098214" y="964244"/>
                <a:ext cx="1840697" cy="1680812"/>
              </a:xfrm>
              <a:custGeom>
                <a:avLst/>
                <a:gdLst/>
                <a:ahLst/>
                <a:cxnLst/>
                <a:rect l="l" t="t" r="r" b="b"/>
                <a:pathLst>
                  <a:path w="18213" h="16631" extrusionOk="0">
                    <a:moveTo>
                      <a:pt x="8711" y="0"/>
                    </a:moveTo>
                    <a:cubicBezTo>
                      <a:pt x="8308" y="0"/>
                      <a:pt x="7895" y="16"/>
                      <a:pt x="7473" y="47"/>
                    </a:cubicBezTo>
                    <a:cubicBezTo>
                      <a:pt x="2798" y="382"/>
                      <a:pt x="1265" y="2241"/>
                      <a:pt x="584" y="5019"/>
                    </a:cubicBezTo>
                    <a:cubicBezTo>
                      <a:pt x="0" y="7414"/>
                      <a:pt x="642" y="9704"/>
                      <a:pt x="642" y="10202"/>
                    </a:cubicBezTo>
                    <a:cubicBezTo>
                      <a:pt x="364" y="11160"/>
                      <a:pt x="220" y="12137"/>
                      <a:pt x="470" y="12818"/>
                    </a:cubicBezTo>
                    <a:cubicBezTo>
                      <a:pt x="1246" y="15031"/>
                      <a:pt x="4867" y="16631"/>
                      <a:pt x="8191" y="16631"/>
                    </a:cubicBezTo>
                    <a:cubicBezTo>
                      <a:pt x="10605" y="16631"/>
                      <a:pt x="14093" y="15155"/>
                      <a:pt x="14878" y="13939"/>
                    </a:cubicBezTo>
                    <a:cubicBezTo>
                      <a:pt x="16057" y="13163"/>
                      <a:pt x="18212" y="8823"/>
                      <a:pt x="16928" y="5038"/>
                    </a:cubicBezTo>
                    <a:cubicBezTo>
                      <a:pt x="15770" y="1588"/>
                      <a:pt x="12757" y="0"/>
                      <a:pt x="871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580;p35">
                <a:extLst>
                  <a:ext uri="{FF2B5EF4-FFF2-40B4-BE49-F238E27FC236}">
                    <a16:creationId xmlns:a16="http://schemas.microsoft.com/office/drawing/2014/main" xmlns="" id="{D94DB56F-1FFA-4827-8F89-95426EA2A35F}"/>
                  </a:ext>
                </a:extLst>
              </p:cNvPr>
              <p:cNvSpPr/>
              <p:nvPr/>
            </p:nvSpPr>
            <p:spPr>
              <a:xfrm>
                <a:off x="7005346" y="2001045"/>
                <a:ext cx="446505" cy="328360"/>
              </a:xfrm>
              <a:custGeom>
                <a:avLst/>
                <a:gdLst/>
                <a:ahLst/>
                <a:cxnLst/>
                <a:rect l="l" t="t" r="r" b="b"/>
                <a:pathLst>
                  <a:path w="4418" h="3249" extrusionOk="0">
                    <a:moveTo>
                      <a:pt x="2214" y="1"/>
                    </a:moveTo>
                    <a:cubicBezTo>
                      <a:pt x="988" y="1"/>
                      <a:pt x="1" y="729"/>
                      <a:pt x="1" y="1629"/>
                    </a:cubicBezTo>
                    <a:cubicBezTo>
                      <a:pt x="1" y="2520"/>
                      <a:pt x="988" y="3248"/>
                      <a:pt x="2214" y="3248"/>
                    </a:cubicBezTo>
                    <a:cubicBezTo>
                      <a:pt x="3430" y="3248"/>
                      <a:pt x="4417" y="2520"/>
                      <a:pt x="4417" y="1629"/>
                    </a:cubicBezTo>
                    <a:cubicBezTo>
                      <a:pt x="4417" y="729"/>
                      <a:pt x="3430" y="1"/>
                      <a:pt x="221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581;p35">
                <a:extLst>
                  <a:ext uri="{FF2B5EF4-FFF2-40B4-BE49-F238E27FC236}">
                    <a16:creationId xmlns:a16="http://schemas.microsoft.com/office/drawing/2014/main" xmlns="" id="{22B7AC17-8DFF-4A5E-B043-59283A320157}"/>
                  </a:ext>
                </a:extLst>
              </p:cNvPr>
              <p:cNvSpPr/>
              <p:nvPr/>
            </p:nvSpPr>
            <p:spPr>
              <a:xfrm>
                <a:off x="6122367" y="2001045"/>
                <a:ext cx="336041" cy="328360"/>
              </a:xfrm>
              <a:custGeom>
                <a:avLst/>
                <a:gdLst/>
                <a:ahLst/>
                <a:cxnLst/>
                <a:rect l="l" t="t" r="r" b="b"/>
                <a:pathLst>
                  <a:path w="3325" h="3249" extrusionOk="0">
                    <a:moveTo>
                      <a:pt x="1121" y="1"/>
                    </a:moveTo>
                    <a:cubicBezTo>
                      <a:pt x="863" y="1"/>
                      <a:pt x="604" y="39"/>
                      <a:pt x="365" y="106"/>
                    </a:cubicBezTo>
                    <a:cubicBezTo>
                      <a:pt x="116" y="1007"/>
                      <a:pt x="1" y="1907"/>
                      <a:pt x="221" y="2559"/>
                    </a:cubicBezTo>
                    <a:cubicBezTo>
                      <a:pt x="307" y="2779"/>
                      <a:pt x="413" y="2990"/>
                      <a:pt x="537" y="3191"/>
                    </a:cubicBezTo>
                    <a:cubicBezTo>
                      <a:pt x="729" y="3229"/>
                      <a:pt x="920" y="3248"/>
                      <a:pt x="1112" y="3248"/>
                    </a:cubicBezTo>
                    <a:cubicBezTo>
                      <a:pt x="2338" y="3248"/>
                      <a:pt x="3325" y="2520"/>
                      <a:pt x="3325" y="1629"/>
                    </a:cubicBezTo>
                    <a:cubicBezTo>
                      <a:pt x="3325" y="729"/>
                      <a:pt x="2338" y="1"/>
                      <a:pt x="112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82;p35">
                <a:extLst>
                  <a:ext uri="{FF2B5EF4-FFF2-40B4-BE49-F238E27FC236}">
                    <a16:creationId xmlns:a16="http://schemas.microsoft.com/office/drawing/2014/main" xmlns="" id="{99D609F2-F01E-4519-869C-3DC4AE78AEBA}"/>
                  </a:ext>
                </a:extLst>
              </p:cNvPr>
              <p:cNvSpPr/>
              <p:nvPr/>
            </p:nvSpPr>
            <p:spPr>
              <a:xfrm>
                <a:off x="6099123" y="951813"/>
                <a:ext cx="1851410" cy="1705876"/>
              </a:xfrm>
              <a:custGeom>
                <a:avLst/>
                <a:gdLst/>
                <a:ahLst/>
                <a:cxnLst/>
                <a:rect l="l" t="t" r="r" b="b"/>
                <a:pathLst>
                  <a:path w="18319" h="16879" extrusionOk="0">
                    <a:moveTo>
                      <a:pt x="8719" y="237"/>
                    </a:moveTo>
                    <a:cubicBezTo>
                      <a:pt x="12924" y="237"/>
                      <a:pt x="15712" y="1942"/>
                      <a:pt x="16814" y="5200"/>
                    </a:cubicBezTo>
                    <a:cubicBezTo>
                      <a:pt x="18040" y="8859"/>
                      <a:pt x="15981" y="13190"/>
                      <a:pt x="14812" y="13966"/>
                    </a:cubicBezTo>
                    <a:lnTo>
                      <a:pt x="14783" y="13975"/>
                    </a:lnTo>
                    <a:lnTo>
                      <a:pt x="14773" y="13994"/>
                    </a:lnTo>
                    <a:cubicBezTo>
                      <a:pt x="14055" y="15125"/>
                      <a:pt x="10663" y="16629"/>
                      <a:pt x="8182" y="16629"/>
                    </a:cubicBezTo>
                    <a:cubicBezTo>
                      <a:pt x="4714" y="16629"/>
                      <a:pt x="1294" y="14962"/>
                      <a:pt x="575" y="12902"/>
                    </a:cubicBezTo>
                    <a:cubicBezTo>
                      <a:pt x="374" y="12328"/>
                      <a:pt x="432" y="11465"/>
                      <a:pt x="757" y="10364"/>
                    </a:cubicBezTo>
                    <a:lnTo>
                      <a:pt x="757" y="10325"/>
                    </a:lnTo>
                    <a:cubicBezTo>
                      <a:pt x="738" y="10124"/>
                      <a:pt x="719" y="9923"/>
                      <a:pt x="681" y="9731"/>
                    </a:cubicBezTo>
                    <a:cubicBezTo>
                      <a:pt x="528" y="8773"/>
                      <a:pt x="240" y="7010"/>
                      <a:pt x="690" y="5161"/>
                    </a:cubicBezTo>
                    <a:cubicBezTo>
                      <a:pt x="1256" y="2843"/>
                      <a:pt x="2472" y="649"/>
                      <a:pt x="7473" y="285"/>
                    </a:cubicBezTo>
                    <a:cubicBezTo>
                      <a:pt x="7904" y="256"/>
                      <a:pt x="8316" y="237"/>
                      <a:pt x="8719" y="237"/>
                    </a:cubicBezTo>
                    <a:close/>
                    <a:moveTo>
                      <a:pt x="8678" y="1"/>
                    </a:moveTo>
                    <a:cubicBezTo>
                      <a:pt x="8281" y="1"/>
                      <a:pt x="7873" y="16"/>
                      <a:pt x="7454" y="46"/>
                    </a:cubicBezTo>
                    <a:cubicBezTo>
                      <a:pt x="2300" y="419"/>
                      <a:pt x="1045" y="2699"/>
                      <a:pt x="461" y="5114"/>
                    </a:cubicBezTo>
                    <a:cubicBezTo>
                      <a:pt x="1" y="7001"/>
                      <a:pt x="288" y="8802"/>
                      <a:pt x="441" y="9760"/>
                    </a:cubicBezTo>
                    <a:cubicBezTo>
                      <a:pt x="480" y="10009"/>
                      <a:pt x="518" y="10201"/>
                      <a:pt x="518" y="10316"/>
                    </a:cubicBezTo>
                    <a:cubicBezTo>
                      <a:pt x="183" y="11456"/>
                      <a:pt x="125" y="12356"/>
                      <a:pt x="346" y="12979"/>
                    </a:cubicBezTo>
                    <a:cubicBezTo>
                      <a:pt x="1102" y="15125"/>
                      <a:pt x="4609" y="16878"/>
                      <a:pt x="8182" y="16878"/>
                    </a:cubicBezTo>
                    <a:cubicBezTo>
                      <a:pt x="10568" y="16878"/>
                      <a:pt x="14093" y="15451"/>
                      <a:pt x="14955" y="14148"/>
                    </a:cubicBezTo>
                    <a:cubicBezTo>
                      <a:pt x="16210" y="13286"/>
                      <a:pt x="18318" y="8926"/>
                      <a:pt x="17034" y="5123"/>
                    </a:cubicBezTo>
                    <a:cubicBezTo>
                      <a:pt x="16402" y="3245"/>
                      <a:pt x="15224" y="1866"/>
                      <a:pt x="13518" y="1004"/>
                    </a:cubicBezTo>
                    <a:cubicBezTo>
                      <a:pt x="12188" y="339"/>
                      <a:pt x="10564" y="1"/>
                      <a:pt x="86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83;p35">
                <a:extLst>
                  <a:ext uri="{FF2B5EF4-FFF2-40B4-BE49-F238E27FC236}">
                    <a16:creationId xmlns:a16="http://schemas.microsoft.com/office/drawing/2014/main" xmlns="" id="{2ACDD54C-7C65-4BE0-89CC-F59F0F9B7D98}"/>
                  </a:ext>
                </a:extLst>
              </p:cNvPr>
              <p:cNvSpPr/>
              <p:nvPr/>
            </p:nvSpPr>
            <p:spPr>
              <a:xfrm>
                <a:off x="7582410" y="1987300"/>
                <a:ext cx="318658" cy="392536"/>
              </a:xfrm>
              <a:custGeom>
                <a:avLst/>
                <a:gdLst/>
                <a:ahLst/>
                <a:cxnLst/>
                <a:rect l="l" t="t" r="r" b="b"/>
                <a:pathLst>
                  <a:path w="3153" h="3884" extrusionOk="0">
                    <a:moveTo>
                      <a:pt x="1814" y="1"/>
                    </a:moveTo>
                    <a:cubicBezTo>
                      <a:pt x="1435" y="1"/>
                      <a:pt x="1005" y="151"/>
                      <a:pt x="671" y="510"/>
                    </a:cubicBezTo>
                    <a:lnTo>
                      <a:pt x="1" y="3768"/>
                    </a:lnTo>
                    <a:cubicBezTo>
                      <a:pt x="201" y="3845"/>
                      <a:pt x="414" y="3884"/>
                      <a:pt x="631" y="3884"/>
                    </a:cubicBezTo>
                    <a:cubicBezTo>
                      <a:pt x="1349" y="3884"/>
                      <a:pt x="2105" y="3467"/>
                      <a:pt x="2539" y="2695"/>
                    </a:cubicBezTo>
                    <a:cubicBezTo>
                      <a:pt x="3152" y="1583"/>
                      <a:pt x="3028" y="779"/>
                      <a:pt x="2568" y="280"/>
                    </a:cubicBezTo>
                    <a:cubicBezTo>
                      <a:pt x="2411" y="106"/>
                      <a:pt x="2130" y="1"/>
                      <a:pt x="1814" y="1"/>
                    </a:cubicBezTo>
                    <a:close/>
                  </a:path>
                </a:pathLst>
              </a:custGeom>
              <a:solidFill>
                <a:srgbClr val="F6E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84;p35">
                <a:extLst>
                  <a:ext uri="{FF2B5EF4-FFF2-40B4-BE49-F238E27FC236}">
                    <a16:creationId xmlns:a16="http://schemas.microsoft.com/office/drawing/2014/main" xmlns="" id="{354B95AB-E06B-4A7F-BF83-9094C254E97B}"/>
                  </a:ext>
                </a:extLst>
              </p:cNvPr>
              <p:cNvSpPr/>
              <p:nvPr/>
            </p:nvSpPr>
            <p:spPr>
              <a:xfrm>
                <a:off x="7659925" y="2089980"/>
                <a:ext cx="132698" cy="150385"/>
              </a:xfrm>
              <a:custGeom>
                <a:avLst/>
                <a:gdLst/>
                <a:ahLst/>
                <a:cxnLst/>
                <a:rect l="l" t="t" r="r" b="b"/>
                <a:pathLst>
                  <a:path w="1313" h="1488" extrusionOk="0">
                    <a:moveTo>
                      <a:pt x="1176" y="1"/>
                    </a:moveTo>
                    <a:cubicBezTo>
                      <a:pt x="1171" y="1"/>
                      <a:pt x="1165" y="1"/>
                      <a:pt x="1159" y="2"/>
                    </a:cubicBezTo>
                    <a:cubicBezTo>
                      <a:pt x="1130" y="12"/>
                      <a:pt x="412" y="127"/>
                      <a:pt x="29" y="1200"/>
                    </a:cubicBezTo>
                    <a:cubicBezTo>
                      <a:pt x="1" y="1284"/>
                      <a:pt x="70" y="1357"/>
                      <a:pt x="147" y="1357"/>
                    </a:cubicBezTo>
                    <a:cubicBezTo>
                      <a:pt x="175" y="1357"/>
                      <a:pt x="204" y="1347"/>
                      <a:pt x="230" y="1324"/>
                    </a:cubicBezTo>
                    <a:cubicBezTo>
                      <a:pt x="337" y="1218"/>
                      <a:pt x="485" y="1158"/>
                      <a:pt x="637" y="1158"/>
                    </a:cubicBezTo>
                    <a:cubicBezTo>
                      <a:pt x="690" y="1158"/>
                      <a:pt x="743" y="1166"/>
                      <a:pt x="795" y="1180"/>
                    </a:cubicBezTo>
                    <a:cubicBezTo>
                      <a:pt x="910" y="1200"/>
                      <a:pt x="1016" y="1286"/>
                      <a:pt x="1063" y="1401"/>
                    </a:cubicBezTo>
                    <a:cubicBezTo>
                      <a:pt x="1083" y="1458"/>
                      <a:pt x="1130" y="1487"/>
                      <a:pt x="1188" y="1487"/>
                    </a:cubicBezTo>
                    <a:cubicBezTo>
                      <a:pt x="1198" y="1487"/>
                      <a:pt x="1207" y="1487"/>
                      <a:pt x="1217" y="1477"/>
                    </a:cubicBezTo>
                    <a:cubicBezTo>
                      <a:pt x="1274" y="1458"/>
                      <a:pt x="1313" y="1391"/>
                      <a:pt x="1293" y="1334"/>
                    </a:cubicBezTo>
                    <a:cubicBezTo>
                      <a:pt x="1226" y="1133"/>
                      <a:pt x="1054" y="989"/>
                      <a:pt x="853" y="951"/>
                    </a:cubicBezTo>
                    <a:cubicBezTo>
                      <a:pt x="780" y="932"/>
                      <a:pt x="708" y="923"/>
                      <a:pt x="637" y="923"/>
                    </a:cubicBezTo>
                    <a:cubicBezTo>
                      <a:pt x="557" y="923"/>
                      <a:pt x="478" y="935"/>
                      <a:pt x="402" y="960"/>
                    </a:cubicBezTo>
                    <a:cubicBezTo>
                      <a:pt x="728" y="318"/>
                      <a:pt x="1169" y="242"/>
                      <a:pt x="1198" y="242"/>
                    </a:cubicBezTo>
                    <a:cubicBezTo>
                      <a:pt x="1265" y="232"/>
                      <a:pt x="1303" y="165"/>
                      <a:pt x="1293" y="107"/>
                    </a:cubicBezTo>
                    <a:cubicBezTo>
                      <a:pt x="1285" y="46"/>
                      <a:pt x="1236" y="1"/>
                      <a:pt x="1176" y="1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85;p35">
                <a:extLst>
                  <a:ext uri="{FF2B5EF4-FFF2-40B4-BE49-F238E27FC236}">
                    <a16:creationId xmlns:a16="http://schemas.microsoft.com/office/drawing/2014/main" xmlns="" id="{6C6D30F5-A8E1-43CF-9B48-F842FA635370}"/>
                  </a:ext>
                </a:extLst>
              </p:cNvPr>
              <p:cNvSpPr/>
              <p:nvPr/>
            </p:nvSpPr>
            <p:spPr>
              <a:xfrm>
                <a:off x="7568868" y="1975678"/>
                <a:ext cx="359286" cy="416691"/>
              </a:xfrm>
              <a:custGeom>
                <a:avLst/>
                <a:gdLst/>
                <a:ahLst/>
                <a:cxnLst/>
                <a:rect l="l" t="t" r="r" b="b"/>
                <a:pathLst>
                  <a:path w="3555" h="4123" extrusionOk="0">
                    <a:moveTo>
                      <a:pt x="2031" y="1"/>
                    </a:moveTo>
                    <a:cubicBezTo>
                      <a:pt x="2009" y="1"/>
                      <a:pt x="1986" y="1"/>
                      <a:pt x="1964" y="3"/>
                    </a:cubicBezTo>
                    <a:lnTo>
                      <a:pt x="1955" y="3"/>
                    </a:lnTo>
                    <a:cubicBezTo>
                      <a:pt x="1485" y="3"/>
                      <a:pt x="1035" y="204"/>
                      <a:pt x="719" y="549"/>
                    </a:cubicBezTo>
                    <a:cubicBezTo>
                      <a:pt x="632" y="636"/>
                      <a:pt x="716" y="751"/>
                      <a:pt x="807" y="751"/>
                    </a:cubicBezTo>
                    <a:cubicBezTo>
                      <a:pt x="836" y="751"/>
                      <a:pt x="866" y="739"/>
                      <a:pt x="891" y="712"/>
                    </a:cubicBezTo>
                    <a:cubicBezTo>
                      <a:pt x="1160" y="415"/>
                      <a:pt x="1543" y="242"/>
                      <a:pt x="1955" y="233"/>
                    </a:cubicBezTo>
                    <a:lnTo>
                      <a:pt x="1964" y="233"/>
                    </a:lnTo>
                    <a:cubicBezTo>
                      <a:pt x="1976" y="232"/>
                      <a:pt x="1988" y="232"/>
                      <a:pt x="2001" y="232"/>
                    </a:cubicBezTo>
                    <a:cubicBezTo>
                      <a:pt x="2228" y="232"/>
                      <a:pt x="2452" y="317"/>
                      <a:pt x="2616" y="472"/>
                    </a:cubicBezTo>
                    <a:cubicBezTo>
                      <a:pt x="3104" y="1009"/>
                      <a:pt x="3076" y="1832"/>
                      <a:pt x="2568" y="2752"/>
                    </a:cubicBezTo>
                    <a:cubicBezTo>
                      <a:pt x="2168" y="3456"/>
                      <a:pt x="1463" y="3880"/>
                      <a:pt x="774" y="3880"/>
                    </a:cubicBezTo>
                    <a:cubicBezTo>
                      <a:pt x="573" y="3880"/>
                      <a:pt x="373" y="3844"/>
                      <a:pt x="182" y="3768"/>
                    </a:cubicBezTo>
                    <a:cubicBezTo>
                      <a:pt x="170" y="3764"/>
                      <a:pt x="158" y="3762"/>
                      <a:pt x="145" y="3762"/>
                    </a:cubicBezTo>
                    <a:cubicBezTo>
                      <a:pt x="96" y="3762"/>
                      <a:pt x="44" y="3789"/>
                      <a:pt x="29" y="3835"/>
                    </a:cubicBezTo>
                    <a:cubicBezTo>
                      <a:pt x="0" y="3902"/>
                      <a:pt x="29" y="3969"/>
                      <a:pt x="96" y="3998"/>
                    </a:cubicBezTo>
                    <a:cubicBezTo>
                      <a:pt x="307" y="4084"/>
                      <a:pt x="537" y="4122"/>
                      <a:pt x="776" y="4122"/>
                    </a:cubicBezTo>
                    <a:cubicBezTo>
                      <a:pt x="1552" y="4122"/>
                      <a:pt x="2338" y="3653"/>
                      <a:pt x="2779" y="2867"/>
                    </a:cubicBezTo>
                    <a:cubicBezTo>
                      <a:pt x="3555" y="1478"/>
                      <a:pt x="3124" y="673"/>
                      <a:pt x="2798" y="319"/>
                    </a:cubicBezTo>
                    <a:cubicBezTo>
                      <a:pt x="2593" y="114"/>
                      <a:pt x="2315" y="1"/>
                      <a:pt x="20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86;p35">
                <a:extLst>
                  <a:ext uri="{FF2B5EF4-FFF2-40B4-BE49-F238E27FC236}">
                    <a16:creationId xmlns:a16="http://schemas.microsoft.com/office/drawing/2014/main" xmlns="" id="{BCBA6C92-B785-4184-AC78-D1966ACF0620}"/>
                  </a:ext>
                </a:extLst>
              </p:cNvPr>
              <p:cNvSpPr/>
              <p:nvPr/>
            </p:nvSpPr>
            <p:spPr>
              <a:xfrm>
                <a:off x="6561987" y="2262494"/>
                <a:ext cx="489054" cy="285408"/>
              </a:xfrm>
              <a:custGeom>
                <a:avLst/>
                <a:gdLst/>
                <a:ahLst/>
                <a:cxnLst/>
                <a:rect l="l" t="t" r="r" b="b"/>
                <a:pathLst>
                  <a:path w="4839" h="2824" extrusionOk="0">
                    <a:moveTo>
                      <a:pt x="3475" y="0"/>
                    </a:moveTo>
                    <a:cubicBezTo>
                      <a:pt x="3466" y="0"/>
                      <a:pt x="3457" y="0"/>
                      <a:pt x="3449" y="0"/>
                    </a:cubicBezTo>
                    <a:cubicBezTo>
                      <a:pt x="3018" y="10"/>
                      <a:pt x="1025" y="470"/>
                      <a:pt x="575" y="594"/>
                    </a:cubicBezTo>
                    <a:cubicBezTo>
                      <a:pt x="125" y="709"/>
                      <a:pt x="0" y="978"/>
                      <a:pt x="19" y="1064"/>
                    </a:cubicBezTo>
                    <a:cubicBezTo>
                      <a:pt x="279" y="2378"/>
                      <a:pt x="1287" y="2823"/>
                      <a:pt x="2294" y="2823"/>
                    </a:cubicBezTo>
                    <a:cubicBezTo>
                      <a:pt x="2586" y="2823"/>
                      <a:pt x="2878" y="2786"/>
                      <a:pt x="3152" y="2721"/>
                    </a:cubicBezTo>
                    <a:cubicBezTo>
                      <a:pt x="4206" y="2463"/>
                      <a:pt x="4838" y="1734"/>
                      <a:pt x="4627" y="978"/>
                    </a:cubicBezTo>
                    <a:cubicBezTo>
                      <a:pt x="4421" y="236"/>
                      <a:pt x="3901" y="0"/>
                      <a:pt x="3475" y="0"/>
                    </a:cubicBezTo>
                    <a:close/>
                  </a:path>
                </a:pathLst>
              </a:custGeom>
              <a:solidFill>
                <a:srgbClr val="C559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87;p35">
                <a:extLst>
                  <a:ext uri="{FF2B5EF4-FFF2-40B4-BE49-F238E27FC236}">
                    <a16:creationId xmlns:a16="http://schemas.microsoft.com/office/drawing/2014/main" xmlns="" id="{09A6D4E2-E9BD-40DD-8D0F-6677305BCA09}"/>
                  </a:ext>
                </a:extLst>
              </p:cNvPr>
              <p:cNvSpPr/>
              <p:nvPr/>
            </p:nvSpPr>
            <p:spPr>
              <a:xfrm>
                <a:off x="6664565" y="2363455"/>
                <a:ext cx="382531" cy="184343"/>
              </a:xfrm>
              <a:custGeom>
                <a:avLst/>
                <a:gdLst/>
                <a:ahLst/>
                <a:cxnLst/>
                <a:rect l="l" t="t" r="r" b="b"/>
                <a:pathLst>
                  <a:path w="3785" h="1824" extrusionOk="0">
                    <a:moveTo>
                      <a:pt x="3017" y="0"/>
                    </a:moveTo>
                    <a:cubicBezTo>
                      <a:pt x="1623" y="0"/>
                      <a:pt x="402" y="826"/>
                      <a:pt x="1" y="1521"/>
                    </a:cubicBezTo>
                    <a:cubicBezTo>
                      <a:pt x="383" y="1736"/>
                      <a:pt x="830" y="1824"/>
                      <a:pt x="1277" y="1824"/>
                    </a:cubicBezTo>
                    <a:cubicBezTo>
                      <a:pt x="1569" y="1824"/>
                      <a:pt x="1861" y="1786"/>
                      <a:pt x="2137" y="1722"/>
                    </a:cubicBezTo>
                    <a:cubicBezTo>
                      <a:pt x="3162" y="1473"/>
                      <a:pt x="3785" y="783"/>
                      <a:pt x="3631" y="55"/>
                    </a:cubicBezTo>
                    <a:cubicBezTo>
                      <a:pt x="3424" y="18"/>
                      <a:pt x="3219" y="0"/>
                      <a:pt x="3017" y="0"/>
                    </a:cubicBezTo>
                    <a:close/>
                  </a:path>
                </a:pathLst>
              </a:custGeom>
              <a:solidFill>
                <a:srgbClr val="E9B7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88;p35">
                <a:extLst>
                  <a:ext uri="{FF2B5EF4-FFF2-40B4-BE49-F238E27FC236}">
                    <a16:creationId xmlns:a16="http://schemas.microsoft.com/office/drawing/2014/main" xmlns="" id="{668A4B03-A64A-4D67-9B2F-FF8C68F1779A}"/>
                  </a:ext>
                </a:extLst>
              </p:cNvPr>
              <p:cNvSpPr/>
              <p:nvPr/>
            </p:nvSpPr>
            <p:spPr>
              <a:xfrm>
                <a:off x="6657794" y="2357391"/>
                <a:ext cx="382026" cy="165646"/>
              </a:xfrm>
              <a:custGeom>
                <a:avLst/>
                <a:gdLst/>
                <a:ahLst/>
                <a:cxnLst/>
                <a:rect l="l" t="t" r="r" b="b"/>
                <a:pathLst>
                  <a:path w="3780" h="1639" extrusionOk="0">
                    <a:moveTo>
                      <a:pt x="3073" y="0"/>
                    </a:moveTo>
                    <a:cubicBezTo>
                      <a:pt x="1662" y="0"/>
                      <a:pt x="437" y="834"/>
                      <a:pt x="20" y="1552"/>
                    </a:cubicBezTo>
                    <a:cubicBezTo>
                      <a:pt x="0" y="1581"/>
                      <a:pt x="10" y="1619"/>
                      <a:pt x="39" y="1629"/>
                    </a:cubicBezTo>
                    <a:cubicBezTo>
                      <a:pt x="48" y="1638"/>
                      <a:pt x="58" y="1638"/>
                      <a:pt x="68" y="1638"/>
                    </a:cubicBezTo>
                    <a:cubicBezTo>
                      <a:pt x="96" y="1638"/>
                      <a:pt x="115" y="1629"/>
                      <a:pt x="125" y="1610"/>
                    </a:cubicBezTo>
                    <a:cubicBezTo>
                      <a:pt x="511" y="939"/>
                      <a:pt x="1727" y="120"/>
                      <a:pt x="3091" y="120"/>
                    </a:cubicBezTo>
                    <a:cubicBezTo>
                      <a:pt x="3285" y="120"/>
                      <a:pt x="3482" y="137"/>
                      <a:pt x="3679" y="173"/>
                    </a:cubicBezTo>
                    <a:cubicBezTo>
                      <a:pt x="3685" y="174"/>
                      <a:pt x="3691" y="175"/>
                      <a:pt x="3697" y="175"/>
                    </a:cubicBezTo>
                    <a:cubicBezTo>
                      <a:pt x="3768" y="175"/>
                      <a:pt x="3779" y="67"/>
                      <a:pt x="3708" y="58"/>
                    </a:cubicBezTo>
                    <a:cubicBezTo>
                      <a:pt x="3494" y="18"/>
                      <a:pt x="3281" y="0"/>
                      <a:pt x="30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89;p35">
                <a:extLst>
                  <a:ext uri="{FF2B5EF4-FFF2-40B4-BE49-F238E27FC236}">
                    <a16:creationId xmlns:a16="http://schemas.microsoft.com/office/drawing/2014/main" xmlns="" id="{92B87C6E-C3B1-44C1-9AA0-4CAD55E76786}"/>
                  </a:ext>
                </a:extLst>
              </p:cNvPr>
              <p:cNvSpPr/>
              <p:nvPr/>
            </p:nvSpPr>
            <p:spPr>
              <a:xfrm>
                <a:off x="6579370" y="2262494"/>
                <a:ext cx="380611" cy="88836"/>
              </a:xfrm>
              <a:custGeom>
                <a:avLst/>
                <a:gdLst/>
                <a:ahLst/>
                <a:cxnLst/>
                <a:rect l="l" t="t" r="r" b="b"/>
                <a:pathLst>
                  <a:path w="3766" h="879" extrusionOk="0">
                    <a:moveTo>
                      <a:pt x="3277" y="0"/>
                    </a:moveTo>
                    <a:cubicBezTo>
                      <a:pt x="2846" y="10"/>
                      <a:pt x="853" y="470"/>
                      <a:pt x="403" y="594"/>
                    </a:cubicBezTo>
                    <a:cubicBezTo>
                      <a:pt x="259" y="623"/>
                      <a:pt x="115" y="700"/>
                      <a:pt x="0" y="796"/>
                    </a:cubicBezTo>
                    <a:cubicBezTo>
                      <a:pt x="176" y="851"/>
                      <a:pt x="442" y="879"/>
                      <a:pt x="757" y="879"/>
                    </a:cubicBezTo>
                    <a:cubicBezTo>
                      <a:pt x="1699" y="879"/>
                      <a:pt x="3076" y="627"/>
                      <a:pt x="3765" y="96"/>
                    </a:cubicBezTo>
                    <a:cubicBezTo>
                      <a:pt x="3612" y="29"/>
                      <a:pt x="3449" y="0"/>
                      <a:pt x="327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90;p35">
                <a:extLst>
                  <a:ext uri="{FF2B5EF4-FFF2-40B4-BE49-F238E27FC236}">
                    <a16:creationId xmlns:a16="http://schemas.microsoft.com/office/drawing/2014/main" xmlns="" id="{C345349F-9443-437F-AA52-88EA2686A179}"/>
                  </a:ext>
                </a:extLst>
              </p:cNvPr>
              <p:cNvSpPr/>
              <p:nvPr/>
            </p:nvSpPr>
            <p:spPr>
              <a:xfrm>
                <a:off x="6570274" y="2266334"/>
                <a:ext cx="396478" cy="91363"/>
              </a:xfrm>
              <a:custGeom>
                <a:avLst/>
                <a:gdLst/>
                <a:ahLst/>
                <a:cxnLst/>
                <a:rect l="l" t="t" r="r" b="b"/>
                <a:pathLst>
                  <a:path w="3923" h="904" extrusionOk="0">
                    <a:moveTo>
                      <a:pt x="3850" y="0"/>
                    </a:moveTo>
                    <a:cubicBezTo>
                      <a:pt x="3839" y="0"/>
                      <a:pt x="3827" y="3"/>
                      <a:pt x="3817" y="10"/>
                    </a:cubicBezTo>
                    <a:cubicBezTo>
                      <a:pt x="3126" y="545"/>
                      <a:pt x="1773" y="782"/>
                      <a:pt x="856" y="782"/>
                    </a:cubicBezTo>
                    <a:cubicBezTo>
                      <a:pt x="540" y="782"/>
                      <a:pt x="277" y="754"/>
                      <a:pt x="110" y="700"/>
                    </a:cubicBezTo>
                    <a:cubicBezTo>
                      <a:pt x="103" y="698"/>
                      <a:pt x="97" y="698"/>
                      <a:pt x="91" y="698"/>
                    </a:cubicBezTo>
                    <a:cubicBezTo>
                      <a:pt x="27" y="698"/>
                      <a:pt x="1" y="789"/>
                      <a:pt x="71" y="815"/>
                    </a:cubicBezTo>
                    <a:cubicBezTo>
                      <a:pt x="289" y="874"/>
                      <a:pt x="515" y="903"/>
                      <a:pt x="741" y="903"/>
                    </a:cubicBezTo>
                    <a:cubicBezTo>
                      <a:pt x="773" y="903"/>
                      <a:pt x="805" y="902"/>
                      <a:pt x="838" y="901"/>
                    </a:cubicBezTo>
                    <a:cubicBezTo>
                      <a:pt x="1815" y="901"/>
                      <a:pt x="3214" y="633"/>
                      <a:pt x="3894" y="106"/>
                    </a:cubicBezTo>
                    <a:cubicBezTo>
                      <a:pt x="3923" y="87"/>
                      <a:pt x="3923" y="49"/>
                      <a:pt x="3903" y="29"/>
                    </a:cubicBezTo>
                    <a:cubicBezTo>
                      <a:pt x="3891" y="11"/>
                      <a:pt x="3871" y="0"/>
                      <a:pt x="385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1;p35">
                <a:extLst>
                  <a:ext uri="{FF2B5EF4-FFF2-40B4-BE49-F238E27FC236}">
                    <a16:creationId xmlns:a16="http://schemas.microsoft.com/office/drawing/2014/main" xmlns="" id="{976F2214-D93F-4B4A-BB35-7687C75E4132}"/>
                  </a:ext>
                </a:extLst>
              </p:cNvPr>
              <p:cNvSpPr/>
              <p:nvPr/>
            </p:nvSpPr>
            <p:spPr>
              <a:xfrm>
                <a:off x="6555115" y="2256632"/>
                <a:ext cx="489054" cy="297434"/>
              </a:xfrm>
              <a:custGeom>
                <a:avLst/>
                <a:gdLst/>
                <a:ahLst/>
                <a:cxnLst/>
                <a:rect l="l" t="t" r="r" b="b"/>
                <a:pathLst>
                  <a:path w="4839" h="2943" extrusionOk="0">
                    <a:moveTo>
                      <a:pt x="3526" y="125"/>
                    </a:moveTo>
                    <a:cubicBezTo>
                      <a:pt x="3728" y="125"/>
                      <a:pt x="4408" y="173"/>
                      <a:pt x="4647" y="1055"/>
                    </a:cubicBezTo>
                    <a:cubicBezTo>
                      <a:pt x="4714" y="1333"/>
                      <a:pt x="4676" y="1630"/>
                      <a:pt x="4523" y="1869"/>
                    </a:cubicBezTo>
                    <a:cubicBezTo>
                      <a:pt x="4283" y="2271"/>
                      <a:pt x="3804" y="2578"/>
                      <a:pt x="3210" y="2722"/>
                    </a:cubicBezTo>
                    <a:cubicBezTo>
                      <a:pt x="2918" y="2791"/>
                      <a:pt x="2632" y="2825"/>
                      <a:pt x="2359" y="2825"/>
                    </a:cubicBezTo>
                    <a:cubicBezTo>
                      <a:pt x="1845" y="2825"/>
                      <a:pt x="1380" y="2704"/>
                      <a:pt x="1016" y="2473"/>
                    </a:cubicBezTo>
                    <a:cubicBezTo>
                      <a:pt x="557" y="2176"/>
                      <a:pt x="269" y="1725"/>
                      <a:pt x="145" y="1112"/>
                    </a:cubicBezTo>
                    <a:lnTo>
                      <a:pt x="145" y="1103"/>
                    </a:lnTo>
                    <a:cubicBezTo>
                      <a:pt x="135" y="1055"/>
                      <a:pt x="250" y="815"/>
                      <a:pt x="662" y="710"/>
                    </a:cubicBezTo>
                    <a:cubicBezTo>
                      <a:pt x="1160" y="576"/>
                      <a:pt x="3105" y="135"/>
                      <a:pt x="3526" y="125"/>
                    </a:cubicBezTo>
                    <a:close/>
                    <a:moveTo>
                      <a:pt x="3517" y="1"/>
                    </a:moveTo>
                    <a:cubicBezTo>
                      <a:pt x="3076" y="10"/>
                      <a:pt x="1045" y="480"/>
                      <a:pt x="624" y="595"/>
                    </a:cubicBezTo>
                    <a:cubicBezTo>
                      <a:pt x="164" y="719"/>
                      <a:pt x="1" y="1016"/>
                      <a:pt x="30" y="1131"/>
                    </a:cubicBezTo>
                    <a:cubicBezTo>
                      <a:pt x="154" y="1783"/>
                      <a:pt x="470" y="2262"/>
                      <a:pt x="949" y="2568"/>
                    </a:cubicBezTo>
                    <a:cubicBezTo>
                      <a:pt x="1356" y="2818"/>
                      <a:pt x="1825" y="2943"/>
                      <a:pt x="2304" y="2943"/>
                    </a:cubicBezTo>
                    <a:cubicBezTo>
                      <a:pt x="2322" y="2943"/>
                      <a:pt x="2340" y="2942"/>
                      <a:pt x="2358" y="2942"/>
                    </a:cubicBezTo>
                    <a:cubicBezTo>
                      <a:pt x="2655" y="2942"/>
                      <a:pt x="2942" y="2904"/>
                      <a:pt x="3229" y="2837"/>
                    </a:cubicBezTo>
                    <a:cubicBezTo>
                      <a:pt x="3862" y="2683"/>
                      <a:pt x="4370" y="2358"/>
                      <a:pt x="4619" y="1936"/>
                    </a:cubicBezTo>
                    <a:cubicBezTo>
                      <a:pt x="4791" y="1658"/>
                      <a:pt x="4839" y="1333"/>
                      <a:pt x="4753" y="1026"/>
                    </a:cubicBezTo>
                    <a:cubicBezTo>
                      <a:pt x="4485" y="58"/>
                      <a:pt x="3737" y="1"/>
                      <a:pt x="35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592;p35">
                <a:extLst>
                  <a:ext uri="{FF2B5EF4-FFF2-40B4-BE49-F238E27FC236}">
                    <a16:creationId xmlns:a16="http://schemas.microsoft.com/office/drawing/2014/main" xmlns="" id="{5D17B71E-936E-4E9E-93B0-007FB6B1136D}"/>
                  </a:ext>
                </a:extLst>
              </p:cNvPr>
              <p:cNvSpPr/>
              <p:nvPr/>
            </p:nvSpPr>
            <p:spPr>
              <a:xfrm>
                <a:off x="6552285" y="2126969"/>
                <a:ext cx="54272" cy="88129"/>
              </a:xfrm>
              <a:custGeom>
                <a:avLst/>
                <a:gdLst/>
                <a:ahLst/>
                <a:cxnLst/>
                <a:rect l="l" t="t" r="r" b="b"/>
                <a:pathLst>
                  <a:path w="537" h="872" extrusionOk="0">
                    <a:moveTo>
                      <a:pt x="267" y="1"/>
                    </a:moveTo>
                    <a:cubicBezTo>
                      <a:pt x="243" y="1"/>
                      <a:pt x="217" y="9"/>
                      <a:pt x="192" y="29"/>
                    </a:cubicBezTo>
                    <a:cubicBezTo>
                      <a:pt x="77" y="125"/>
                      <a:pt x="0" y="268"/>
                      <a:pt x="0" y="422"/>
                    </a:cubicBezTo>
                    <a:cubicBezTo>
                      <a:pt x="29" y="604"/>
                      <a:pt x="144" y="767"/>
                      <a:pt x="307" y="843"/>
                    </a:cubicBezTo>
                    <a:cubicBezTo>
                      <a:pt x="326" y="862"/>
                      <a:pt x="345" y="862"/>
                      <a:pt x="374" y="862"/>
                    </a:cubicBezTo>
                    <a:lnTo>
                      <a:pt x="374" y="872"/>
                    </a:lnTo>
                    <a:cubicBezTo>
                      <a:pt x="489" y="872"/>
                      <a:pt x="537" y="709"/>
                      <a:pt x="431" y="652"/>
                    </a:cubicBezTo>
                    <a:cubicBezTo>
                      <a:pt x="355" y="594"/>
                      <a:pt x="249" y="508"/>
                      <a:pt x="240" y="412"/>
                    </a:cubicBezTo>
                    <a:cubicBezTo>
                      <a:pt x="249" y="335"/>
                      <a:pt x="288" y="259"/>
                      <a:pt x="345" y="211"/>
                    </a:cubicBezTo>
                    <a:cubicBezTo>
                      <a:pt x="429" y="127"/>
                      <a:pt x="361" y="1"/>
                      <a:pt x="26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593;p35">
                <a:extLst>
                  <a:ext uri="{FF2B5EF4-FFF2-40B4-BE49-F238E27FC236}">
                    <a16:creationId xmlns:a16="http://schemas.microsoft.com/office/drawing/2014/main" xmlns="" id="{153411E9-3B62-416C-BC80-BDC06DA26980}"/>
                  </a:ext>
                </a:extLst>
              </p:cNvPr>
              <p:cNvSpPr/>
              <p:nvPr/>
            </p:nvSpPr>
            <p:spPr>
              <a:xfrm>
                <a:off x="7150572" y="2046523"/>
                <a:ext cx="145331" cy="51846"/>
              </a:xfrm>
              <a:custGeom>
                <a:avLst/>
                <a:gdLst/>
                <a:ahLst/>
                <a:cxnLst/>
                <a:rect l="l" t="t" r="r" b="b"/>
                <a:pathLst>
                  <a:path w="1438" h="513" extrusionOk="0">
                    <a:moveTo>
                      <a:pt x="1332" y="1"/>
                    </a:moveTo>
                    <a:cubicBezTo>
                      <a:pt x="1217" y="20"/>
                      <a:pt x="1103" y="39"/>
                      <a:pt x="988" y="58"/>
                    </a:cubicBezTo>
                    <a:cubicBezTo>
                      <a:pt x="873" y="87"/>
                      <a:pt x="758" y="116"/>
                      <a:pt x="643" y="154"/>
                    </a:cubicBezTo>
                    <a:cubicBezTo>
                      <a:pt x="537" y="193"/>
                      <a:pt x="422" y="231"/>
                      <a:pt x="317" y="279"/>
                    </a:cubicBezTo>
                    <a:cubicBezTo>
                      <a:pt x="212" y="327"/>
                      <a:pt x="106" y="384"/>
                      <a:pt x="10" y="451"/>
                    </a:cubicBezTo>
                    <a:cubicBezTo>
                      <a:pt x="1" y="470"/>
                      <a:pt x="1" y="480"/>
                      <a:pt x="10" y="499"/>
                    </a:cubicBezTo>
                    <a:cubicBezTo>
                      <a:pt x="17" y="506"/>
                      <a:pt x="29" y="513"/>
                      <a:pt x="42" y="513"/>
                    </a:cubicBezTo>
                    <a:cubicBezTo>
                      <a:pt x="47" y="513"/>
                      <a:pt x="53" y="512"/>
                      <a:pt x="58" y="509"/>
                    </a:cubicBezTo>
                    <a:cubicBezTo>
                      <a:pt x="154" y="451"/>
                      <a:pt x="250" y="403"/>
                      <a:pt x="365" y="375"/>
                    </a:cubicBezTo>
                    <a:cubicBezTo>
                      <a:pt x="470" y="327"/>
                      <a:pt x="576" y="298"/>
                      <a:pt x="681" y="269"/>
                    </a:cubicBezTo>
                    <a:cubicBezTo>
                      <a:pt x="796" y="240"/>
                      <a:pt x="901" y="221"/>
                      <a:pt x="1016" y="212"/>
                    </a:cubicBezTo>
                    <a:cubicBezTo>
                      <a:pt x="1122" y="193"/>
                      <a:pt x="1237" y="183"/>
                      <a:pt x="1352" y="183"/>
                    </a:cubicBezTo>
                    <a:cubicBezTo>
                      <a:pt x="1409" y="173"/>
                      <a:pt x="1438" y="135"/>
                      <a:pt x="1428" y="78"/>
                    </a:cubicBezTo>
                    <a:cubicBezTo>
                      <a:pt x="1428" y="30"/>
                      <a:pt x="1380" y="1"/>
                      <a:pt x="1332" y="1"/>
                    </a:cubicBezTo>
                    <a:close/>
                  </a:path>
                </a:pathLst>
              </a:custGeom>
              <a:solidFill>
                <a:srgbClr val="DC9A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594;p35">
                <a:extLst>
                  <a:ext uri="{FF2B5EF4-FFF2-40B4-BE49-F238E27FC236}">
                    <a16:creationId xmlns:a16="http://schemas.microsoft.com/office/drawing/2014/main" xmlns="" id="{0C460DF5-E90F-4DF1-B0D4-CA0BEEB8F841}"/>
                  </a:ext>
                </a:extLst>
              </p:cNvPr>
              <p:cNvSpPr/>
              <p:nvPr/>
            </p:nvSpPr>
            <p:spPr>
              <a:xfrm>
                <a:off x="7191806" y="2087049"/>
                <a:ext cx="107331" cy="33554"/>
              </a:xfrm>
              <a:custGeom>
                <a:avLst/>
                <a:gdLst/>
                <a:ahLst/>
                <a:cxnLst/>
                <a:rect l="l" t="t" r="r" b="b"/>
                <a:pathLst>
                  <a:path w="1062" h="332" extrusionOk="0">
                    <a:moveTo>
                      <a:pt x="942" y="1"/>
                    </a:moveTo>
                    <a:cubicBezTo>
                      <a:pt x="937" y="1"/>
                      <a:pt x="931" y="1"/>
                      <a:pt x="924" y="2"/>
                    </a:cubicBezTo>
                    <a:cubicBezTo>
                      <a:pt x="771" y="12"/>
                      <a:pt x="618" y="41"/>
                      <a:pt x="465" y="89"/>
                    </a:cubicBezTo>
                    <a:cubicBezTo>
                      <a:pt x="311" y="136"/>
                      <a:pt x="168" y="194"/>
                      <a:pt x="33" y="271"/>
                    </a:cubicBezTo>
                    <a:cubicBezTo>
                      <a:pt x="1" y="287"/>
                      <a:pt x="17" y="332"/>
                      <a:pt x="47" y="332"/>
                    </a:cubicBezTo>
                    <a:cubicBezTo>
                      <a:pt x="52" y="332"/>
                      <a:pt x="57" y="331"/>
                      <a:pt x="62" y="328"/>
                    </a:cubicBezTo>
                    <a:cubicBezTo>
                      <a:pt x="206" y="271"/>
                      <a:pt x="350" y="232"/>
                      <a:pt x="493" y="213"/>
                    </a:cubicBezTo>
                    <a:cubicBezTo>
                      <a:pt x="637" y="184"/>
                      <a:pt x="790" y="175"/>
                      <a:pt x="934" y="175"/>
                    </a:cubicBezTo>
                    <a:lnTo>
                      <a:pt x="944" y="175"/>
                    </a:lnTo>
                    <a:cubicBezTo>
                      <a:pt x="1062" y="166"/>
                      <a:pt x="1051" y="1"/>
                      <a:pt x="942" y="1"/>
                    </a:cubicBezTo>
                    <a:close/>
                  </a:path>
                </a:pathLst>
              </a:custGeom>
              <a:solidFill>
                <a:srgbClr val="DC9A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595;p35">
                <a:extLst>
                  <a:ext uri="{FF2B5EF4-FFF2-40B4-BE49-F238E27FC236}">
                    <a16:creationId xmlns:a16="http://schemas.microsoft.com/office/drawing/2014/main" xmlns="" id="{46E527AC-3E45-4644-BB32-0D73850587F9}"/>
                  </a:ext>
                </a:extLst>
              </p:cNvPr>
              <p:cNvSpPr/>
              <p:nvPr/>
            </p:nvSpPr>
            <p:spPr>
              <a:xfrm>
                <a:off x="7235767" y="2126767"/>
                <a:ext cx="64682" cy="18697"/>
              </a:xfrm>
              <a:custGeom>
                <a:avLst/>
                <a:gdLst/>
                <a:ahLst/>
                <a:cxnLst/>
                <a:rect l="l" t="t" r="r" b="b"/>
                <a:pathLst>
                  <a:path w="640" h="185" extrusionOk="0">
                    <a:moveTo>
                      <a:pt x="525" y="1"/>
                    </a:moveTo>
                    <a:cubicBezTo>
                      <a:pt x="520" y="1"/>
                      <a:pt x="514" y="1"/>
                      <a:pt x="509" y="2"/>
                    </a:cubicBezTo>
                    <a:cubicBezTo>
                      <a:pt x="346" y="2"/>
                      <a:pt x="183" y="31"/>
                      <a:pt x="30" y="88"/>
                    </a:cubicBezTo>
                    <a:cubicBezTo>
                      <a:pt x="10" y="88"/>
                      <a:pt x="1" y="108"/>
                      <a:pt x="1" y="127"/>
                    </a:cubicBezTo>
                    <a:cubicBezTo>
                      <a:pt x="10" y="146"/>
                      <a:pt x="20" y="155"/>
                      <a:pt x="39" y="155"/>
                    </a:cubicBezTo>
                    <a:cubicBezTo>
                      <a:pt x="78" y="153"/>
                      <a:pt x="115" y="152"/>
                      <a:pt x="153" y="152"/>
                    </a:cubicBezTo>
                    <a:cubicBezTo>
                      <a:pt x="264" y="152"/>
                      <a:pt x="372" y="163"/>
                      <a:pt x="480" y="184"/>
                    </a:cubicBezTo>
                    <a:lnTo>
                      <a:pt x="509" y="184"/>
                    </a:lnTo>
                    <a:cubicBezTo>
                      <a:pt x="512" y="184"/>
                      <a:pt x="515" y="184"/>
                      <a:pt x="517" y="184"/>
                    </a:cubicBezTo>
                    <a:cubicBezTo>
                      <a:pt x="637" y="184"/>
                      <a:pt x="640" y="1"/>
                      <a:pt x="525" y="1"/>
                    </a:cubicBezTo>
                    <a:close/>
                  </a:path>
                </a:pathLst>
              </a:custGeom>
              <a:solidFill>
                <a:srgbClr val="DC9A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596;p35">
                <a:extLst>
                  <a:ext uri="{FF2B5EF4-FFF2-40B4-BE49-F238E27FC236}">
                    <a16:creationId xmlns:a16="http://schemas.microsoft.com/office/drawing/2014/main" xmlns="" id="{A59667B2-6896-4476-9BA5-489FA46656E9}"/>
                  </a:ext>
                </a:extLst>
              </p:cNvPr>
              <p:cNvSpPr/>
              <p:nvPr/>
            </p:nvSpPr>
            <p:spPr>
              <a:xfrm>
                <a:off x="6211403" y="2046523"/>
                <a:ext cx="95001" cy="52150"/>
              </a:xfrm>
              <a:custGeom>
                <a:avLst/>
                <a:gdLst/>
                <a:ahLst/>
                <a:cxnLst/>
                <a:rect l="l" t="t" r="r" b="b"/>
                <a:pathLst>
                  <a:path w="940" h="516" extrusionOk="0">
                    <a:moveTo>
                      <a:pt x="97" y="1"/>
                    </a:moveTo>
                    <a:cubicBezTo>
                      <a:pt x="49" y="1"/>
                      <a:pt x="1" y="39"/>
                      <a:pt x="1" y="87"/>
                    </a:cubicBezTo>
                    <a:cubicBezTo>
                      <a:pt x="1" y="135"/>
                      <a:pt x="30" y="183"/>
                      <a:pt x="87" y="183"/>
                    </a:cubicBezTo>
                    <a:cubicBezTo>
                      <a:pt x="231" y="193"/>
                      <a:pt x="365" y="221"/>
                      <a:pt x="499" y="279"/>
                    </a:cubicBezTo>
                    <a:cubicBezTo>
                      <a:pt x="633" y="336"/>
                      <a:pt x="767" y="413"/>
                      <a:pt x="873" y="509"/>
                    </a:cubicBezTo>
                    <a:lnTo>
                      <a:pt x="882" y="509"/>
                    </a:lnTo>
                    <a:cubicBezTo>
                      <a:pt x="887" y="514"/>
                      <a:pt x="894" y="516"/>
                      <a:pt x="902" y="516"/>
                    </a:cubicBezTo>
                    <a:cubicBezTo>
                      <a:pt x="909" y="516"/>
                      <a:pt x="916" y="514"/>
                      <a:pt x="921" y="509"/>
                    </a:cubicBezTo>
                    <a:cubicBezTo>
                      <a:pt x="940" y="490"/>
                      <a:pt x="940" y="470"/>
                      <a:pt x="921" y="461"/>
                    </a:cubicBezTo>
                    <a:cubicBezTo>
                      <a:pt x="815" y="336"/>
                      <a:pt x="691" y="240"/>
                      <a:pt x="557" y="164"/>
                    </a:cubicBezTo>
                    <a:cubicBezTo>
                      <a:pt x="413" y="87"/>
                      <a:pt x="269" y="30"/>
                      <a:pt x="106" y="1"/>
                    </a:cubicBezTo>
                    <a:close/>
                  </a:path>
                </a:pathLst>
              </a:custGeom>
              <a:solidFill>
                <a:srgbClr val="DC9A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597;p35">
                <a:extLst>
                  <a:ext uri="{FF2B5EF4-FFF2-40B4-BE49-F238E27FC236}">
                    <a16:creationId xmlns:a16="http://schemas.microsoft.com/office/drawing/2014/main" xmlns="" id="{B5495A39-DF2D-4B6D-8ACF-9B59C458A27C}"/>
                  </a:ext>
                </a:extLst>
              </p:cNvPr>
              <p:cNvSpPr/>
              <p:nvPr/>
            </p:nvSpPr>
            <p:spPr>
              <a:xfrm>
                <a:off x="6210494" y="2086241"/>
                <a:ext cx="68825" cy="34059"/>
              </a:xfrm>
              <a:custGeom>
                <a:avLst/>
                <a:gdLst/>
                <a:ahLst/>
                <a:cxnLst/>
                <a:rect l="l" t="t" r="r" b="b"/>
                <a:pathLst>
                  <a:path w="681" h="337" extrusionOk="0">
                    <a:moveTo>
                      <a:pt x="96" y="1"/>
                    </a:moveTo>
                    <a:cubicBezTo>
                      <a:pt x="39" y="10"/>
                      <a:pt x="0" y="49"/>
                      <a:pt x="10" y="97"/>
                    </a:cubicBezTo>
                    <a:cubicBezTo>
                      <a:pt x="10" y="144"/>
                      <a:pt x="48" y="183"/>
                      <a:pt x="96" y="183"/>
                    </a:cubicBezTo>
                    <a:cubicBezTo>
                      <a:pt x="192" y="183"/>
                      <a:pt x="278" y="192"/>
                      <a:pt x="364" y="221"/>
                    </a:cubicBezTo>
                    <a:cubicBezTo>
                      <a:pt x="460" y="240"/>
                      <a:pt x="546" y="279"/>
                      <a:pt x="623" y="336"/>
                    </a:cubicBezTo>
                    <a:lnTo>
                      <a:pt x="623" y="326"/>
                    </a:lnTo>
                    <a:cubicBezTo>
                      <a:pt x="633" y="331"/>
                      <a:pt x="640" y="334"/>
                      <a:pt x="647" y="334"/>
                    </a:cubicBezTo>
                    <a:cubicBezTo>
                      <a:pt x="654" y="334"/>
                      <a:pt x="661" y="331"/>
                      <a:pt x="671" y="326"/>
                    </a:cubicBezTo>
                    <a:cubicBezTo>
                      <a:pt x="681" y="317"/>
                      <a:pt x="681" y="288"/>
                      <a:pt x="671" y="279"/>
                    </a:cubicBezTo>
                    <a:cubicBezTo>
                      <a:pt x="594" y="212"/>
                      <a:pt x="508" y="144"/>
                      <a:pt x="412" y="106"/>
                    </a:cubicBezTo>
                    <a:cubicBezTo>
                      <a:pt x="317" y="58"/>
                      <a:pt x="211" y="20"/>
                      <a:pt x="106" y="1"/>
                    </a:cubicBezTo>
                    <a:close/>
                  </a:path>
                </a:pathLst>
              </a:custGeom>
              <a:solidFill>
                <a:srgbClr val="DC9A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598;p35">
                <a:extLst>
                  <a:ext uri="{FF2B5EF4-FFF2-40B4-BE49-F238E27FC236}">
                    <a16:creationId xmlns:a16="http://schemas.microsoft.com/office/drawing/2014/main" xmlns="" id="{E5C24764-21E9-4B30-92A0-073FF64F7C74}"/>
                  </a:ext>
                </a:extLst>
              </p:cNvPr>
              <p:cNvSpPr/>
              <p:nvPr/>
            </p:nvSpPr>
            <p:spPr>
              <a:xfrm>
                <a:off x="6208573" y="2127878"/>
                <a:ext cx="44570" cy="18293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81" extrusionOk="0">
                    <a:moveTo>
                      <a:pt x="106" y="1"/>
                    </a:moveTo>
                    <a:cubicBezTo>
                      <a:pt x="86" y="1"/>
                      <a:pt x="77" y="1"/>
                      <a:pt x="67" y="10"/>
                    </a:cubicBezTo>
                    <a:cubicBezTo>
                      <a:pt x="19" y="29"/>
                      <a:pt x="0" y="77"/>
                      <a:pt x="19" y="125"/>
                    </a:cubicBezTo>
                    <a:cubicBezTo>
                      <a:pt x="34" y="161"/>
                      <a:pt x="69" y="181"/>
                      <a:pt x="102" y="181"/>
                    </a:cubicBezTo>
                    <a:cubicBezTo>
                      <a:pt x="113" y="181"/>
                      <a:pt x="124" y="178"/>
                      <a:pt x="134" y="173"/>
                    </a:cubicBezTo>
                    <a:cubicBezTo>
                      <a:pt x="199" y="152"/>
                      <a:pt x="264" y="141"/>
                      <a:pt x="328" y="141"/>
                    </a:cubicBezTo>
                    <a:cubicBezTo>
                      <a:pt x="350" y="141"/>
                      <a:pt x="371" y="142"/>
                      <a:pt x="393" y="144"/>
                    </a:cubicBezTo>
                    <a:lnTo>
                      <a:pt x="403" y="144"/>
                    </a:lnTo>
                    <a:cubicBezTo>
                      <a:pt x="405" y="147"/>
                      <a:pt x="409" y="148"/>
                      <a:pt x="413" y="148"/>
                    </a:cubicBezTo>
                    <a:cubicBezTo>
                      <a:pt x="422" y="148"/>
                      <a:pt x="431" y="142"/>
                      <a:pt x="431" y="135"/>
                    </a:cubicBezTo>
                    <a:cubicBezTo>
                      <a:pt x="441" y="116"/>
                      <a:pt x="431" y="97"/>
                      <a:pt x="422" y="87"/>
                    </a:cubicBezTo>
                    <a:cubicBezTo>
                      <a:pt x="326" y="29"/>
                      <a:pt x="221" y="1"/>
                      <a:pt x="115" y="1"/>
                    </a:cubicBezTo>
                    <a:close/>
                  </a:path>
                </a:pathLst>
              </a:custGeom>
              <a:solidFill>
                <a:srgbClr val="DC9A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599;p35">
                <a:extLst>
                  <a:ext uri="{FF2B5EF4-FFF2-40B4-BE49-F238E27FC236}">
                    <a16:creationId xmlns:a16="http://schemas.microsoft.com/office/drawing/2014/main" xmlns="" id="{3EB39990-7C75-478B-9657-F9C55E5BB549}"/>
                  </a:ext>
                </a:extLst>
              </p:cNvPr>
              <p:cNvSpPr/>
              <p:nvPr/>
            </p:nvSpPr>
            <p:spPr>
              <a:xfrm>
                <a:off x="6876896" y="1885631"/>
                <a:ext cx="482990" cy="122592"/>
              </a:xfrm>
              <a:custGeom>
                <a:avLst/>
                <a:gdLst/>
                <a:ahLst/>
                <a:cxnLst/>
                <a:rect l="l" t="t" r="r" b="b"/>
                <a:pathLst>
                  <a:path w="4779" h="1213" extrusionOk="0">
                    <a:moveTo>
                      <a:pt x="3230" y="1"/>
                    </a:moveTo>
                    <a:cubicBezTo>
                      <a:pt x="2368" y="1"/>
                      <a:pt x="1195" y="266"/>
                      <a:pt x="247" y="740"/>
                    </a:cubicBezTo>
                    <a:cubicBezTo>
                      <a:pt x="0" y="859"/>
                      <a:pt x="232" y="1212"/>
                      <a:pt x="437" y="1212"/>
                    </a:cubicBezTo>
                    <a:cubicBezTo>
                      <a:pt x="447" y="1212"/>
                      <a:pt x="457" y="1212"/>
                      <a:pt x="467" y="1210"/>
                    </a:cubicBezTo>
                    <a:cubicBezTo>
                      <a:pt x="1854" y="944"/>
                      <a:pt x="3259" y="909"/>
                      <a:pt x="4037" y="909"/>
                    </a:cubicBezTo>
                    <a:cubicBezTo>
                      <a:pt x="4322" y="909"/>
                      <a:pt x="4522" y="913"/>
                      <a:pt x="4607" y="913"/>
                    </a:cubicBezTo>
                    <a:cubicBezTo>
                      <a:pt x="4624" y="913"/>
                      <a:pt x="4637" y="913"/>
                      <a:pt x="4644" y="913"/>
                    </a:cubicBezTo>
                    <a:cubicBezTo>
                      <a:pt x="4778" y="894"/>
                      <a:pt x="4558" y="319"/>
                      <a:pt x="4491" y="252"/>
                    </a:cubicBezTo>
                    <a:cubicBezTo>
                      <a:pt x="4424" y="185"/>
                      <a:pt x="4222" y="22"/>
                      <a:pt x="3360" y="3"/>
                    </a:cubicBezTo>
                    <a:cubicBezTo>
                      <a:pt x="3318" y="1"/>
                      <a:pt x="3275" y="1"/>
                      <a:pt x="32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600;p35">
                <a:extLst>
                  <a:ext uri="{FF2B5EF4-FFF2-40B4-BE49-F238E27FC236}">
                    <a16:creationId xmlns:a16="http://schemas.microsoft.com/office/drawing/2014/main" xmlns="" id="{D994491B-EE74-4B15-AB97-FDFCB0D26046}"/>
                  </a:ext>
                </a:extLst>
              </p:cNvPr>
              <p:cNvSpPr/>
              <p:nvPr/>
            </p:nvSpPr>
            <p:spPr>
              <a:xfrm>
                <a:off x="6218275" y="1885631"/>
                <a:ext cx="264689" cy="122592"/>
              </a:xfrm>
              <a:custGeom>
                <a:avLst/>
                <a:gdLst/>
                <a:ahLst/>
                <a:cxnLst/>
                <a:rect l="l" t="t" r="r" b="b"/>
                <a:pathLst>
                  <a:path w="2619" h="1213" extrusionOk="0">
                    <a:moveTo>
                      <a:pt x="801" y="1"/>
                    </a:moveTo>
                    <a:cubicBezTo>
                      <a:pt x="776" y="1"/>
                      <a:pt x="752" y="1"/>
                      <a:pt x="728" y="3"/>
                    </a:cubicBezTo>
                    <a:cubicBezTo>
                      <a:pt x="240" y="22"/>
                      <a:pt x="125" y="185"/>
                      <a:pt x="86" y="252"/>
                    </a:cubicBezTo>
                    <a:cubicBezTo>
                      <a:pt x="48" y="319"/>
                      <a:pt x="0" y="769"/>
                      <a:pt x="77" y="788"/>
                    </a:cubicBezTo>
                    <a:cubicBezTo>
                      <a:pt x="853" y="827"/>
                      <a:pt x="1610" y="970"/>
                      <a:pt x="2347" y="1210"/>
                    </a:cubicBezTo>
                    <a:cubicBezTo>
                      <a:pt x="2353" y="1212"/>
                      <a:pt x="2359" y="1212"/>
                      <a:pt x="2365" y="1212"/>
                    </a:cubicBezTo>
                    <a:cubicBezTo>
                      <a:pt x="2486" y="1212"/>
                      <a:pt x="2618" y="859"/>
                      <a:pt x="2481" y="740"/>
                    </a:cubicBezTo>
                    <a:cubicBezTo>
                      <a:pt x="1944" y="266"/>
                      <a:pt x="1284" y="1"/>
                      <a:pt x="8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601;p35">
                <a:extLst>
                  <a:ext uri="{FF2B5EF4-FFF2-40B4-BE49-F238E27FC236}">
                    <a16:creationId xmlns:a16="http://schemas.microsoft.com/office/drawing/2014/main" xmlns="" id="{C9223393-C1BB-465A-A7DE-5D38058A7732}"/>
                  </a:ext>
                </a:extLst>
              </p:cNvPr>
              <p:cNvSpPr/>
              <p:nvPr/>
            </p:nvSpPr>
            <p:spPr>
              <a:xfrm>
                <a:off x="6931571" y="1855212"/>
                <a:ext cx="133709" cy="52150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516" extrusionOk="0">
                    <a:moveTo>
                      <a:pt x="1196" y="0"/>
                    </a:moveTo>
                    <a:cubicBezTo>
                      <a:pt x="1163" y="0"/>
                      <a:pt x="1117" y="8"/>
                      <a:pt x="1056" y="26"/>
                    </a:cubicBezTo>
                    <a:cubicBezTo>
                      <a:pt x="760" y="112"/>
                      <a:pt x="60" y="447"/>
                      <a:pt x="60" y="447"/>
                    </a:cubicBezTo>
                    <a:cubicBezTo>
                      <a:pt x="0" y="482"/>
                      <a:pt x="9" y="516"/>
                      <a:pt x="46" y="516"/>
                    </a:cubicBezTo>
                    <a:cubicBezTo>
                      <a:pt x="50" y="516"/>
                      <a:pt x="55" y="515"/>
                      <a:pt x="60" y="514"/>
                    </a:cubicBezTo>
                    <a:cubicBezTo>
                      <a:pt x="108" y="505"/>
                      <a:pt x="970" y="227"/>
                      <a:pt x="1143" y="160"/>
                    </a:cubicBezTo>
                    <a:cubicBezTo>
                      <a:pt x="1271" y="107"/>
                      <a:pt x="1322" y="0"/>
                      <a:pt x="1196" y="0"/>
                    </a:cubicBezTo>
                    <a:close/>
                  </a:path>
                </a:pathLst>
              </a:custGeom>
              <a:solidFill>
                <a:srgbClr val="DC9A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602;p35">
                <a:extLst>
                  <a:ext uri="{FF2B5EF4-FFF2-40B4-BE49-F238E27FC236}">
                    <a16:creationId xmlns:a16="http://schemas.microsoft.com/office/drawing/2014/main" xmlns="" id="{ADA02016-4FFE-47F1-A320-964B8E6D8261}"/>
                  </a:ext>
                </a:extLst>
              </p:cNvPr>
              <p:cNvSpPr/>
              <p:nvPr/>
            </p:nvSpPr>
            <p:spPr>
              <a:xfrm>
                <a:off x="6372294" y="1859153"/>
                <a:ext cx="104703" cy="52150"/>
              </a:xfrm>
              <a:custGeom>
                <a:avLst/>
                <a:gdLst/>
                <a:ahLst/>
                <a:cxnLst/>
                <a:rect l="l" t="t" r="r" b="b"/>
                <a:pathLst>
                  <a:path w="1036" h="516" extrusionOk="0">
                    <a:moveTo>
                      <a:pt x="137" y="1"/>
                    </a:moveTo>
                    <a:cubicBezTo>
                      <a:pt x="1" y="1"/>
                      <a:pt x="53" y="115"/>
                      <a:pt x="191" y="169"/>
                    </a:cubicBezTo>
                    <a:cubicBezTo>
                      <a:pt x="354" y="236"/>
                      <a:pt x="929" y="504"/>
                      <a:pt x="967" y="514"/>
                    </a:cubicBezTo>
                    <a:cubicBezTo>
                      <a:pt x="972" y="515"/>
                      <a:pt x="977" y="515"/>
                      <a:pt x="981" y="515"/>
                    </a:cubicBezTo>
                    <a:cubicBezTo>
                      <a:pt x="1020" y="515"/>
                      <a:pt x="1035" y="482"/>
                      <a:pt x="967" y="456"/>
                    </a:cubicBezTo>
                    <a:cubicBezTo>
                      <a:pt x="967" y="456"/>
                      <a:pt x="565" y="121"/>
                      <a:pt x="277" y="25"/>
                    </a:cubicBezTo>
                    <a:cubicBezTo>
                      <a:pt x="217" y="8"/>
                      <a:pt x="171" y="1"/>
                      <a:pt x="137" y="1"/>
                    </a:cubicBezTo>
                    <a:close/>
                  </a:path>
                </a:pathLst>
              </a:custGeom>
              <a:solidFill>
                <a:srgbClr val="DC9A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603;p35">
                <a:extLst>
                  <a:ext uri="{FF2B5EF4-FFF2-40B4-BE49-F238E27FC236}">
                    <a16:creationId xmlns:a16="http://schemas.microsoft.com/office/drawing/2014/main" xmlns="" id="{B3432FE1-9C3B-4C5F-9809-0EEC44E36182}"/>
                  </a:ext>
                </a:extLst>
              </p:cNvPr>
              <p:cNvSpPr/>
              <p:nvPr/>
            </p:nvSpPr>
            <p:spPr>
              <a:xfrm>
                <a:off x="6882859" y="1661171"/>
                <a:ext cx="224162" cy="96012"/>
              </a:xfrm>
              <a:custGeom>
                <a:avLst/>
                <a:gdLst/>
                <a:ahLst/>
                <a:cxnLst/>
                <a:rect l="l" t="t" r="r" b="b"/>
                <a:pathLst>
                  <a:path w="2218" h="950" extrusionOk="0">
                    <a:moveTo>
                      <a:pt x="1188" y="1"/>
                    </a:moveTo>
                    <a:cubicBezTo>
                      <a:pt x="974" y="1"/>
                      <a:pt x="762" y="24"/>
                      <a:pt x="600" y="87"/>
                    </a:cubicBezTo>
                    <a:cubicBezTo>
                      <a:pt x="362" y="173"/>
                      <a:pt x="0" y="950"/>
                      <a:pt x="165" y="950"/>
                    </a:cubicBezTo>
                    <a:cubicBezTo>
                      <a:pt x="166" y="950"/>
                      <a:pt x="167" y="950"/>
                      <a:pt x="169" y="949"/>
                    </a:cubicBezTo>
                    <a:cubicBezTo>
                      <a:pt x="954" y="921"/>
                      <a:pt x="2104" y="288"/>
                      <a:pt x="2171" y="193"/>
                    </a:cubicBezTo>
                    <a:cubicBezTo>
                      <a:pt x="2218" y="132"/>
                      <a:pt x="1694" y="1"/>
                      <a:pt x="11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604;p35">
                <a:extLst>
                  <a:ext uri="{FF2B5EF4-FFF2-40B4-BE49-F238E27FC236}">
                    <a16:creationId xmlns:a16="http://schemas.microsoft.com/office/drawing/2014/main" xmlns="" id="{87F8520B-ADF7-43AE-A8DF-DC18F7DC50FC}"/>
                  </a:ext>
                </a:extLst>
              </p:cNvPr>
              <p:cNvSpPr/>
              <p:nvPr/>
            </p:nvSpPr>
            <p:spPr>
              <a:xfrm>
                <a:off x="6331970" y="1661171"/>
                <a:ext cx="177470" cy="96012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950" extrusionOk="0">
                    <a:moveTo>
                      <a:pt x="818" y="1"/>
                    </a:moveTo>
                    <a:cubicBezTo>
                      <a:pt x="415" y="1"/>
                      <a:pt x="1" y="132"/>
                      <a:pt x="34" y="193"/>
                    </a:cubicBezTo>
                    <a:cubicBezTo>
                      <a:pt x="92" y="288"/>
                      <a:pt x="1002" y="921"/>
                      <a:pt x="1625" y="949"/>
                    </a:cubicBezTo>
                    <a:cubicBezTo>
                      <a:pt x="1625" y="950"/>
                      <a:pt x="1626" y="950"/>
                      <a:pt x="1627" y="950"/>
                    </a:cubicBezTo>
                    <a:cubicBezTo>
                      <a:pt x="1755" y="950"/>
                      <a:pt x="1470" y="173"/>
                      <a:pt x="1289" y="87"/>
                    </a:cubicBezTo>
                    <a:cubicBezTo>
                      <a:pt x="1158" y="24"/>
                      <a:pt x="989" y="1"/>
                      <a:pt x="8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605;p35">
                <a:extLst>
                  <a:ext uri="{FF2B5EF4-FFF2-40B4-BE49-F238E27FC236}">
                    <a16:creationId xmlns:a16="http://schemas.microsoft.com/office/drawing/2014/main" xmlns="" id="{168E9BE8-7967-425C-A9C8-5EEFABC1564B}"/>
                  </a:ext>
                </a:extLst>
              </p:cNvPr>
              <p:cNvSpPr/>
              <p:nvPr/>
            </p:nvSpPr>
            <p:spPr>
              <a:xfrm>
                <a:off x="5946621" y="599812"/>
                <a:ext cx="2227574" cy="1521433"/>
              </a:xfrm>
              <a:custGeom>
                <a:avLst/>
                <a:gdLst/>
                <a:ahLst/>
                <a:cxnLst/>
                <a:rect l="l" t="t" r="r" b="b"/>
                <a:pathLst>
                  <a:path w="22041" h="15054" extrusionOk="0">
                    <a:moveTo>
                      <a:pt x="8061" y="1"/>
                    </a:moveTo>
                    <a:cubicBezTo>
                      <a:pt x="7906" y="1"/>
                      <a:pt x="6977" y="1011"/>
                      <a:pt x="6156" y="2120"/>
                    </a:cubicBezTo>
                    <a:cubicBezTo>
                      <a:pt x="5913" y="2069"/>
                      <a:pt x="5674" y="2047"/>
                      <a:pt x="5443" y="2047"/>
                    </a:cubicBezTo>
                    <a:cubicBezTo>
                      <a:pt x="3981" y="2047"/>
                      <a:pt x="2791" y="2942"/>
                      <a:pt x="2228" y="3174"/>
                    </a:cubicBezTo>
                    <a:cubicBezTo>
                      <a:pt x="1586" y="3433"/>
                      <a:pt x="762" y="3327"/>
                      <a:pt x="734" y="3481"/>
                    </a:cubicBezTo>
                    <a:cubicBezTo>
                      <a:pt x="705" y="3634"/>
                      <a:pt x="1251" y="4812"/>
                      <a:pt x="2084" y="4851"/>
                    </a:cubicBezTo>
                    <a:cubicBezTo>
                      <a:pt x="379" y="5809"/>
                      <a:pt x="465" y="8012"/>
                      <a:pt x="456" y="8865"/>
                    </a:cubicBezTo>
                    <a:cubicBezTo>
                      <a:pt x="446" y="9727"/>
                      <a:pt x="25" y="10388"/>
                      <a:pt x="6" y="10503"/>
                    </a:cubicBezTo>
                    <a:cubicBezTo>
                      <a:pt x="1" y="10531"/>
                      <a:pt x="29" y="10543"/>
                      <a:pt x="82" y="10543"/>
                    </a:cubicBezTo>
                    <a:cubicBezTo>
                      <a:pt x="252" y="10543"/>
                      <a:pt x="673" y="10415"/>
                      <a:pt x="1088" y="10225"/>
                    </a:cubicBezTo>
                    <a:cubicBezTo>
                      <a:pt x="1107" y="10771"/>
                      <a:pt x="1203" y="11308"/>
                      <a:pt x="1376" y="11825"/>
                    </a:cubicBezTo>
                    <a:cubicBezTo>
                      <a:pt x="1378" y="11830"/>
                      <a:pt x="1383" y="11832"/>
                      <a:pt x="1390" y="11832"/>
                    </a:cubicBezTo>
                    <a:cubicBezTo>
                      <a:pt x="1522" y="11832"/>
                      <a:pt x="2426" y="11015"/>
                      <a:pt x="2889" y="10378"/>
                    </a:cubicBezTo>
                    <a:cubicBezTo>
                      <a:pt x="3090" y="11078"/>
                      <a:pt x="3359" y="11499"/>
                      <a:pt x="3407" y="11499"/>
                    </a:cubicBezTo>
                    <a:cubicBezTo>
                      <a:pt x="3502" y="11490"/>
                      <a:pt x="4412" y="8970"/>
                      <a:pt x="5016" y="8165"/>
                    </a:cubicBezTo>
                    <a:cubicBezTo>
                      <a:pt x="5810" y="11035"/>
                      <a:pt x="8319" y="12163"/>
                      <a:pt x="8512" y="12163"/>
                    </a:cubicBezTo>
                    <a:cubicBezTo>
                      <a:pt x="8517" y="12163"/>
                      <a:pt x="8521" y="12162"/>
                      <a:pt x="8522" y="12160"/>
                    </a:cubicBezTo>
                    <a:cubicBezTo>
                      <a:pt x="8609" y="12103"/>
                      <a:pt x="8982" y="10158"/>
                      <a:pt x="8695" y="8558"/>
                    </a:cubicBezTo>
                    <a:lnTo>
                      <a:pt x="8695" y="8558"/>
                    </a:lnTo>
                    <a:cubicBezTo>
                      <a:pt x="10638" y="10688"/>
                      <a:pt x="14080" y="12059"/>
                      <a:pt x="14368" y="12059"/>
                    </a:cubicBezTo>
                    <a:cubicBezTo>
                      <a:pt x="14377" y="12059"/>
                      <a:pt x="14383" y="12058"/>
                      <a:pt x="14386" y="12055"/>
                    </a:cubicBezTo>
                    <a:cubicBezTo>
                      <a:pt x="14414" y="12026"/>
                      <a:pt x="14453" y="11816"/>
                      <a:pt x="14443" y="11451"/>
                    </a:cubicBezTo>
                    <a:lnTo>
                      <a:pt x="14443" y="11451"/>
                    </a:lnTo>
                    <a:cubicBezTo>
                      <a:pt x="14817" y="12975"/>
                      <a:pt x="15478" y="14872"/>
                      <a:pt x="15516" y="14872"/>
                    </a:cubicBezTo>
                    <a:cubicBezTo>
                      <a:pt x="15554" y="14872"/>
                      <a:pt x="15957" y="14345"/>
                      <a:pt x="16292" y="13674"/>
                    </a:cubicBezTo>
                    <a:cubicBezTo>
                      <a:pt x="16292" y="13674"/>
                      <a:pt x="16407" y="15054"/>
                      <a:pt x="16484" y="15054"/>
                    </a:cubicBezTo>
                    <a:cubicBezTo>
                      <a:pt x="16531" y="15054"/>
                      <a:pt x="16943" y="14575"/>
                      <a:pt x="17288" y="13914"/>
                    </a:cubicBezTo>
                    <a:cubicBezTo>
                      <a:pt x="17489" y="13848"/>
                      <a:pt x="17772" y="13769"/>
                      <a:pt x="18058" y="13769"/>
                    </a:cubicBezTo>
                    <a:cubicBezTo>
                      <a:pt x="18484" y="13769"/>
                      <a:pt x="18914" y="13944"/>
                      <a:pt x="19080" y="14603"/>
                    </a:cubicBezTo>
                    <a:cubicBezTo>
                      <a:pt x="19300" y="14450"/>
                      <a:pt x="19559" y="13933"/>
                      <a:pt x="19559" y="13933"/>
                    </a:cubicBezTo>
                    <a:cubicBezTo>
                      <a:pt x="19733" y="14195"/>
                      <a:pt x="20163" y="14616"/>
                      <a:pt x="20288" y="14616"/>
                    </a:cubicBezTo>
                    <a:cubicBezTo>
                      <a:pt x="20300" y="14616"/>
                      <a:pt x="20310" y="14612"/>
                      <a:pt x="20316" y="14603"/>
                    </a:cubicBezTo>
                    <a:cubicBezTo>
                      <a:pt x="20373" y="14498"/>
                      <a:pt x="20546" y="12774"/>
                      <a:pt x="20134" y="11423"/>
                    </a:cubicBezTo>
                    <a:cubicBezTo>
                      <a:pt x="20929" y="11384"/>
                      <a:pt x="22040" y="10819"/>
                      <a:pt x="22040" y="10656"/>
                    </a:cubicBezTo>
                    <a:cubicBezTo>
                      <a:pt x="22040" y="10513"/>
                      <a:pt x="21494" y="10273"/>
                      <a:pt x="20958" y="9823"/>
                    </a:cubicBezTo>
                    <a:cubicBezTo>
                      <a:pt x="20958" y="9823"/>
                      <a:pt x="20747" y="8654"/>
                      <a:pt x="20594" y="7955"/>
                    </a:cubicBezTo>
                    <a:cubicBezTo>
                      <a:pt x="20440" y="7255"/>
                      <a:pt x="19434" y="5799"/>
                      <a:pt x="18716" y="4831"/>
                    </a:cubicBezTo>
                    <a:cubicBezTo>
                      <a:pt x="19137" y="4649"/>
                      <a:pt x="19904" y="3672"/>
                      <a:pt x="19846" y="3500"/>
                    </a:cubicBezTo>
                    <a:cubicBezTo>
                      <a:pt x="19789" y="3327"/>
                      <a:pt x="18515" y="3452"/>
                      <a:pt x="17729" y="3270"/>
                    </a:cubicBezTo>
                    <a:cubicBezTo>
                      <a:pt x="16943" y="3088"/>
                      <a:pt x="15535" y="2350"/>
                      <a:pt x="14386" y="2139"/>
                    </a:cubicBezTo>
                    <a:cubicBezTo>
                      <a:pt x="14807" y="1708"/>
                      <a:pt x="14941" y="1210"/>
                      <a:pt x="14874" y="1181"/>
                    </a:cubicBezTo>
                    <a:cubicBezTo>
                      <a:pt x="14864" y="1178"/>
                      <a:pt x="14834" y="1176"/>
                      <a:pt x="14787" y="1176"/>
                    </a:cubicBezTo>
                    <a:cubicBezTo>
                      <a:pt x="14429" y="1176"/>
                      <a:pt x="13070" y="1273"/>
                      <a:pt x="11891" y="1273"/>
                    </a:cubicBezTo>
                    <a:cubicBezTo>
                      <a:pt x="11641" y="1273"/>
                      <a:pt x="11399" y="1269"/>
                      <a:pt x="11176" y="1258"/>
                    </a:cubicBezTo>
                    <a:cubicBezTo>
                      <a:pt x="11038" y="1251"/>
                      <a:pt x="10905" y="1247"/>
                      <a:pt x="10775" y="1247"/>
                    </a:cubicBezTo>
                    <a:cubicBezTo>
                      <a:pt x="9575" y="1247"/>
                      <a:pt x="8741" y="1553"/>
                      <a:pt x="8197" y="1890"/>
                    </a:cubicBezTo>
                    <a:cubicBezTo>
                      <a:pt x="8321" y="1277"/>
                      <a:pt x="8178" y="70"/>
                      <a:pt x="8072" y="3"/>
                    </a:cubicBezTo>
                    <a:cubicBezTo>
                      <a:pt x="8069" y="1"/>
                      <a:pt x="8065" y="1"/>
                      <a:pt x="80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606;p35">
                <a:extLst>
                  <a:ext uri="{FF2B5EF4-FFF2-40B4-BE49-F238E27FC236}">
                    <a16:creationId xmlns:a16="http://schemas.microsoft.com/office/drawing/2014/main" xmlns="" id="{5799BCBA-BBA7-472B-BC5F-7B69804DA169}"/>
                  </a:ext>
                </a:extLst>
              </p:cNvPr>
              <p:cNvSpPr/>
              <p:nvPr/>
            </p:nvSpPr>
            <p:spPr>
              <a:xfrm>
                <a:off x="7675387" y="1704729"/>
                <a:ext cx="347664" cy="372222"/>
              </a:xfrm>
              <a:custGeom>
                <a:avLst/>
                <a:gdLst/>
                <a:ahLst/>
                <a:cxnLst/>
                <a:rect l="l" t="t" r="r" b="b"/>
                <a:pathLst>
                  <a:path w="3440" h="3683" extrusionOk="0">
                    <a:moveTo>
                      <a:pt x="3" y="3291"/>
                    </a:moveTo>
                    <a:cubicBezTo>
                      <a:pt x="2" y="3293"/>
                      <a:pt x="1" y="3295"/>
                      <a:pt x="0" y="3297"/>
                    </a:cubicBezTo>
                    <a:cubicBezTo>
                      <a:pt x="1" y="3296"/>
                      <a:pt x="2" y="3294"/>
                      <a:pt x="3" y="3291"/>
                    </a:cubicBezTo>
                    <a:close/>
                    <a:moveTo>
                      <a:pt x="2503" y="1"/>
                    </a:moveTo>
                    <a:cubicBezTo>
                      <a:pt x="2394" y="1"/>
                      <a:pt x="2136" y="431"/>
                      <a:pt x="2127" y="835"/>
                    </a:cubicBezTo>
                    <a:cubicBezTo>
                      <a:pt x="1890" y="418"/>
                      <a:pt x="1213" y="1"/>
                      <a:pt x="1078" y="1"/>
                    </a:cubicBezTo>
                    <a:cubicBezTo>
                      <a:pt x="1076" y="1"/>
                      <a:pt x="1075" y="1"/>
                      <a:pt x="1073" y="1"/>
                    </a:cubicBezTo>
                    <a:cubicBezTo>
                      <a:pt x="958" y="11"/>
                      <a:pt x="690" y="1572"/>
                      <a:pt x="585" y="1946"/>
                    </a:cubicBezTo>
                    <a:cubicBezTo>
                      <a:pt x="492" y="2373"/>
                      <a:pt x="49" y="3212"/>
                      <a:pt x="3" y="3291"/>
                    </a:cubicBezTo>
                    <a:lnTo>
                      <a:pt x="3" y="3291"/>
                    </a:lnTo>
                    <a:cubicBezTo>
                      <a:pt x="60" y="3197"/>
                      <a:pt x="117" y="3093"/>
                      <a:pt x="182" y="2981"/>
                    </a:cubicBezTo>
                    <a:cubicBezTo>
                      <a:pt x="383" y="2915"/>
                      <a:pt x="666" y="2836"/>
                      <a:pt x="952" y="2836"/>
                    </a:cubicBezTo>
                    <a:cubicBezTo>
                      <a:pt x="1378" y="2836"/>
                      <a:pt x="1808" y="3011"/>
                      <a:pt x="1974" y="3670"/>
                    </a:cubicBezTo>
                    <a:cubicBezTo>
                      <a:pt x="2194" y="3517"/>
                      <a:pt x="2453" y="3009"/>
                      <a:pt x="2453" y="3009"/>
                    </a:cubicBezTo>
                    <a:cubicBezTo>
                      <a:pt x="2627" y="3263"/>
                      <a:pt x="3057" y="3683"/>
                      <a:pt x="3175" y="3683"/>
                    </a:cubicBezTo>
                    <a:cubicBezTo>
                      <a:pt x="3186" y="3683"/>
                      <a:pt x="3195" y="3679"/>
                      <a:pt x="3200" y="3670"/>
                    </a:cubicBezTo>
                    <a:cubicBezTo>
                      <a:pt x="3267" y="3575"/>
                      <a:pt x="3440" y="1841"/>
                      <a:pt x="3028" y="490"/>
                    </a:cubicBezTo>
                    <a:cubicBezTo>
                      <a:pt x="2865" y="183"/>
                      <a:pt x="2625" y="11"/>
                      <a:pt x="2510" y="1"/>
                    </a:cubicBezTo>
                    <a:cubicBezTo>
                      <a:pt x="2508" y="1"/>
                      <a:pt x="2506" y="1"/>
                      <a:pt x="25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607;p35">
                <a:extLst>
                  <a:ext uri="{FF2B5EF4-FFF2-40B4-BE49-F238E27FC236}">
                    <a16:creationId xmlns:a16="http://schemas.microsoft.com/office/drawing/2014/main" xmlns="" id="{202CA1C5-9B4C-4434-95C3-2C55675F284D}"/>
                  </a:ext>
                </a:extLst>
              </p:cNvPr>
              <p:cNvSpPr/>
              <p:nvPr/>
            </p:nvSpPr>
            <p:spPr>
              <a:xfrm>
                <a:off x="5997455" y="1153837"/>
                <a:ext cx="354536" cy="266812"/>
              </a:xfrm>
              <a:custGeom>
                <a:avLst/>
                <a:gdLst/>
                <a:ahLst/>
                <a:cxnLst/>
                <a:rect l="l" t="t" r="r" b="b"/>
                <a:pathLst>
                  <a:path w="3508" h="2640" extrusionOk="0">
                    <a:moveTo>
                      <a:pt x="815" y="1"/>
                    </a:moveTo>
                    <a:cubicBezTo>
                      <a:pt x="279" y="633"/>
                      <a:pt x="77" y="1457"/>
                      <a:pt x="1" y="2166"/>
                    </a:cubicBezTo>
                    <a:cubicBezTo>
                      <a:pt x="809" y="2518"/>
                      <a:pt x="1606" y="2639"/>
                      <a:pt x="2220" y="2639"/>
                    </a:cubicBezTo>
                    <a:cubicBezTo>
                      <a:pt x="2829" y="2639"/>
                      <a:pt x="3258" y="2520"/>
                      <a:pt x="3344" y="2386"/>
                    </a:cubicBezTo>
                    <a:cubicBezTo>
                      <a:pt x="3507" y="2157"/>
                      <a:pt x="2080" y="1016"/>
                      <a:pt x="81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608;p35">
                <a:extLst>
                  <a:ext uri="{FF2B5EF4-FFF2-40B4-BE49-F238E27FC236}">
                    <a16:creationId xmlns:a16="http://schemas.microsoft.com/office/drawing/2014/main" xmlns="" id="{1C8AA8AF-65E6-4219-97D1-471FBFE4BE67}"/>
                  </a:ext>
                </a:extLst>
              </p:cNvPr>
              <p:cNvSpPr/>
              <p:nvPr/>
            </p:nvSpPr>
            <p:spPr>
              <a:xfrm>
                <a:off x="7383015" y="1141306"/>
                <a:ext cx="641965" cy="357063"/>
              </a:xfrm>
              <a:custGeom>
                <a:avLst/>
                <a:gdLst/>
                <a:ahLst/>
                <a:cxnLst/>
                <a:rect l="l" t="t" r="r" b="b"/>
                <a:pathLst>
                  <a:path w="6352" h="3533" extrusionOk="0">
                    <a:moveTo>
                      <a:pt x="4896" y="0"/>
                    </a:moveTo>
                    <a:cubicBezTo>
                      <a:pt x="3401" y="843"/>
                      <a:pt x="0" y="2539"/>
                      <a:pt x="240" y="3219"/>
                    </a:cubicBezTo>
                    <a:cubicBezTo>
                      <a:pt x="310" y="3433"/>
                      <a:pt x="768" y="3532"/>
                      <a:pt x="1428" y="3532"/>
                    </a:cubicBezTo>
                    <a:cubicBezTo>
                      <a:pt x="2750" y="3532"/>
                      <a:pt x="4883" y="3136"/>
                      <a:pt x="6352" y="2472"/>
                    </a:cubicBezTo>
                    <a:cubicBezTo>
                      <a:pt x="6170" y="1878"/>
                      <a:pt x="5509" y="853"/>
                      <a:pt x="48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609;p35">
                <a:extLst>
                  <a:ext uri="{FF2B5EF4-FFF2-40B4-BE49-F238E27FC236}">
                    <a16:creationId xmlns:a16="http://schemas.microsoft.com/office/drawing/2014/main" xmlns="" id="{4598CC99-31D2-4FE6-B3FA-12E279DD75A4}"/>
                  </a:ext>
                </a:extLst>
              </p:cNvPr>
              <p:cNvSpPr/>
              <p:nvPr/>
            </p:nvSpPr>
            <p:spPr>
              <a:xfrm>
                <a:off x="7243852" y="1259246"/>
                <a:ext cx="257311" cy="83682"/>
              </a:xfrm>
              <a:custGeom>
                <a:avLst/>
                <a:gdLst/>
                <a:ahLst/>
                <a:cxnLst/>
                <a:rect l="l" t="t" r="r" b="b"/>
                <a:pathLst>
                  <a:path w="2546" h="828" extrusionOk="0">
                    <a:moveTo>
                      <a:pt x="1819" y="0"/>
                    </a:moveTo>
                    <a:cubicBezTo>
                      <a:pt x="1000" y="0"/>
                      <a:pt x="0" y="462"/>
                      <a:pt x="314" y="702"/>
                    </a:cubicBezTo>
                    <a:cubicBezTo>
                      <a:pt x="429" y="791"/>
                      <a:pt x="699" y="828"/>
                      <a:pt x="1009" y="828"/>
                    </a:cubicBezTo>
                    <a:cubicBezTo>
                      <a:pt x="1596" y="828"/>
                      <a:pt x="2324" y="695"/>
                      <a:pt x="2412" y="539"/>
                    </a:cubicBezTo>
                    <a:cubicBezTo>
                      <a:pt x="2546" y="299"/>
                      <a:pt x="2258" y="12"/>
                      <a:pt x="1914" y="2"/>
                    </a:cubicBezTo>
                    <a:cubicBezTo>
                      <a:pt x="1882" y="1"/>
                      <a:pt x="1851" y="0"/>
                      <a:pt x="181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610;p35">
                <a:extLst>
                  <a:ext uri="{FF2B5EF4-FFF2-40B4-BE49-F238E27FC236}">
                    <a16:creationId xmlns:a16="http://schemas.microsoft.com/office/drawing/2014/main" xmlns="" id="{9D3A8553-E12F-46DC-98C4-93EAD260FC2B}"/>
                  </a:ext>
                </a:extLst>
              </p:cNvPr>
              <p:cNvSpPr/>
              <p:nvPr/>
            </p:nvSpPr>
            <p:spPr>
              <a:xfrm>
                <a:off x="7256182" y="1365867"/>
                <a:ext cx="162715" cy="403957"/>
              </a:xfrm>
              <a:custGeom>
                <a:avLst/>
                <a:gdLst/>
                <a:ahLst/>
                <a:cxnLst/>
                <a:rect l="l" t="t" r="r" b="b"/>
                <a:pathLst>
                  <a:path w="1610" h="3997" extrusionOk="0">
                    <a:moveTo>
                      <a:pt x="132" y="0"/>
                    </a:moveTo>
                    <a:cubicBezTo>
                      <a:pt x="110" y="0"/>
                      <a:pt x="87" y="7"/>
                      <a:pt x="67" y="20"/>
                    </a:cubicBezTo>
                    <a:cubicBezTo>
                      <a:pt x="10" y="59"/>
                      <a:pt x="0" y="135"/>
                      <a:pt x="29" y="193"/>
                    </a:cubicBezTo>
                    <a:cubicBezTo>
                      <a:pt x="1178" y="1936"/>
                      <a:pt x="1341" y="3354"/>
                      <a:pt x="1370" y="3871"/>
                    </a:cubicBezTo>
                    <a:cubicBezTo>
                      <a:pt x="1370" y="3939"/>
                      <a:pt x="1418" y="3996"/>
                      <a:pt x="1485" y="3996"/>
                    </a:cubicBezTo>
                    <a:lnTo>
                      <a:pt x="1485" y="3986"/>
                    </a:lnTo>
                    <a:cubicBezTo>
                      <a:pt x="1552" y="3986"/>
                      <a:pt x="1610" y="3929"/>
                      <a:pt x="1610" y="3862"/>
                    </a:cubicBezTo>
                    <a:cubicBezTo>
                      <a:pt x="1581" y="3325"/>
                      <a:pt x="1408" y="1850"/>
                      <a:pt x="230" y="59"/>
                    </a:cubicBezTo>
                    <a:cubicBezTo>
                      <a:pt x="211" y="21"/>
                      <a:pt x="173" y="0"/>
                      <a:pt x="132" y="0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611;p35">
                <a:extLst>
                  <a:ext uri="{FF2B5EF4-FFF2-40B4-BE49-F238E27FC236}">
                    <a16:creationId xmlns:a16="http://schemas.microsoft.com/office/drawing/2014/main" xmlns="" id="{50A07BF6-7014-4ACA-A297-00BD43D31183}"/>
                  </a:ext>
                </a:extLst>
              </p:cNvPr>
              <p:cNvSpPr/>
              <p:nvPr/>
            </p:nvSpPr>
            <p:spPr>
              <a:xfrm>
                <a:off x="6413830" y="1188704"/>
                <a:ext cx="1006102" cy="652678"/>
              </a:xfrm>
              <a:custGeom>
                <a:avLst/>
                <a:gdLst/>
                <a:ahLst/>
                <a:cxnLst/>
                <a:rect l="l" t="t" r="r" b="b"/>
                <a:pathLst>
                  <a:path w="9955" h="6458" extrusionOk="0">
                    <a:moveTo>
                      <a:pt x="163" y="1"/>
                    </a:moveTo>
                    <a:cubicBezTo>
                      <a:pt x="96" y="1"/>
                      <a:pt x="39" y="58"/>
                      <a:pt x="39" y="125"/>
                    </a:cubicBezTo>
                    <a:cubicBezTo>
                      <a:pt x="0" y="882"/>
                      <a:pt x="77" y="1639"/>
                      <a:pt x="278" y="2377"/>
                    </a:cubicBezTo>
                    <a:cubicBezTo>
                      <a:pt x="786" y="4178"/>
                      <a:pt x="2070" y="5663"/>
                      <a:pt x="3794" y="6429"/>
                    </a:cubicBezTo>
                    <a:cubicBezTo>
                      <a:pt x="3823" y="6448"/>
                      <a:pt x="3861" y="6458"/>
                      <a:pt x="3899" y="6458"/>
                    </a:cubicBezTo>
                    <a:cubicBezTo>
                      <a:pt x="3928" y="6458"/>
                      <a:pt x="3957" y="6439"/>
                      <a:pt x="3976" y="6420"/>
                    </a:cubicBezTo>
                    <a:cubicBezTo>
                      <a:pt x="4129" y="6305"/>
                      <a:pt x="4426" y="4551"/>
                      <a:pt x="4254" y="3076"/>
                    </a:cubicBezTo>
                    <a:lnTo>
                      <a:pt x="4254" y="3076"/>
                    </a:lnTo>
                    <a:cubicBezTo>
                      <a:pt x="6247" y="5078"/>
                      <a:pt x="9408" y="6333"/>
                      <a:pt x="9743" y="6343"/>
                    </a:cubicBezTo>
                    <a:cubicBezTo>
                      <a:pt x="9782" y="6343"/>
                      <a:pt x="9820" y="6324"/>
                      <a:pt x="9849" y="6295"/>
                    </a:cubicBezTo>
                    <a:cubicBezTo>
                      <a:pt x="9954" y="6199"/>
                      <a:pt x="9945" y="5749"/>
                      <a:pt x="9945" y="5615"/>
                    </a:cubicBezTo>
                    <a:cubicBezTo>
                      <a:pt x="9940" y="5536"/>
                      <a:pt x="9881" y="5497"/>
                      <a:pt x="9823" y="5497"/>
                    </a:cubicBezTo>
                    <a:cubicBezTo>
                      <a:pt x="9761" y="5497"/>
                      <a:pt x="9700" y="5541"/>
                      <a:pt x="9705" y="5624"/>
                    </a:cubicBezTo>
                    <a:cubicBezTo>
                      <a:pt x="9705" y="5778"/>
                      <a:pt x="9705" y="5931"/>
                      <a:pt x="9686" y="6084"/>
                    </a:cubicBezTo>
                    <a:cubicBezTo>
                      <a:pt x="9149" y="5941"/>
                      <a:pt x="5988" y="4647"/>
                      <a:pt x="4168" y="2645"/>
                    </a:cubicBezTo>
                    <a:cubicBezTo>
                      <a:pt x="4144" y="2615"/>
                      <a:pt x="4112" y="2600"/>
                      <a:pt x="4080" y="2600"/>
                    </a:cubicBezTo>
                    <a:cubicBezTo>
                      <a:pt x="4061" y="2600"/>
                      <a:pt x="4042" y="2605"/>
                      <a:pt x="4024" y="2616"/>
                    </a:cubicBezTo>
                    <a:cubicBezTo>
                      <a:pt x="3976" y="2635"/>
                      <a:pt x="3947" y="2693"/>
                      <a:pt x="3957" y="2741"/>
                    </a:cubicBezTo>
                    <a:cubicBezTo>
                      <a:pt x="4216" y="4120"/>
                      <a:pt x="3947" y="5797"/>
                      <a:pt x="3842" y="6190"/>
                    </a:cubicBezTo>
                    <a:cubicBezTo>
                      <a:pt x="3372" y="6008"/>
                      <a:pt x="1227" y="4848"/>
                      <a:pt x="508" y="2300"/>
                    </a:cubicBezTo>
                    <a:cubicBezTo>
                      <a:pt x="316" y="1591"/>
                      <a:pt x="240" y="853"/>
                      <a:pt x="278" y="125"/>
                    </a:cubicBezTo>
                    <a:cubicBezTo>
                      <a:pt x="278" y="58"/>
                      <a:pt x="221" y="1"/>
                      <a:pt x="163" y="1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612;p35">
                <a:extLst>
                  <a:ext uri="{FF2B5EF4-FFF2-40B4-BE49-F238E27FC236}">
                    <a16:creationId xmlns:a16="http://schemas.microsoft.com/office/drawing/2014/main" xmlns="" id="{EBFE3771-9552-4E58-98C8-87F3B240B710}"/>
                  </a:ext>
                </a:extLst>
              </p:cNvPr>
              <p:cNvSpPr/>
              <p:nvPr/>
            </p:nvSpPr>
            <p:spPr>
              <a:xfrm>
                <a:off x="7394637" y="1589417"/>
                <a:ext cx="288541" cy="525033"/>
              </a:xfrm>
              <a:custGeom>
                <a:avLst/>
                <a:gdLst/>
                <a:ahLst/>
                <a:cxnLst/>
                <a:rect l="l" t="t" r="r" b="b"/>
                <a:pathLst>
                  <a:path w="2855" h="5195" extrusionOk="0">
                    <a:moveTo>
                      <a:pt x="2352" y="0"/>
                    </a:moveTo>
                    <a:cubicBezTo>
                      <a:pt x="2335" y="0"/>
                      <a:pt x="2317" y="4"/>
                      <a:pt x="2299" y="12"/>
                    </a:cubicBezTo>
                    <a:cubicBezTo>
                      <a:pt x="2242" y="40"/>
                      <a:pt x="2213" y="107"/>
                      <a:pt x="2242" y="175"/>
                    </a:cubicBezTo>
                    <a:cubicBezTo>
                      <a:pt x="2606" y="960"/>
                      <a:pt x="2453" y="1832"/>
                      <a:pt x="2232" y="2809"/>
                    </a:cubicBezTo>
                    <a:cubicBezTo>
                      <a:pt x="2146" y="3164"/>
                      <a:pt x="2021" y="3499"/>
                      <a:pt x="1859" y="3825"/>
                    </a:cubicBezTo>
                    <a:cubicBezTo>
                      <a:pt x="1677" y="4198"/>
                      <a:pt x="1466" y="4543"/>
                      <a:pt x="1226" y="4869"/>
                    </a:cubicBezTo>
                    <a:cubicBezTo>
                      <a:pt x="843" y="3815"/>
                      <a:pt x="508" y="2742"/>
                      <a:pt x="240" y="1650"/>
                    </a:cubicBezTo>
                    <a:cubicBezTo>
                      <a:pt x="230" y="1592"/>
                      <a:pt x="182" y="1545"/>
                      <a:pt x="115" y="1545"/>
                    </a:cubicBezTo>
                    <a:cubicBezTo>
                      <a:pt x="58" y="1545"/>
                      <a:pt x="0" y="1602"/>
                      <a:pt x="0" y="1669"/>
                    </a:cubicBezTo>
                    <a:cubicBezTo>
                      <a:pt x="0" y="1679"/>
                      <a:pt x="0" y="1688"/>
                      <a:pt x="0" y="1698"/>
                    </a:cubicBezTo>
                    <a:cubicBezTo>
                      <a:pt x="220" y="2598"/>
                      <a:pt x="508" y="3508"/>
                      <a:pt x="661" y="3978"/>
                    </a:cubicBezTo>
                    <a:cubicBezTo>
                      <a:pt x="1054" y="5175"/>
                      <a:pt x="1092" y="5185"/>
                      <a:pt x="1169" y="5195"/>
                    </a:cubicBezTo>
                    <a:lnTo>
                      <a:pt x="1188" y="5195"/>
                    </a:lnTo>
                    <a:cubicBezTo>
                      <a:pt x="1370" y="5195"/>
                      <a:pt x="1897" y="4275"/>
                      <a:pt x="2069" y="3940"/>
                    </a:cubicBezTo>
                    <a:cubicBezTo>
                      <a:pt x="2242" y="3595"/>
                      <a:pt x="2376" y="3231"/>
                      <a:pt x="2462" y="2857"/>
                    </a:cubicBezTo>
                    <a:cubicBezTo>
                      <a:pt x="2692" y="1841"/>
                      <a:pt x="2855" y="931"/>
                      <a:pt x="2462" y="69"/>
                    </a:cubicBezTo>
                    <a:cubicBezTo>
                      <a:pt x="2441" y="27"/>
                      <a:pt x="2400" y="0"/>
                      <a:pt x="235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613;p35">
                <a:extLst>
                  <a:ext uri="{FF2B5EF4-FFF2-40B4-BE49-F238E27FC236}">
                    <a16:creationId xmlns:a16="http://schemas.microsoft.com/office/drawing/2014/main" xmlns="" id="{B84F563D-BF98-4FD6-933F-D8BAE9DD14A5}"/>
                  </a:ext>
                </a:extLst>
              </p:cNvPr>
              <p:cNvSpPr/>
              <p:nvPr/>
            </p:nvSpPr>
            <p:spPr>
              <a:xfrm>
                <a:off x="7580490" y="1869259"/>
                <a:ext cx="171507" cy="264588"/>
              </a:xfrm>
              <a:custGeom>
                <a:avLst/>
                <a:gdLst/>
                <a:ahLst/>
                <a:cxnLst/>
                <a:rect l="l" t="t" r="r" b="b"/>
                <a:pathLst>
                  <a:path w="1697" h="2618" extrusionOk="0">
                    <a:moveTo>
                      <a:pt x="1570" y="0"/>
                    </a:moveTo>
                    <a:cubicBezTo>
                      <a:pt x="1511" y="0"/>
                      <a:pt x="1456" y="37"/>
                      <a:pt x="1447" y="98"/>
                    </a:cubicBezTo>
                    <a:cubicBezTo>
                      <a:pt x="1361" y="519"/>
                      <a:pt x="1217" y="921"/>
                      <a:pt x="1016" y="1295"/>
                    </a:cubicBezTo>
                    <a:cubicBezTo>
                      <a:pt x="834" y="1640"/>
                      <a:pt x="623" y="1966"/>
                      <a:pt x="374" y="2272"/>
                    </a:cubicBezTo>
                    <a:cubicBezTo>
                      <a:pt x="336" y="2023"/>
                      <a:pt x="278" y="1544"/>
                      <a:pt x="240" y="1094"/>
                    </a:cubicBezTo>
                    <a:cubicBezTo>
                      <a:pt x="240" y="1033"/>
                      <a:pt x="184" y="987"/>
                      <a:pt x="130" y="987"/>
                    </a:cubicBezTo>
                    <a:cubicBezTo>
                      <a:pt x="125" y="987"/>
                      <a:pt x="120" y="988"/>
                      <a:pt x="115" y="989"/>
                    </a:cubicBezTo>
                    <a:cubicBezTo>
                      <a:pt x="48" y="998"/>
                      <a:pt x="0" y="1056"/>
                      <a:pt x="0" y="1123"/>
                    </a:cubicBezTo>
                    <a:cubicBezTo>
                      <a:pt x="135" y="2617"/>
                      <a:pt x="192" y="2617"/>
                      <a:pt x="317" y="2617"/>
                    </a:cubicBezTo>
                    <a:cubicBezTo>
                      <a:pt x="499" y="2617"/>
                      <a:pt x="1006" y="1812"/>
                      <a:pt x="1227" y="1401"/>
                    </a:cubicBezTo>
                    <a:cubicBezTo>
                      <a:pt x="1437" y="1008"/>
                      <a:pt x="1591" y="577"/>
                      <a:pt x="1687" y="136"/>
                    </a:cubicBezTo>
                    <a:cubicBezTo>
                      <a:pt x="1696" y="69"/>
                      <a:pt x="1648" y="11"/>
                      <a:pt x="1591" y="2"/>
                    </a:cubicBezTo>
                    <a:cubicBezTo>
                      <a:pt x="1584" y="1"/>
                      <a:pt x="1577" y="0"/>
                      <a:pt x="15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614;p35">
                <a:extLst>
                  <a:ext uri="{FF2B5EF4-FFF2-40B4-BE49-F238E27FC236}">
                    <a16:creationId xmlns:a16="http://schemas.microsoft.com/office/drawing/2014/main" xmlns="" id="{D45667FF-E8D7-4650-BAE7-F5D674A6D13A}"/>
                  </a:ext>
                </a:extLst>
              </p:cNvPr>
              <p:cNvSpPr/>
              <p:nvPr/>
            </p:nvSpPr>
            <p:spPr>
              <a:xfrm>
                <a:off x="7676499" y="1529285"/>
                <a:ext cx="510176" cy="561012"/>
              </a:xfrm>
              <a:custGeom>
                <a:avLst/>
                <a:gdLst/>
                <a:ahLst/>
                <a:cxnLst/>
                <a:rect l="l" t="t" r="r" b="b"/>
                <a:pathLst>
                  <a:path w="5048" h="5551" extrusionOk="0">
                    <a:moveTo>
                      <a:pt x="3319" y="1"/>
                    </a:moveTo>
                    <a:cubicBezTo>
                      <a:pt x="3229" y="1"/>
                      <a:pt x="3143" y="113"/>
                      <a:pt x="3227" y="204"/>
                    </a:cubicBezTo>
                    <a:cubicBezTo>
                      <a:pt x="3381" y="396"/>
                      <a:pt x="3563" y="578"/>
                      <a:pt x="3764" y="731"/>
                    </a:cubicBezTo>
                    <a:cubicBezTo>
                      <a:pt x="3984" y="904"/>
                      <a:pt x="4214" y="1067"/>
                      <a:pt x="4444" y="1210"/>
                    </a:cubicBezTo>
                    <a:cubicBezTo>
                      <a:pt x="4569" y="1287"/>
                      <a:pt x="4684" y="1363"/>
                      <a:pt x="4789" y="1459"/>
                    </a:cubicBezTo>
                    <a:cubicBezTo>
                      <a:pt x="4636" y="1632"/>
                      <a:pt x="3716" y="2082"/>
                      <a:pt x="3017" y="2111"/>
                    </a:cubicBezTo>
                    <a:cubicBezTo>
                      <a:pt x="2978" y="2111"/>
                      <a:pt x="2940" y="2130"/>
                      <a:pt x="2921" y="2159"/>
                    </a:cubicBezTo>
                    <a:cubicBezTo>
                      <a:pt x="2902" y="2187"/>
                      <a:pt x="2892" y="2226"/>
                      <a:pt x="2902" y="2264"/>
                    </a:cubicBezTo>
                    <a:cubicBezTo>
                      <a:pt x="3256" y="3433"/>
                      <a:pt x="3160" y="4889"/>
                      <a:pt x="3112" y="5263"/>
                    </a:cubicBezTo>
                    <a:cubicBezTo>
                      <a:pt x="2902" y="5100"/>
                      <a:pt x="2710" y="4899"/>
                      <a:pt x="2547" y="4678"/>
                    </a:cubicBezTo>
                    <a:cubicBezTo>
                      <a:pt x="2531" y="4647"/>
                      <a:pt x="2496" y="4628"/>
                      <a:pt x="2462" y="4628"/>
                    </a:cubicBezTo>
                    <a:cubicBezTo>
                      <a:pt x="2455" y="4628"/>
                      <a:pt x="2448" y="4629"/>
                      <a:pt x="2442" y="4630"/>
                    </a:cubicBezTo>
                    <a:cubicBezTo>
                      <a:pt x="2404" y="4630"/>
                      <a:pt x="2365" y="4650"/>
                      <a:pt x="2346" y="4688"/>
                    </a:cubicBezTo>
                    <a:cubicBezTo>
                      <a:pt x="2250" y="4870"/>
                      <a:pt x="2145" y="5033"/>
                      <a:pt x="2030" y="5186"/>
                    </a:cubicBezTo>
                    <a:cubicBezTo>
                      <a:pt x="1944" y="4937"/>
                      <a:pt x="1762" y="4726"/>
                      <a:pt x="1532" y="4592"/>
                    </a:cubicBezTo>
                    <a:cubicBezTo>
                      <a:pt x="1361" y="4497"/>
                      <a:pt x="1163" y="4450"/>
                      <a:pt x="934" y="4450"/>
                    </a:cubicBezTo>
                    <a:cubicBezTo>
                      <a:pt x="700" y="4450"/>
                      <a:pt x="434" y="4500"/>
                      <a:pt x="133" y="4602"/>
                    </a:cubicBezTo>
                    <a:cubicBezTo>
                      <a:pt x="1" y="4646"/>
                      <a:pt x="47" y="4836"/>
                      <a:pt x="175" y="4836"/>
                    </a:cubicBezTo>
                    <a:cubicBezTo>
                      <a:pt x="186" y="4836"/>
                      <a:pt x="197" y="4835"/>
                      <a:pt x="210" y="4832"/>
                    </a:cubicBezTo>
                    <a:cubicBezTo>
                      <a:pt x="484" y="4737"/>
                      <a:pt x="725" y="4691"/>
                      <a:pt x="932" y="4691"/>
                    </a:cubicBezTo>
                    <a:cubicBezTo>
                      <a:pt x="1122" y="4691"/>
                      <a:pt x="1284" y="4729"/>
                      <a:pt x="1417" y="4803"/>
                    </a:cubicBezTo>
                    <a:cubicBezTo>
                      <a:pt x="1647" y="4937"/>
                      <a:pt x="1800" y="5176"/>
                      <a:pt x="1857" y="5435"/>
                    </a:cubicBezTo>
                    <a:cubicBezTo>
                      <a:pt x="1867" y="5473"/>
                      <a:pt x="1886" y="5502"/>
                      <a:pt x="1925" y="5521"/>
                    </a:cubicBezTo>
                    <a:cubicBezTo>
                      <a:pt x="1939" y="5525"/>
                      <a:pt x="1953" y="5527"/>
                      <a:pt x="1967" y="5527"/>
                    </a:cubicBezTo>
                    <a:cubicBezTo>
                      <a:pt x="1991" y="5527"/>
                      <a:pt x="2015" y="5520"/>
                      <a:pt x="2039" y="5502"/>
                    </a:cubicBezTo>
                    <a:cubicBezTo>
                      <a:pt x="2212" y="5349"/>
                      <a:pt x="2356" y="5167"/>
                      <a:pt x="2461" y="4956"/>
                    </a:cubicBezTo>
                    <a:cubicBezTo>
                      <a:pt x="2662" y="5196"/>
                      <a:pt x="2997" y="5541"/>
                      <a:pt x="3170" y="5541"/>
                    </a:cubicBezTo>
                    <a:lnTo>
                      <a:pt x="3180" y="5550"/>
                    </a:lnTo>
                    <a:cubicBezTo>
                      <a:pt x="3227" y="5550"/>
                      <a:pt x="3275" y="5521"/>
                      <a:pt x="3304" y="5483"/>
                    </a:cubicBezTo>
                    <a:cubicBezTo>
                      <a:pt x="3390" y="5339"/>
                      <a:pt x="3534" y="3672"/>
                      <a:pt x="3170" y="2341"/>
                    </a:cubicBezTo>
                    <a:cubicBezTo>
                      <a:pt x="3936" y="2254"/>
                      <a:pt x="5048" y="1756"/>
                      <a:pt x="5048" y="1469"/>
                    </a:cubicBezTo>
                    <a:cubicBezTo>
                      <a:pt x="5048" y="1325"/>
                      <a:pt x="4885" y="1220"/>
                      <a:pt x="4578" y="1019"/>
                    </a:cubicBezTo>
                    <a:cubicBezTo>
                      <a:pt x="4348" y="875"/>
                      <a:pt x="4128" y="722"/>
                      <a:pt x="3917" y="549"/>
                    </a:cubicBezTo>
                    <a:cubicBezTo>
                      <a:pt x="3726" y="405"/>
                      <a:pt x="3563" y="233"/>
                      <a:pt x="3409" y="51"/>
                    </a:cubicBezTo>
                    <a:cubicBezTo>
                      <a:pt x="3384" y="15"/>
                      <a:pt x="3351" y="1"/>
                      <a:pt x="33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615;p35">
                <a:extLst>
                  <a:ext uri="{FF2B5EF4-FFF2-40B4-BE49-F238E27FC236}">
                    <a16:creationId xmlns:a16="http://schemas.microsoft.com/office/drawing/2014/main" xmlns="" id="{5E0519DC-ED57-487B-AB98-698363F32F1C}"/>
                  </a:ext>
                </a:extLst>
              </p:cNvPr>
              <p:cNvSpPr/>
              <p:nvPr/>
            </p:nvSpPr>
            <p:spPr>
              <a:xfrm>
                <a:off x="6198871" y="1395074"/>
                <a:ext cx="272673" cy="379499"/>
              </a:xfrm>
              <a:custGeom>
                <a:avLst/>
                <a:gdLst/>
                <a:ahLst/>
                <a:cxnLst/>
                <a:rect l="l" t="t" r="r" b="b"/>
                <a:pathLst>
                  <a:path w="2698" h="3755" extrusionOk="0">
                    <a:moveTo>
                      <a:pt x="226" y="0"/>
                    </a:moveTo>
                    <a:cubicBezTo>
                      <a:pt x="172" y="0"/>
                      <a:pt x="119" y="33"/>
                      <a:pt x="106" y="105"/>
                    </a:cubicBezTo>
                    <a:cubicBezTo>
                      <a:pt x="0" y="919"/>
                      <a:pt x="58" y="1753"/>
                      <a:pt x="278" y="2548"/>
                    </a:cubicBezTo>
                    <a:cubicBezTo>
                      <a:pt x="355" y="2797"/>
                      <a:pt x="681" y="3755"/>
                      <a:pt x="920" y="3755"/>
                    </a:cubicBezTo>
                    <a:cubicBezTo>
                      <a:pt x="1026" y="3745"/>
                      <a:pt x="1035" y="3745"/>
                      <a:pt x="1399" y="2864"/>
                    </a:cubicBezTo>
                    <a:cubicBezTo>
                      <a:pt x="1744" y="2069"/>
                      <a:pt x="2252" y="871"/>
                      <a:pt x="2616" y="373"/>
                    </a:cubicBezTo>
                    <a:cubicBezTo>
                      <a:pt x="2698" y="277"/>
                      <a:pt x="2614" y="172"/>
                      <a:pt x="2524" y="172"/>
                    </a:cubicBezTo>
                    <a:cubicBezTo>
                      <a:pt x="2488" y="172"/>
                      <a:pt x="2452" y="188"/>
                      <a:pt x="2424" y="229"/>
                    </a:cubicBezTo>
                    <a:cubicBezTo>
                      <a:pt x="2041" y="747"/>
                      <a:pt x="1524" y="1963"/>
                      <a:pt x="1188" y="2778"/>
                    </a:cubicBezTo>
                    <a:cubicBezTo>
                      <a:pt x="1083" y="3027"/>
                      <a:pt x="968" y="3276"/>
                      <a:pt x="901" y="3429"/>
                    </a:cubicBezTo>
                    <a:cubicBezTo>
                      <a:pt x="738" y="3132"/>
                      <a:pt x="604" y="2806"/>
                      <a:pt x="518" y="2481"/>
                    </a:cubicBezTo>
                    <a:cubicBezTo>
                      <a:pt x="297" y="1714"/>
                      <a:pt x="240" y="919"/>
                      <a:pt x="345" y="143"/>
                    </a:cubicBezTo>
                    <a:cubicBezTo>
                      <a:pt x="361" y="52"/>
                      <a:pt x="294" y="0"/>
                      <a:pt x="226" y="0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616;p35">
                <a:extLst>
                  <a:ext uri="{FF2B5EF4-FFF2-40B4-BE49-F238E27FC236}">
                    <a16:creationId xmlns:a16="http://schemas.microsoft.com/office/drawing/2014/main" xmlns="" id="{AA06EBFF-C77D-4D67-880A-1680A3999705}"/>
                  </a:ext>
                </a:extLst>
              </p:cNvPr>
              <p:cNvSpPr/>
              <p:nvPr/>
            </p:nvSpPr>
            <p:spPr>
              <a:xfrm>
                <a:off x="5934594" y="588089"/>
                <a:ext cx="1532752" cy="1219450"/>
              </a:xfrm>
              <a:custGeom>
                <a:avLst/>
                <a:gdLst/>
                <a:ahLst/>
                <a:cxnLst/>
                <a:rect l="l" t="t" r="r" b="b"/>
                <a:pathLst>
                  <a:path w="15166" h="12066" extrusionOk="0">
                    <a:moveTo>
                      <a:pt x="8180" y="1"/>
                    </a:moveTo>
                    <a:cubicBezTo>
                      <a:pt x="8092" y="1"/>
                      <a:pt x="7927" y="110"/>
                      <a:pt x="7425" y="655"/>
                    </a:cubicBezTo>
                    <a:cubicBezTo>
                      <a:pt x="7041" y="1067"/>
                      <a:pt x="6610" y="1594"/>
                      <a:pt x="6227" y="2102"/>
                    </a:cubicBezTo>
                    <a:cubicBezTo>
                      <a:pt x="6004" y="2060"/>
                      <a:pt x="5785" y="2041"/>
                      <a:pt x="5572" y="2041"/>
                    </a:cubicBezTo>
                    <a:cubicBezTo>
                      <a:pt x="4427" y="2041"/>
                      <a:pt x="3437" y="2579"/>
                      <a:pt x="2807" y="2926"/>
                    </a:cubicBezTo>
                    <a:cubicBezTo>
                      <a:pt x="2606" y="3031"/>
                      <a:pt x="2433" y="3127"/>
                      <a:pt x="2309" y="3175"/>
                    </a:cubicBezTo>
                    <a:cubicBezTo>
                      <a:pt x="1983" y="3290"/>
                      <a:pt x="1638" y="3357"/>
                      <a:pt x="1293" y="3367"/>
                    </a:cubicBezTo>
                    <a:cubicBezTo>
                      <a:pt x="958" y="3395"/>
                      <a:pt x="766" y="3424"/>
                      <a:pt x="738" y="3577"/>
                    </a:cubicBezTo>
                    <a:cubicBezTo>
                      <a:pt x="709" y="3721"/>
                      <a:pt x="910" y="4143"/>
                      <a:pt x="1159" y="4459"/>
                    </a:cubicBezTo>
                    <a:cubicBezTo>
                      <a:pt x="1341" y="4708"/>
                      <a:pt x="1600" y="4909"/>
                      <a:pt x="1887" y="5024"/>
                    </a:cubicBezTo>
                    <a:cubicBezTo>
                      <a:pt x="469" y="6020"/>
                      <a:pt x="460" y="7898"/>
                      <a:pt x="460" y="8827"/>
                    </a:cubicBezTo>
                    <a:lnTo>
                      <a:pt x="460" y="8981"/>
                    </a:lnTo>
                    <a:cubicBezTo>
                      <a:pt x="441" y="9479"/>
                      <a:pt x="307" y="9968"/>
                      <a:pt x="86" y="10408"/>
                    </a:cubicBezTo>
                    <a:cubicBezTo>
                      <a:pt x="48" y="10466"/>
                      <a:pt x="29" y="10533"/>
                      <a:pt x="10" y="10600"/>
                    </a:cubicBezTo>
                    <a:cubicBezTo>
                      <a:pt x="0" y="10648"/>
                      <a:pt x="19" y="10705"/>
                      <a:pt x="67" y="10734"/>
                    </a:cubicBezTo>
                    <a:cubicBezTo>
                      <a:pt x="99" y="10760"/>
                      <a:pt x="150" y="10771"/>
                      <a:pt x="213" y="10771"/>
                    </a:cubicBezTo>
                    <a:cubicBezTo>
                      <a:pt x="452" y="10771"/>
                      <a:pt x="865" y="10614"/>
                      <a:pt x="1092" y="10523"/>
                    </a:cubicBezTo>
                    <a:cubicBezTo>
                      <a:pt x="1130" y="11021"/>
                      <a:pt x="1226" y="11520"/>
                      <a:pt x="1389" y="11989"/>
                    </a:cubicBezTo>
                    <a:cubicBezTo>
                      <a:pt x="1408" y="12037"/>
                      <a:pt x="1447" y="12066"/>
                      <a:pt x="1495" y="12066"/>
                    </a:cubicBezTo>
                    <a:lnTo>
                      <a:pt x="1504" y="12066"/>
                    </a:lnTo>
                    <a:cubicBezTo>
                      <a:pt x="1753" y="12066"/>
                      <a:pt x="2721" y="11098"/>
                      <a:pt x="3123" y="10581"/>
                    </a:cubicBezTo>
                    <a:cubicBezTo>
                      <a:pt x="3185" y="10484"/>
                      <a:pt x="3103" y="10388"/>
                      <a:pt x="3017" y="10388"/>
                    </a:cubicBezTo>
                    <a:cubicBezTo>
                      <a:pt x="2983" y="10388"/>
                      <a:pt x="2949" y="10402"/>
                      <a:pt x="2922" y="10437"/>
                    </a:cubicBezTo>
                    <a:cubicBezTo>
                      <a:pt x="2539" y="10945"/>
                      <a:pt x="2079" y="11405"/>
                      <a:pt x="1581" y="11797"/>
                    </a:cubicBezTo>
                    <a:cubicBezTo>
                      <a:pt x="1447" y="11328"/>
                      <a:pt x="1360" y="10839"/>
                      <a:pt x="1341" y="10351"/>
                    </a:cubicBezTo>
                    <a:cubicBezTo>
                      <a:pt x="1341" y="10312"/>
                      <a:pt x="1322" y="10274"/>
                      <a:pt x="1284" y="10255"/>
                    </a:cubicBezTo>
                    <a:cubicBezTo>
                      <a:pt x="1263" y="10239"/>
                      <a:pt x="1242" y="10232"/>
                      <a:pt x="1220" y="10232"/>
                    </a:cubicBezTo>
                    <a:cubicBezTo>
                      <a:pt x="1203" y="10232"/>
                      <a:pt x="1186" y="10237"/>
                      <a:pt x="1169" y="10245"/>
                    </a:cubicBezTo>
                    <a:cubicBezTo>
                      <a:pt x="891" y="10380"/>
                      <a:pt x="604" y="10475"/>
                      <a:pt x="307" y="10542"/>
                    </a:cubicBezTo>
                    <a:lnTo>
                      <a:pt x="307" y="10523"/>
                    </a:lnTo>
                    <a:cubicBezTo>
                      <a:pt x="546" y="10054"/>
                      <a:pt x="680" y="9527"/>
                      <a:pt x="709" y="9000"/>
                    </a:cubicBezTo>
                    <a:lnTo>
                      <a:pt x="709" y="8847"/>
                    </a:lnTo>
                    <a:cubicBezTo>
                      <a:pt x="709" y="7908"/>
                      <a:pt x="709" y="5953"/>
                      <a:pt x="2271" y="5082"/>
                    </a:cubicBezTo>
                    <a:cubicBezTo>
                      <a:pt x="2376" y="5024"/>
                      <a:pt x="2338" y="4861"/>
                      <a:pt x="2213" y="4852"/>
                    </a:cubicBezTo>
                    <a:cubicBezTo>
                      <a:pt x="1533" y="4823"/>
                      <a:pt x="1044" y="3884"/>
                      <a:pt x="987" y="3654"/>
                    </a:cubicBezTo>
                    <a:cubicBezTo>
                      <a:pt x="1092" y="3635"/>
                      <a:pt x="1207" y="3625"/>
                      <a:pt x="1322" y="3616"/>
                    </a:cubicBezTo>
                    <a:cubicBezTo>
                      <a:pt x="1686" y="3597"/>
                      <a:pt x="2050" y="3530"/>
                      <a:pt x="2405" y="3405"/>
                    </a:cubicBezTo>
                    <a:cubicBezTo>
                      <a:pt x="2577" y="3328"/>
                      <a:pt x="2750" y="3242"/>
                      <a:pt x="2922" y="3146"/>
                    </a:cubicBezTo>
                    <a:cubicBezTo>
                      <a:pt x="3572" y="2790"/>
                      <a:pt x="4490" y="2289"/>
                      <a:pt x="5563" y="2289"/>
                    </a:cubicBezTo>
                    <a:cubicBezTo>
                      <a:pt x="5788" y="2289"/>
                      <a:pt x="6019" y="2311"/>
                      <a:pt x="6256" y="2361"/>
                    </a:cubicBezTo>
                    <a:cubicBezTo>
                      <a:pt x="6263" y="2362"/>
                      <a:pt x="6270" y="2363"/>
                      <a:pt x="6277" y="2363"/>
                    </a:cubicBezTo>
                    <a:cubicBezTo>
                      <a:pt x="6311" y="2363"/>
                      <a:pt x="6347" y="2346"/>
                      <a:pt x="6371" y="2322"/>
                    </a:cubicBezTo>
                    <a:cubicBezTo>
                      <a:pt x="7109" y="1326"/>
                      <a:pt x="7875" y="483"/>
                      <a:pt x="8134" y="282"/>
                    </a:cubicBezTo>
                    <a:cubicBezTo>
                      <a:pt x="8210" y="569"/>
                      <a:pt x="8306" y="1479"/>
                      <a:pt x="8201" y="1987"/>
                    </a:cubicBezTo>
                    <a:cubicBezTo>
                      <a:pt x="8193" y="2069"/>
                      <a:pt x="8255" y="2127"/>
                      <a:pt x="8323" y="2127"/>
                    </a:cubicBezTo>
                    <a:cubicBezTo>
                      <a:pt x="8343" y="2127"/>
                      <a:pt x="8363" y="2122"/>
                      <a:pt x="8383" y="2112"/>
                    </a:cubicBezTo>
                    <a:cubicBezTo>
                      <a:pt x="8849" y="1812"/>
                      <a:pt x="9663" y="1481"/>
                      <a:pt x="10936" y="1481"/>
                    </a:cubicBezTo>
                    <a:cubicBezTo>
                      <a:pt x="11049" y="1481"/>
                      <a:pt x="11165" y="1484"/>
                      <a:pt x="11286" y="1489"/>
                    </a:cubicBezTo>
                    <a:cubicBezTo>
                      <a:pt x="11532" y="1502"/>
                      <a:pt x="11799" y="1507"/>
                      <a:pt x="12074" y="1507"/>
                    </a:cubicBezTo>
                    <a:cubicBezTo>
                      <a:pt x="12814" y="1507"/>
                      <a:pt x="13608" y="1469"/>
                      <a:pt x="14188" y="1441"/>
                    </a:cubicBezTo>
                    <a:cubicBezTo>
                      <a:pt x="14476" y="1432"/>
                      <a:pt x="14744" y="1412"/>
                      <a:pt x="14888" y="1412"/>
                    </a:cubicBezTo>
                    <a:cubicBezTo>
                      <a:pt x="14792" y="1700"/>
                      <a:pt x="14639" y="1958"/>
                      <a:pt x="14428" y="2179"/>
                    </a:cubicBezTo>
                    <a:cubicBezTo>
                      <a:pt x="14121" y="2485"/>
                      <a:pt x="13729" y="2687"/>
                      <a:pt x="13307" y="2754"/>
                    </a:cubicBezTo>
                    <a:cubicBezTo>
                      <a:pt x="13240" y="2763"/>
                      <a:pt x="13192" y="2821"/>
                      <a:pt x="13202" y="2888"/>
                    </a:cubicBezTo>
                    <a:cubicBezTo>
                      <a:pt x="13210" y="2948"/>
                      <a:pt x="13265" y="2985"/>
                      <a:pt x="13325" y="2985"/>
                    </a:cubicBezTo>
                    <a:cubicBezTo>
                      <a:pt x="13332" y="2985"/>
                      <a:pt x="13338" y="2984"/>
                      <a:pt x="13345" y="2984"/>
                    </a:cubicBezTo>
                    <a:cubicBezTo>
                      <a:pt x="13815" y="2916"/>
                      <a:pt x="14265" y="2687"/>
                      <a:pt x="14600" y="2342"/>
                    </a:cubicBezTo>
                    <a:cubicBezTo>
                      <a:pt x="14974" y="1949"/>
                      <a:pt x="15166" y="1460"/>
                      <a:pt x="15127" y="1297"/>
                    </a:cubicBezTo>
                    <a:cubicBezTo>
                      <a:pt x="15118" y="1249"/>
                      <a:pt x="15089" y="1211"/>
                      <a:pt x="15041" y="1192"/>
                    </a:cubicBezTo>
                    <a:cubicBezTo>
                      <a:pt x="15015" y="1183"/>
                      <a:pt x="14980" y="1179"/>
                      <a:pt x="14885" y="1179"/>
                    </a:cubicBezTo>
                    <a:cubicBezTo>
                      <a:pt x="14769" y="1179"/>
                      <a:pt x="14564" y="1186"/>
                      <a:pt x="14179" y="1202"/>
                    </a:cubicBezTo>
                    <a:cubicBezTo>
                      <a:pt x="13599" y="1230"/>
                      <a:pt x="12805" y="1268"/>
                      <a:pt x="12075" y="1268"/>
                    </a:cubicBezTo>
                    <a:cubicBezTo>
                      <a:pt x="11805" y="1268"/>
                      <a:pt x="11543" y="1262"/>
                      <a:pt x="11305" y="1249"/>
                    </a:cubicBezTo>
                    <a:cubicBezTo>
                      <a:pt x="11173" y="1243"/>
                      <a:pt x="11046" y="1240"/>
                      <a:pt x="10923" y="1240"/>
                    </a:cubicBezTo>
                    <a:cubicBezTo>
                      <a:pt x="9772" y="1240"/>
                      <a:pt x="8980" y="1509"/>
                      <a:pt x="8469" y="1786"/>
                    </a:cubicBezTo>
                    <a:cubicBezTo>
                      <a:pt x="8517" y="1163"/>
                      <a:pt x="8440" y="119"/>
                      <a:pt x="8249" y="23"/>
                    </a:cubicBezTo>
                    <a:cubicBezTo>
                      <a:pt x="8228" y="12"/>
                      <a:pt x="8208" y="1"/>
                      <a:pt x="81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617;p35">
                <a:extLst>
                  <a:ext uri="{FF2B5EF4-FFF2-40B4-BE49-F238E27FC236}">
                    <a16:creationId xmlns:a16="http://schemas.microsoft.com/office/drawing/2014/main" xmlns="" id="{26B4E50E-135B-41E3-930B-9B3E49F178B7}"/>
                  </a:ext>
                </a:extLst>
              </p:cNvPr>
              <p:cNvSpPr/>
              <p:nvPr/>
            </p:nvSpPr>
            <p:spPr>
              <a:xfrm>
                <a:off x="7382307" y="804363"/>
                <a:ext cx="695024" cy="800839"/>
              </a:xfrm>
              <a:custGeom>
                <a:avLst/>
                <a:gdLst/>
                <a:ahLst/>
                <a:cxnLst/>
                <a:rect l="l" t="t" r="r" b="b"/>
                <a:pathLst>
                  <a:path w="6877" h="7924" extrusionOk="0">
                    <a:moveTo>
                      <a:pt x="170" y="0"/>
                    </a:moveTo>
                    <a:cubicBezTo>
                      <a:pt x="16" y="0"/>
                      <a:pt x="1" y="231"/>
                      <a:pt x="160" y="240"/>
                    </a:cubicBezTo>
                    <a:cubicBezTo>
                      <a:pt x="812" y="355"/>
                      <a:pt x="1549" y="652"/>
                      <a:pt x="2211" y="911"/>
                    </a:cubicBezTo>
                    <a:cubicBezTo>
                      <a:pt x="2632" y="1093"/>
                      <a:pt x="3054" y="1246"/>
                      <a:pt x="3494" y="1361"/>
                    </a:cubicBezTo>
                    <a:cubicBezTo>
                      <a:pt x="3935" y="1447"/>
                      <a:pt x="4376" y="1485"/>
                      <a:pt x="4826" y="1485"/>
                    </a:cubicBezTo>
                    <a:cubicBezTo>
                      <a:pt x="5056" y="1485"/>
                      <a:pt x="5286" y="1505"/>
                      <a:pt x="5516" y="1533"/>
                    </a:cubicBezTo>
                    <a:cubicBezTo>
                      <a:pt x="5429" y="1763"/>
                      <a:pt x="4826" y="2539"/>
                      <a:pt x="4462" y="2693"/>
                    </a:cubicBezTo>
                    <a:cubicBezTo>
                      <a:pt x="4433" y="2712"/>
                      <a:pt x="4404" y="2740"/>
                      <a:pt x="4395" y="2769"/>
                    </a:cubicBezTo>
                    <a:cubicBezTo>
                      <a:pt x="4385" y="2807"/>
                      <a:pt x="4395" y="2846"/>
                      <a:pt x="4414" y="2875"/>
                    </a:cubicBezTo>
                    <a:cubicBezTo>
                      <a:pt x="5046" y="3727"/>
                      <a:pt x="6119" y="5270"/>
                      <a:pt x="6273" y="5950"/>
                    </a:cubicBezTo>
                    <a:cubicBezTo>
                      <a:pt x="6416" y="6640"/>
                      <a:pt x="6627" y="7808"/>
                      <a:pt x="6627" y="7828"/>
                    </a:cubicBezTo>
                    <a:cubicBezTo>
                      <a:pt x="6637" y="7885"/>
                      <a:pt x="6694" y="7923"/>
                      <a:pt x="6752" y="7923"/>
                    </a:cubicBezTo>
                    <a:lnTo>
                      <a:pt x="6771" y="7923"/>
                    </a:lnTo>
                    <a:cubicBezTo>
                      <a:pt x="6828" y="7914"/>
                      <a:pt x="6876" y="7847"/>
                      <a:pt x="6867" y="7789"/>
                    </a:cubicBezTo>
                    <a:cubicBezTo>
                      <a:pt x="6867" y="7770"/>
                      <a:pt x="6656" y="6592"/>
                      <a:pt x="6502" y="5902"/>
                    </a:cubicBezTo>
                    <a:cubicBezTo>
                      <a:pt x="6359" y="5222"/>
                      <a:pt x="5458" y="3880"/>
                      <a:pt x="4692" y="2846"/>
                    </a:cubicBezTo>
                    <a:cubicBezTo>
                      <a:pt x="5132" y="2549"/>
                      <a:pt x="5841" y="1696"/>
                      <a:pt x="5755" y="1437"/>
                    </a:cubicBezTo>
                    <a:cubicBezTo>
                      <a:pt x="5698" y="1284"/>
                      <a:pt x="5477" y="1265"/>
                      <a:pt x="4826" y="1246"/>
                    </a:cubicBezTo>
                    <a:cubicBezTo>
                      <a:pt x="4404" y="1246"/>
                      <a:pt x="3973" y="1208"/>
                      <a:pt x="3552" y="1131"/>
                    </a:cubicBezTo>
                    <a:cubicBezTo>
                      <a:pt x="3121" y="1006"/>
                      <a:pt x="2709" y="863"/>
                      <a:pt x="2297" y="690"/>
                    </a:cubicBezTo>
                    <a:cubicBezTo>
                      <a:pt x="1636" y="422"/>
                      <a:pt x="879" y="115"/>
                      <a:pt x="199" y="0"/>
                    </a:cubicBezTo>
                    <a:lnTo>
                      <a:pt x="180" y="0"/>
                    </a:lnTo>
                    <a:cubicBezTo>
                      <a:pt x="176" y="0"/>
                      <a:pt x="173" y="0"/>
                      <a:pt x="1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618;p35">
                <a:extLst>
                  <a:ext uri="{FF2B5EF4-FFF2-40B4-BE49-F238E27FC236}">
                    <a16:creationId xmlns:a16="http://schemas.microsoft.com/office/drawing/2014/main" xmlns="" id="{3D32E46E-C555-4FC0-B938-C78BC0CF695E}"/>
                  </a:ext>
                </a:extLst>
              </p:cNvPr>
              <p:cNvSpPr/>
              <p:nvPr/>
            </p:nvSpPr>
            <p:spPr>
              <a:xfrm>
                <a:off x="6401198" y="507138"/>
                <a:ext cx="298344" cy="625592"/>
              </a:xfrm>
              <a:custGeom>
                <a:avLst/>
                <a:gdLst/>
                <a:ahLst/>
                <a:cxnLst/>
                <a:rect l="l" t="t" r="r" b="b"/>
                <a:pathLst>
                  <a:path w="2952" h="6190" extrusionOk="0">
                    <a:moveTo>
                      <a:pt x="2520" y="0"/>
                    </a:moveTo>
                    <a:lnTo>
                      <a:pt x="2520" y="0"/>
                    </a:lnTo>
                    <a:cubicBezTo>
                      <a:pt x="1591" y="288"/>
                      <a:pt x="422" y="1801"/>
                      <a:pt x="211" y="3056"/>
                    </a:cubicBezTo>
                    <a:cubicBezTo>
                      <a:pt x="1" y="4321"/>
                      <a:pt x="374" y="5154"/>
                      <a:pt x="518" y="5317"/>
                    </a:cubicBezTo>
                    <a:cubicBezTo>
                      <a:pt x="662" y="5480"/>
                      <a:pt x="1141" y="6036"/>
                      <a:pt x="2377" y="6189"/>
                    </a:cubicBezTo>
                    <a:lnTo>
                      <a:pt x="2951" y="5931"/>
                    </a:lnTo>
                    <a:cubicBezTo>
                      <a:pt x="2453" y="5231"/>
                      <a:pt x="1831" y="2520"/>
                      <a:pt x="252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619;p35">
                <a:extLst>
                  <a:ext uri="{FF2B5EF4-FFF2-40B4-BE49-F238E27FC236}">
                    <a16:creationId xmlns:a16="http://schemas.microsoft.com/office/drawing/2014/main" xmlns="" id="{28570D4B-2D64-4C02-BEFE-9F4C3DC85FC5}"/>
                  </a:ext>
                </a:extLst>
              </p:cNvPr>
              <p:cNvSpPr/>
              <p:nvPr/>
            </p:nvSpPr>
            <p:spPr>
              <a:xfrm>
                <a:off x="6389575" y="495213"/>
                <a:ext cx="327552" cy="649140"/>
              </a:xfrm>
              <a:custGeom>
                <a:avLst/>
                <a:gdLst/>
                <a:ahLst/>
                <a:cxnLst/>
                <a:rect l="l" t="t" r="r" b="b"/>
                <a:pathLst>
                  <a:path w="3241" h="6423" extrusionOk="0">
                    <a:moveTo>
                      <a:pt x="2633" y="0"/>
                    </a:moveTo>
                    <a:cubicBezTo>
                      <a:pt x="2625" y="0"/>
                      <a:pt x="2616" y="1"/>
                      <a:pt x="2607" y="3"/>
                    </a:cubicBezTo>
                    <a:cubicBezTo>
                      <a:pt x="1601" y="310"/>
                      <a:pt x="422" y="1871"/>
                      <a:pt x="211" y="3155"/>
                    </a:cubicBezTo>
                    <a:cubicBezTo>
                      <a:pt x="1" y="4410"/>
                      <a:pt x="346" y="5292"/>
                      <a:pt x="547" y="5512"/>
                    </a:cubicBezTo>
                    <a:cubicBezTo>
                      <a:pt x="978" y="6020"/>
                      <a:pt x="1629" y="6317"/>
                      <a:pt x="2482" y="6422"/>
                    </a:cubicBezTo>
                    <a:lnTo>
                      <a:pt x="2501" y="6422"/>
                    </a:lnTo>
                    <a:lnTo>
                      <a:pt x="2501" y="6413"/>
                    </a:lnTo>
                    <a:cubicBezTo>
                      <a:pt x="2504" y="6413"/>
                      <a:pt x="2507" y="6413"/>
                      <a:pt x="2511" y="6413"/>
                    </a:cubicBezTo>
                    <a:cubicBezTo>
                      <a:pt x="2664" y="6413"/>
                      <a:pt x="2671" y="6182"/>
                      <a:pt x="2520" y="6173"/>
                    </a:cubicBezTo>
                    <a:cubicBezTo>
                      <a:pt x="1725" y="6087"/>
                      <a:pt x="1122" y="5809"/>
                      <a:pt x="729" y="5349"/>
                    </a:cubicBezTo>
                    <a:cubicBezTo>
                      <a:pt x="585" y="5186"/>
                      <a:pt x="259" y="4372"/>
                      <a:pt x="451" y="3194"/>
                    </a:cubicBezTo>
                    <a:cubicBezTo>
                      <a:pt x="633" y="2101"/>
                      <a:pt x="1601" y="741"/>
                      <a:pt x="2463" y="319"/>
                    </a:cubicBezTo>
                    <a:lnTo>
                      <a:pt x="2463" y="319"/>
                    </a:lnTo>
                    <a:cubicBezTo>
                      <a:pt x="1859" y="2801"/>
                      <a:pt x="2463" y="5387"/>
                      <a:pt x="2980" y="6116"/>
                    </a:cubicBezTo>
                    <a:cubicBezTo>
                      <a:pt x="3005" y="6154"/>
                      <a:pt x="3039" y="6169"/>
                      <a:pt x="3072" y="6169"/>
                    </a:cubicBezTo>
                    <a:cubicBezTo>
                      <a:pt x="3157" y="6169"/>
                      <a:pt x="3240" y="6071"/>
                      <a:pt x="3172" y="5981"/>
                    </a:cubicBezTo>
                    <a:cubicBezTo>
                      <a:pt x="2683" y="5282"/>
                      <a:pt x="2089" y="2590"/>
                      <a:pt x="2750" y="157"/>
                    </a:cubicBezTo>
                    <a:cubicBezTo>
                      <a:pt x="2776" y="71"/>
                      <a:pt x="2710" y="0"/>
                      <a:pt x="26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620;p35">
                <a:extLst>
                  <a:ext uri="{FF2B5EF4-FFF2-40B4-BE49-F238E27FC236}">
                    <a16:creationId xmlns:a16="http://schemas.microsoft.com/office/drawing/2014/main" xmlns="" id="{1876171F-4A09-43B0-8FA3-BEA5B9CCC19C}"/>
                  </a:ext>
                </a:extLst>
              </p:cNvPr>
              <p:cNvSpPr/>
              <p:nvPr/>
            </p:nvSpPr>
            <p:spPr>
              <a:xfrm>
                <a:off x="6860120" y="2414492"/>
                <a:ext cx="747578" cy="389201"/>
              </a:xfrm>
              <a:custGeom>
                <a:avLst/>
                <a:gdLst/>
                <a:ahLst/>
                <a:cxnLst/>
                <a:rect l="l" t="t" r="r" b="b"/>
                <a:pathLst>
                  <a:path w="7397" h="3851" extrusionOk="0">
                    <a:moveTo>
                      <a:pt x="4906" y="0"/>
                    </a:moveTo>
                    <a:cubicBezTo>
                      <a:pt x="4899" y="0"/>
                      <a:pt x="4893" y="0"/>
                      <a:pt x="4887" y="0"/>
                    </a:cubicBezTo>
                    <a:cubicBezTo>
                      <a:pt x="4456" y="10"/>
                      <a:pt x="2616" y="1361"/>
                      <a:pt x="2252" y="2108"/>
                    </a:cubicBezTo>
                    <a:cubicBezTo>
                      <a:pt x="978" y="2223"/>
                      <a:pt x="336" y="3229"/>
                      <a:pt x="173" y="3401"/>
                    </a:cubicBezTo>
                    <a:cubicBezTo>
                      <a:pt x="1" y="3574"/>
                      <a:pt x="173" y="3804"/>
                      <a:pt x="355" y="3804"/>
                    </a:cubicBezTo>
                    <a:cubicBezTo>
                      <a:pt x="615" y="3835"/>
                      <a:pt x="848" y="3850"/>
                      <a:pt x="1064" y="3850"/>
                    </a:cubicBezTo>
                    <a:cubicBezTo>
                      <a:pt x="1772" y="3850"/>
                      <a:pt x="2295" y="3688"/>
                      <a:pt x="2971" y="3401"/>
                    </a:cubicBezTo>
                    <a:cubicBezTo>
                      <a:pt x="3430" y="3354"/>
                      <a:pt x="5672" y="2827"/>
                      <a:pt x="5672" y="2827"/>
                    </a:cubicBezTo>
                    <a:cubicBezTo>
                      <a:pt x="5672" y="2827"/>
                      <a:pt x="6697" y="2817"/>
                      <a:pt x="6975" y="2740"/>
                    </a:cubicBezTo>
                    <a:cubicBezTo>
                      <a:pt x="7368" y="2214"/>
                      <a:pt x="7397" y="1102"/>
                      <a:pt x="7215" y="872"/>
                    </a:cubicBezTo>
                    <a:cubicBezTo>
                      <a:pt x="7026" y="646"/>
                      <a:pt x="5375" y="0"/>
                      <a:pt x="490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621;p35">
                <a:extLst>
                  <a:ext uri="{FF2B5EF4-FFF2-40B4-BE49-F238E27FC236}">
                    <a16:creationId xmlns:a16="http://schemas.microsoft.com/office/drawing/2014/main" xmlns="" id="{3FAD602E-CE93-4C04-ADFF-8E8003067C68}"/>
                  </a:ext>
                </a:extLst>
              </p:cNvPr>
              <p:cNvSpPr/>
              <p:nvPr/>
            </p:nvSpPr>
            <p:spPr>
              <a:xfrm>
                <a:off x="7154514" y="2688068"/>
                <a:ext cx="296120" cy="76001"/>
              </a:xfrm>
              <a:custGeom>
                <a:avLst/>
                <a:gdLst/>
                <a:ahLst/>
                <a:cxnLst/>
                <a:rect l="l" t="t" r="r" b="b"/>
                <a:pathLst>
                  <a:path w="2930" h="752" extrusionOk="0">
                    <a:moveTo>
                      <a:pt x="2764" y="0"/>
                    </a:moveTo>
                    <a:cubicBezTo>
                      <a:pt x="2753" y="0"/>
                      <a:pt x="2742" y="2"/>
                      <a:pt x="2730" y="5"/>
                    </a:cubicBezTo>
                    <a:lnTo>
                      <a:pt x="1389" y="340"/>
                    </a:lnTo>
                    <a:lnTo>
                      <a:pt x="719" y="503"/>
                    </a:lnTo>
                    <a:cubicBezTo>
                      <a:pt x="498" y="551"/>
                      <a:pt x="268" y="608"/>
                      <a:pt x="48" y="647"/>
                    </a:cubicBezTo>
                    <a:cubicBezTo>
                      <a:pt x="19" y="647"/>
                      <a:pt x="0" y="675"/>
                      <a:pt x="10" y="704"/>
                    </a:cubicBezTo>
                    <a:cubicBezTo>
                      <a:pt x="10" y="733"/>
                      <a:pt x="38" y="752"/>
                      <a:pt x="67" y="752"/>
                    </a:cubicBezTo>
                    <a:cubicBezTo>
                      <a:pt x="297" y="723"/>
                      <a:pt x="517" y="675"/>
                      <a:pt x="747" y="637"/>
                    </a:cubicBezTo>
                    <a:lnTo>
                      <a:pt x="1428" y="512"/>
                    </a:lnTo>
                    <a:lnTo>
                      <a:pt x="2788" y="235"/>
                    </a:lnTo>
                    <a:cubicBezTo>
                      <a:pt x="2930" y="199"/>
                      <a:pt x="2891" y="0"/>
                      <a:pt x="27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622;p35">
                <a:extLst>
                  <a:ext uri="{FF2B5EF4-FFF2-40B4-BE49-F238E27FC236}">
                    <a16:creationId xmlns:a16="http://schemas.microsoft.com/office/drawing/2014/main" xmlns="" id="{ED26B9F3-3BBD-4726-A939-C7FE9FEAABE0}"/>
                  </a:ext>
                </a:extLst>
              </p:cNvPr>
              <p:cNvSpPr/>
              <p:nvPr/>
            </p:nvSpPr>
            <p:spPr>
              <a:xfrm>
                <a:off x="6856280" y="2402870"/>
                <a:ext cx="763041" cy="408707"/>
              </a:xfrm>
              <a:custGeom>
                <a:avLst/>
                <a:gdLst/>
                <a:ahLst/>
                <a:cxnLst/>
                <a:rect l="l" t="t" r="r" b="b"/>
                <a:pathLst>
                  <a:path w="7550" h="4044" extrusionOk="0">
                    <a:moveTo>
                      <a:pt x="4934" y="1"/>
                    </a:moveTo>
                    <a:cubicBezTo>
                      <a:pt x="4436" y="20"/>
                      <a:pt x="2645" y="1361"/>
                      <a:pt x="2213" y="2118"/>
                    </a:cubicBezTo>
                    <a:cubicBezTo>
                      <a:pt x="1102" y="2252"/>
                      <a:pt x="451" y="3047"/>
                      <a:pt x="202" y="3354"/>
                    </a:cubicBezTo>
                    <a:cubicBezTo>
                      <a:pt x="173" y="3392"/>
                      <a:pt x="144" y="3421"/>
                      <a:pt x="125" y="3440"/>
                    </a:cubicBezTo>
                    <a:cubicBezTo>
                      <a:pt x="29" y="3536"/>
                      <a:pt x="0" y="3679"/>
                      <a:pt x="48" y="3804"/>
                    </a:cubicBezTo>
                    <a:cubicBezTo>
                      <a:pt x="106" y="3938"/>
                      <a:pt x="240" y="4034"/>
                      <a:pt x="393" y="4043"/>
                    </a:cubicBezTo>
                    <a:cubicBezTo>
                      <a:pt x="556" y="4043"/>
                      <a:pt x="556" y="3804"/>
                      <a:pt x="393" y="3804"/>
                    </a:cubicBezTo>
                    <a:cubicBezTo>
                      <a:pt x="336" y="3804"/>
                      <a:pt x="288" y="3766"/>
                      <a:pt x="259" y="3718"/>
                    </a:cubicBezTo>
                    <a:cubicBezTo>
                      <a:pt x="249" y="3679"/>
                      <a:pt x="259" y="3631"/>
                      <a:pt x="288" y="3603"/>
                    </a:cubicBezTo>
                    <a:cubicBezTo>
                      <a:pt x="317" y="3584"/>
                      <a:pt x="345" y="3545"/>
                      <a:pt x="384" y="3497"/>
                    </a:cubicBezTo>
                    <a:cubicBezTo>
                      <a:pt x="642" y="3181"/>
                      <a:pt x="1246" y="2444"/>
                      <a:pt x="2300" y="2348"/>
                    </a:cubicBezTo>
                    <a:lnTo>
                      <a:pt x="2367" y="2348"/>
                    </a:lnTo>
                    <a:lnTo>
                      <a:pt x="2395" y="2281"/>
                    </a:lnTo>
                    <a:cubicBezTo>
                      <a:pt x="2769" y="1533"/>
                      <a:pt x="4580" y="259"/>
                      <a:pt x="4934" y="240"/>
                    </a:cubicBezTo>
                    <a:cubicBezTo>
                      <a:pt x="5337" y="240"/>
                      <a:pt x="7004" y="882"/>
                      <a:pt x="7157" y="1074"/>
                    </a:cubicBezTo>
                    <a:cubicBezTo>
                      <a:pt x="7291" y="1236"/>
                      <a:pt x="7301" y="2242"/>
                      <a:pt x="6946" y="2760"/>
                    </a:cubicBezTo>
                    <a:cubicBezTo>
                      <a:pt x="6534" y="2808"/>
                      <a:pt x="6132" y="2836"/>
                      <a:pt x="5720" y="2836"/>
                    </a:cubicBezTo>
                    <a:cubicBezTo>
                      <a:pt x="5557" y="2836"/>
                      <a:pt x="5557" y="3076"/>
                      <a:pt x="5720" y="3076"/>
                    </a:cubicBezTo>
                    <a:cubicBezTo>
                      <a:pt x="5825" y="3066"/>
                      <a:pt x="6754" y="3066"/>
                      <a:pt x="7051" y="2980"/>
                    </a:cubicBezTo>
                    <a:lnTo>
                      <a:pt x="7090" y="2970"/>
                    </a:lnTo>
                    <a:lnTo>
                      <a:pt x="7109" y="2932"/>
                    </a:lnTo>
                    <a:cubicBezTo>
                      <a:pt x="7530" y="2376"/>
                      <a:pt x="7550" y="1198"/>
                      <a:pt x="7339" y="920"/>
                    </a:cubicBezTo>
                    <a:cubicBezTo>
                      <a:pt x="7128" y="652"/>
                      <a:pt x="5423" y="1"/>
                      <a:pt x="49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623;p35">
                <a:extLst>
                  <a:ext uri="{FF2B5EF4-FFF2-40B4-BE49-F238E27FC236}">
                    <a16:creationId xmlns:a16="http://schemas.microsoft.com/office/drawing/2014/main" xmlns="" id="{C21B2241-A0A2-4A9C-8B34-B5D47A1ED971}"/>
                  </a:ext>
                </a:extLst>
              </p:cNvPr>
              <p:cNvSpPr/>
              <p:nvPr/>
            </p:nvSpPr>
            <p:spPr>
              <a:xfrm>
                <a:off x="6981192" y="2717073"/>
                <a:ext cx="121076" cy="315020"/>
              </a:xfrm>
              <a:custGeom>
                <a:avLst/>
                <a:gdLst/>
                <a:ahLst/>
                <a:cxnLst/>
                <a:rect l="l" t="t" r="r" b="b"/>
                <a:pathLst>
                  <a:path w="1198" h="3117" extrusionOk="0">
                    <a:moveTo>
                      <a:pt x="350" y="1"/>
                    </a:moveTo>
                    <a:cubicBezTo>
                      <a:pt x="333" y="1"/>
                      <a:pt x="315" y="2"/>
                      <a:pt x="297" y="5"/>
                    </a:cubicBezTo>
                    <a:cubicBezTo>
                      <a:pt x="115" y="43"/>
                      <a:pt x="0" y="216"/>
                      <a:pt x="39" y="398"/>
                    </a:cubicBezTo>
                    <a:lnTo>
                      <a:pt x="518" y="2850"/>
                    </a:lnTo>
                    <a:cubicBezTo>
                      <a:pt x="543" y="3009"/>
                      <a:pt x="676" y="3117"/>
                      <a:pt x="831" y="3117"/>
                    </a:cubicBezTo>
                    <a:cubicBezTo>
                      <a:pt x="854" y="3117"/>
                      <a:pt x="877" y="3114"/>
                      <a:pt x="901" y="3109"/>
                    </a:cubicBezTo>
                    <a:cubicBezTo>
                      <a:pt x="1083" y="3080"/>
                      <a:pt x="1198" y="2898"/>
                      <a:pt x="1159" y="2726"/>
                    </a:cubicBezTo>
                    <a:lnTo>
                      <a:pt x="680" y="264"/>
                    </a:lnTo>
                    <a:cubicBezTo>
                      <a:pt x="646" y="109"/>
                      <a:pt x="504" y="1"/>
                      <a:pt x="3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624;p35">
                <a:extLst>
                  <a:ext uri="{FF2B5EF4-FFF2-40B4-BE49-F238E27FC236}">
                    <a16:creationId xmlns:a16="http://schemas.microsoft.com/office/drawing/2014/main" xmlns="" id="{D1415563-1BE1-476D-B478-982EC9993776}"/>
                  </a:ext>
                </a:extLst>
              </p:cNvPr>
              <p:cNvSpPr/>
              <p:nvPr/>
            </p:nvSpPr>
            <p:spPr>
              <a:xfrm>
                <a:off x="6965831" y="2705451"/>
                <a:ext cx="147151" cy="338871"/>
              </a:xfrm>
              <a:custGeom>
                <a:avLst/>
                <a:gdLst/>
                <a:ahLst/>
                <a:cxnLst/>
                <a:rect l="l" t="t" r="r" b="b"/>
                <a:pathLst>
                  <a:path w="1456" h="3353" extrusionOk="0">
                    <a:moveTo>
                      <a:pt x="507" y="235"/>
                    </a:moveTo>
                    <a:cubicBezTo>
                      <a:pt x="603" y="235"/>
                      <a:pt x="698" y="302"/>
                      <a:pt x="717" y="408"/>
                    </a:cubicBezTo>
                    <a:lnTo>
                      <a:pt x="1197" y="2860"/>
                    </a:lnTo>
                    <a:cubicBezTo>
                      <a:pt x="1226" y="3000"/>
                      <a:pt x="1108" y="3112"/>
                      <a:pt x="982" y="3112"/>
                    </a:cubicBezTo>
                    <a:cubicBezTo>
                      <a:pt x="944" y="3112"/>
                      <a:pt x="906" y="3102"/>
                      <a:pt x="871" y="3080"/>
                    </a:cubicBezTo>
                    <a:cubicBezTo>
                      <a:pt x="823" y="3042"/>
                      <a:pt x="794" y="2994"/>
                      <a:pt x="785" y="2946"/>
                    </a:cubicBezTo>
                    <a:lnTo>
                      <a:pt x="306" y="484"/>
                    </a:lnTo>
                    <a:cubicBezTo>
                      <a:pt x="286" y="369"/>
                      <a:pt x="353" y="264"/>
                      <a:pt x="468" y="235"/>
                    </a:cubicBezTo>
                    <a:close/>
                    <a:moveTo>
                      <a:pt x="516" y="1"/>
                    </a:moveTo>
                    <a:cubicBezTo>
                      <a:pt x="260" y="1"/>
                      <a:pt x="0" y="202"/>
                      <a:pt x="66" y="542"/>
                    </a:cubicBezTo>
                    <a:lnTo>
                      <a:pt x="545" y="2994"/>
                    </a:lnTo>
                    <a:cubicBezTo>
                      <a:pt x="574" y="3109"/>
                      <a:pt x="641" y="3215"/>
                      <a:pt x="737" y="3282"/>
                    </a:cubicBezTo>
                    <a:cubicBezTo>
                      <a:pt x="813" y="3330"/>
                      <a:pt x="900" y="3349"/>
                      <a:pt x="986" y="3349"/>
                    </a:cubicBezTo>
                    <a:cubicBezTo>
                      <a:pt x="995" y="3352"/>
                      <a:pt x="1005" y="3353"/>
                      <a:pt x="1014" y="3353"/>
                    </a:cubicBezTo>
                    <a:cubicBezTo>
                      <a:pt x="1034" y="3353"/>
                      <a:pt x="1053" y="3349"/>
                      <a:pt x="1072" y="3349"/>
                    </a:cubicBezTo>
                    <a:cubicBezTo>
                      <a:pt x="1197" y="3330"/>
                      <a:pt x="1302" y="3262"/>
                      <a:pt x="1359" y="3157"/>
                    </a:cubicBezTo>
                    <a:cubicBezTo>
                      <a:pt x="1426" y="3061"/>
                      <a:pt x="1455" y="2937"/>
                      <a:pt x="1426" y="2822"/>
                    </a:cubicBezTo>
                    <a:lnTo>
                      <a:pt x="947" y="369"/>
                    </a:lnTo>
                    <a:cubicBezTo>
                      <a:pt x="898" y="114"/>
                      <a:pt x="708" y="1"/>
                      <a:pt x="5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625;p35">
                <a:extLst>
                  <a:ext uri="{FF2B5EF4-FFF2-40B4-BE49-F238E27FC236}">
                    <a16:creationId xmlns:a16="http://schemas.microsoft.com/office/drawing/2014/main" xmlns="" id="{F446BB58-94CD-4725-A328-93B74B5F95EF}"/>
                  </a:ext>
                </a:extLst>
              </p:cNvPr>
              <p:cNvSpPr/>
              <p:nvPr/>
            </p:nvSpPr>
            <p:spPr>
              <a:xfrm>
                <a:off x="6647182" y="2699994"/>
                <a:ext cx="198593" cy="288945"/>
              </a:xfrm>
              <a:custGeom>
                <a:avLst/>
                <a:gdLst/>
                <a:ahLst/>
                <a:cxnLst/>
                <a:rect l="l" t="t" r="r" b="b"/>
                <a:pathLst>
                  <a:path w="1965" h="2859" extrusionOk="0">
                    <a:moveTo>
                      <a:pt x="1594" y="0"/>
                    </a:moveTo>
                    <a:cubicBezTo>
                      <a:pt x="1476" y="0"/>
                      <a:pt x="1362" y="62"/>
                      <a:pt x="1303" y="174"/>
                    </a:cubicBezTo>
                    <a:lnTo>
                      <a:pt x="96" y="2368"/>
                    </a:lnTo>
                    <a:cubicBezTo>
                      <a:pt x="0" y="2521"/>
                      <a:pt x="67" y="2722"/>
                      <a:pt x="220" y="2818"/>
                    </a:cubicBezTo>
                    <a:cubicBezTo>
                      <a:pt x="271" y="2845"/>
                      <a:pt x="326" y="2858"/>
                      <a:pt x="380" y="2858"/>
                    </a:cubicBezTo>
                    <a:cubicBezTo>
                      <a:pt x="498" y="2858"/>
                      <a:pt x="611" y="2796"/>
                      <a:pt x="671" y="2684"/>
                    </a:cubicBezTo>
                    <a:lnTo>
                      <a:pt x="1878" y="490"/>
                    </a:lnTo>
                    <a:cubicBezTo>
                      <a:pt x="1964" y="327"/>
                      <a:pt x="1907" y="126"/>
                      <a:pt x="1753" y="40"/>
                    </a:cubicBezTo>
                    <a:cubicBezTo>
                      <a:pt x="1702" y="13"/>
                      <a:pt x="1648" y="0"/>
                      <a:pt x="159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626;p35">
                <a:extLst>
                  <a:ext uri="{FF2B5EF4-FFF2-40B4-BE49-F238E27FC236}">
                    <a16:creationId xmlns:a16="http://schemas.microsoft.com/office/drawing/2014/main" xmlns="" id="{58CFDA73-8E50-4FF8-A1AC-7FB68E19428D}"/>
                  </a:ext>
                </a:extLst>
              </p:cNvPr>
              <p:cNvSpPr/>
              <p:nvPr/>
            </p:nvSpPr>
            <p:spPr>
              <a:xfrm>
                <a:off x="6638390" y="2687765"/>
                <a:ext cx="216077" cy="313605"/>
              </a:xfrm>
              <a:custGeom>
                <a:avLst/>
                <a:gdLst/>
                <a:ahLst/>
                <a:cxnLst/>
                <a:rect l="l" t="t" r="r" b="b"/>
                <a:pathLst>
                  <a:path w="2138" h="3103" extrusionOk="0">
                    <a:moveTo>
                      <a:pt x="1658" y="243"/>
                    </a:moveTo>
                    <a:cubicBezTo>
                      <a:pt x="1665" y="243"/>
                      <a:pt x="1671" y="244"/>
                      <a:pt x="1677" y="247"/>
                    </a:cubicBezTo>
                    <a:cubicBezTo>
                      <a:pt x="1688" y="245"/>
                      <a:pt x="1697" y="243"/>
                      <a:pt x="1707" y="243"/>
                    </a:cubicBezTo>
                    <a:cubicBezTo>
                      <a:pt x="1732" y="243"/>
                      <a:pt x="1755" y="252"/>
                      <a:pt x="1783" y="266"/>
                    </a:cubicBezTo>
                    <a:cubicBezTo>
                      <a:pt x="1888" y="314"/>
                      <a:pt x="1917" y="448"/>
                      <a:pt x="1859" y="544"/>
                    </a:cubicBezTo>
                    <a:lnTo>
                      <a:pt x="652" y="2738"/>
                    </a:lnTo>
                    <a:cubicBezTo>
                      <a:pt x="619" y="2810"/>
                      <a:pt x="546" y="2851"/>
                      <a:pt x="472" y="2851"/>
                    </a:cubicBezTo>
                    <a:cubicBezTo>
                      <a:pt x="439" y="2851"/>
                      <a:pt x="405" y="2842"/>
                      <a:pt x="374" y="2824"/>
                    </a:cubicBezTo>
                    <a:cubicBezTo>
                      <a:pt x="327" y="2796"/>
                      <a:pt x="288" y="2757"/>
                      <a:pt x="269" y="2709"/>
                    </a:cubicBezTo>
                    <a:cubicBezTo>
                      <a:pt x="260" y="2652"/>
                      <a:pt x="260" y="2594"/>
                      <a:pt x="288" y="2546"/>
                    </a:cubicBezTo>
                    <a:lnTo>
                      <a:pt x="1495" y="353"/>
                    </a:lnTo>
                    <a:cubicBezTo>
                      <a:pt x="1524" y="305"/>
                      <a:pt x="1562" y="266"/>
                      <a:pt x="1620" y="247"/>
                    </a:cubicBezTo>
                    <a:cubicBezTo>
                      <a:pt x="1633" y="247"/>
                      <a:pt x="1645" y="243"/>
                      <a:pt x="1658" y="243"/>
                    </a:cubicBezTo>
                    <a:close/>
                    <a:moveTo>
                      <a:pt x="1678" y="0"/>
                    </a:moveTo>
                    <a:cubicBezTo>
                      <a:pt x="1636" y="0"/>
                      <a:pt x="1594" y="6"/>
                      <a:pt x="1553" y="17"/>
                    </a:cubicBezTo>
                    <a:cubicBezTo>
                      <a:pt x="1438" y="56"/>
                      <a:pt x="1342" y="132"/>
                      <a:pt x="1285" y="238"/>
                    </a:cubicBezTo>
                    <a:lnTo>
                      <a:pt x="77" y="2432"/>
                    </a:lnTo>
                    <a:cubicBezTo>
                      <a:pt x="20" y="2537"/>
                      <a:pt x="1" y="2652"/>
                      <a:pt x="39" y="2767"/>
                    </a:cubicBezTo>
                    <a:cubicBezTo>
                      <a:pt x="68" y="2882"/>
                      <a:pt x="145" y="2978"/>
                      <a:pt x="250" y="3035"/>
                    </a:cubicBezTo>
                    <a:cubicBezTo>
                      <a:pt x="317" y="3073"/>
                      <a:pt x="394" y="3093"/>
                      <a:pt x="470" y="3093"/>
                    </a:cubicBezTo>
                    <a:lnTo>
                      <a:pt x="470" y="3102"/>
                    </a:lnTo>
                    <a:cubicBezTo>
                      <a:pt x="633" y="3102"/>
                      <a:pt x="777" y="3016"/>
                      <a:pt x="863" y="2872"/>
                    </a:cubicBezTo>
                    <a:lnTo>
                      <a:pt x="2070" y="669"/>
                    </a:lnTo>
                    <a:cubicBezTo>
                      <a:pt x="2128" y="563"/>
                      <a:pt x="2137" y="439"/>
                      <a:pt x="2109" y="324"/>
                    </a:cubicBezTo>
                    <a:cubicBezTo>
                      <a:pt x="2053" y="126"/>
                      <a:pt x="1873" y="0"/>
                      <a:pt x="16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C497FE17-CC0E-4A16-ABBF-EE4F2CA6C6FA}"/>
              </a:ext>
            </a:extLst>
          </p:cNvPr>
          <p:cNvSpPr/>
          <p:nvPr/>
        </p:nvSpPr>
        <p:spPr>
          <a:xfrm>
            <a:off x="3669861" y="406666"/>
            <a:ext cx="18190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00"/>
              </a:spcBef>
              <a:spcAft>
                <a:spcPts val="100"/>
              </a:spcAft>
            </a:pPr>
            <a:r>
              <a:rPr lang="nl-NL" altLang="en-US" sz="3200" dirty="0">
                <a:solidFill>
                  <a:srgbClr val="3BB2BF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Bài giải</a:t>
            </a:r>
            <a:endParaRPr lang="en-US" altLang="en-US" sz="3200" dirty="0">
              <a:solidFill>
                <a:srgbClr val="3BB2BF"/>
              </a:solidFill>
              <a:latin typeface="#9Slide07 Itim" panose="00000500000000000000" pitchFamily="2" charset="-34"/>
              <a:cs typeface="#9Slide07 Itim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15255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32"/>
          <p:cNvSpPr/>
          <p:nvPr/>
        </p:nvSpPr>
        <p:spPr>
          <a:xfrm rot="-5400000" flipH="1">
            <a:off x="-4157557" y="2759582"/>
            <a:ext cx="8362992" cy="621078"/>
          </a:xfrm>
          <a:custGeom>
            <a:avLst/>
            <a:gdLst/>
            <a:ahLst/>
            <a:cxnLst/>
            <a:rect l="l" t="t" r="r" b="b"/>
            <a:pathLst>
              <a:path w="89816" h="2932" extrusionOk="0">
                <a:moveTo>
                  <a:pt x="5701" y="0"/>
                </a:moveTo>
                <a:lnTo>
                  <a:pt x="2683" y="1696"/>
                </a:lnTo>
                <a:lnTo>
                  <a:pt x="1" y="182"/>
                </a:lnTo>
                <a:lnTo>
                  <a:pt x="1" y="1428"/>
                </a:lnTo>
                <a:lnTo>
                  <a:pt x="2683" y="2932"/>
                </a:lnTo>
                <a:lnTo>
                  <a:pt x="5701" y="1246"/>
                </a:lnTo>
                <a:lnTo>
                  <a:pt x="8719" y="2932"/>
                </a:lnTo>
                <a:lnTo>
                  <a:pt x="11727" y="1246"/>
                </a:lnTo>
                <a:lnTo>
                  <a:pt x="14745" y="2932"/>
                </a:lnTo>
                <a:lnTo>
                  <a:pt x="17762" y="1246"/>
                </a:lnTo>
                <a:lnTo>
                  <a:pt x="20780" y="2932"/>
                </a:lnTo>
                <a:lnTo>
                  <a:pt x="23788" y="1246"/>
                </a:lnTo>
                <a:lnTo>
                  <a:pt x="26806" y="2932"/>
                </a:lnTo>
                <a:lnTo>
                  <a:pt x="29824" y="1246"/>
                </a:lnTo>
                <a:lnTo>
                  <a:pt x="32842" y="2932"/>
                </a:lnTo>
                <a:lnTo>
                  <a:pt x="35850" y="1246"/>
                </a:lnTo>
                <a:lnTo>
                  <a:pt x="38868" y="2932"/>
                </a:lnTo>
                <a:lnTo>
                  <a:pt x="41885" y="1246"/>
                </a:lnTo>
                <a:lnTo>
                  <a:pt x="44903" y="2932"/>
                </a:lnTo>
                <a:lnTo>
                  <a:pt x="47911" y="1246"/>
                </a:lnTo>
                <a:lnTo>
                  <a:pt x="50929" y="2932"/>
                </a:lnTo>
                <a:lnTo>
                  <a:pt x="53947" y="1246"/>
                </a:lnTo>
                <a:lnTo>
                  <a:pt x="56965" y="2932"/>
                </a:lnTo>
                <a:lnTo>
                  <a:pt x="59982" y="1246"/>
                </a:lnTo>
                <a:lnTo>
                  <a:pt x="62991" y="2932"/>
                </a:lnTo>
                <a:lnTo>
                  <a:pt x="66008" y="1246"/>
                </a:lnTo>
                <a:lnTo>
                  <a:pt x="69026" y="2932"/>
                </a:lnTo>
                <a:lnTo>
                  <a:pt x="72044" y="1246"/>
                </a:lnTo>
                <a:lnTo>
                  <a:pt x="75052" y="2932"/>
                </a:lnTo>
                <a:lnTo>
                  <a:pt x="78070" y="1246"/>
                </a:lnTo>
                <a:lnTo>
                  <a:pt x="81088" y="2932"/>
                </a:lnTo>
                <a:lnTo>
                  <a:pt x="84106" y="1246"/>
                </a:lnTo>
                <a:lnTo>
                  <a:pt x="87123" y="2932"/>
                </a:lnTo>
                <a:lnTo>
                  <a:pt x="89815" y="1428"/>
                </a:lnTo>
                <a:lnTo>
                  <a:pt x="89815" y="182"/>
                </a:lnTo>
                <a:lnTo>
                  <a:pt x="87123" y="1696"/>
                </a:lnTo>
                <a:lnTo>
                  <a:pt x="84106" y="0"/>
                </a:lnTo>
                <a:lnTo>
                  <a:pt x="81088" y="1696"/>
                </a:lnTo>
                <a:lnTo>
                  <a:pt x="78070" y="0"/>
                </a:lnTo>
                <a:lnTo>
                  <a:pt x="75052" y="1696"/>
                </a:lnTo>
                <a:lnTo>
                  <a:pt x="72044" y="0"/>
                </a:lnTo>
                <a:lnTo>
                  <a:pt x="69026" y="1696"/>
                </a:lnTo>
                <a:lnTo>
                  <a:pt x="66008" y="0"/>
                </a:lnTo>
                <a:lnTo>
                  <a:pt x="62991" y="1696"/>
                </a:lnTo>
                <a:lnTo>
                  <a:pt x="59982" y="0"/>
                </a:lnTo>
                <a:lnTo>
                  <a:pt x="56965" y="1696"/>
                </a:lnTo>
                <a:lnTo>
                  <a:pt x="53947" y="0"/>
                </a:lnTo>
                <a:lnTo>
                  <a:pt x="50929" y="1696"/>
                </a:lnTo>
                <a:lnTo>
                  <a:pt x="47911" y="0"/>
                </a:lnTo>
                <a:lnTo>
                  <a:pt x="44903" y="1696"/>
                </a:lnTo>
                <a:lnTo>
                  <a:pt x="41885" y="0"/>
                </a:lnTo>
                <a:lnTo>
                  <a:pt x="38868" y="1696"/>
                </a:lnTo>
                <a:lnTo>
                  <a:pt x="35850" y="0"/>
                </a:lnTo>
                <a:lnTo>
                  <a:pt x="32842" y="1696"/>
                </a:lnTo>
                <a:lnTo>
                  <a:pt x="29824" y="0"/>
                </a:lnTo>
                <a:lnTo>
                  <a:pt x="26806" y="1696"/>
                </a:lnTo>
                <a:lnTo>
                  <a:pt x="23788" y="0"/>
                </a:lnTo>
                <a:lnTo>
                  <a:pt x="20780" y="1696"/>
                </a:lnTo>
                <a:lnTo>
                  <a:pt x="17762" y="0"/>
                </a:lnTo>
                <a:lnTo>
                  <a:pt x="14745" y="1696"/>
                </a:lnTo>
                <a:lnTo>
                  <a:pt x="11727" y="0"/>
                </a:lnTo>
                <a:lnTo>
                  <a:pt x="8719" y="1696"/>
                </a:lnTo>
                <a:lnTo>
                  <a:pt x="5701" y="0"/>
                </a:lnTo>
                <a:close/>
              </a:path>
            </a:pathLst>
          </a:custGeom>
          <a:solidFill>
            <a:srgbClr val="FCF3A8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32"/>
          <p:cNvSpPr/>
          <p:nvPr/>
        </p:nvSpPr>
        <p:spPr>
          <a:xfrm rot="-5400000" flipH="1">
            <a:off x="-3684433" y="2759582"/>
            <a:ext cx="8362992" cy="621078"/>
          </a:xfrm>
          <a:custGeom>
            <a:avLst/>
            <a:gdLst/>
            <a:ahLst/>
            <a:cxnLst/>
            <a:rect l="l" t="t" r="r" b="b"/>
            <a:pathLst>
              <a:path w="89816" h="2932" extrusionOk="0">
                <a:moveTo>
                  <a:pt x="5701" y="0"/>
                </a:moveTo>
                <a:lnTo>
                  <a:pt x="2683" y="1686"/>
                </a:lnTo>
                <a:lnTo>
                  <a:pt x="1" y="182"/>
                </a:lnTo>
                <a:lnTo>
                  <a:pt x="1" y="1428"/>
                </a:lnTo>
                <a:lnTo>
                  <a:pt x="2683" y="2932"/>
                </a:lnTo>
                <a:lnTo>
                  <a:pt x="5701" y="1246"/>
                </a:lnTo>
                <a:lnTo>
                  <a:pt x="8719" y="2932"/>
                </a:lnTo>
                <a:lnTo>
                  <a:pt x="11727" y="1246"/>
                </a:lnTo>
                <a:lnTo>
                  <a:pt x="14745" y="2932"/>
                </a:lnTo>
                <a:lnTo>
                  <a:pt x="17762" y="1246"/>
                </a:lnTo>
                <a:lnTo>
                  <a:pt x="20780" y="2932"/>
                </a:lnTo>
                <a:lnTo>
                  <a:pt x="23788" y="1236"/>
                </a:lnTo>
                <a:lnTo>
                  <a:pt x="26806" y="2932"/>
                </a:lnTo>
                <a:lnTo>
                  <a:pt x="29824" y="1236"/>
                </a:lnTo>
                <a:lnTo>
                  <a:pt x="32842" y="2932"/>
                </a:lnTo>
                <a:lnTo>
                  <a:pt x="35850" y="1236"/>
                </a:lnTo>
                <a:lnTo>
                  <a:pt x="38868" y="2932"/>
                </a:lnTo>
                <a:lnTo>
                  <a:pt x="41885" y="1236"/>
                </a:lnTo>
                <a:lnTo>
                  <a:pt x="44903" y="2932"/>
                </a:lnTo>
                <a:lnTo>
                  <a:pt x="47911" y="1236"/>
                </a:lnTo>
                <a:lnTo>
                  <a:pt x="50929" y="2932"/>
                </a:lnTo>
                <a:lnTo>
                  <a:pt x="53947" y="1236"/>
                </a:lnTo>
                <a:lnTo>
                  <a:pt x="56965" y="2932"/>
                </a:lnTo>
                <a:lnTo>
                  <a:pt x="59982" y="1236"/>
                </a:lnTo>
                <a:lnTo>
                  <a:pt x="62991" y="2932"/>
                </a:lnTo>
                <a:lnTo>
                  <a:pt x="66008" y="1236"/>
                </a:lnTo>
                <a:lnTo>
                  <a:pt x="69026" y="2932"/>
                </a:lnTo>
                <a:lnTo>
                  <a:pt x="72044" y="1236"/>
                </a:lnTo>
                <a:lnTo>
                  <a:pt x="75052" y="2932"/>
                </a:lnTo>
                <a:lnTo>
                  <a:pt x="78070" y="1236"/>
                </a:lnTo>
                <a:lnTo>
                  <a:pt x="81088" y="2932"/>
                </a:lnTo>
                <a:lnTo>
                  <a:pt x="84106" y="1236"/>
                </a:lnTo>
                <a:lnTo>
                  <a:pt x="87123" y="2932"/>
                </a:lnTo>
                <a:lnTo>
                  <a:pt x="89815" y="1428"/>
                </a:lnTo>
                <a:lnTo>
                  <a:pt x="89815" y="182"/>
                </a:lnTo>
                <a:lnTo>
                  <a:pt x="87123" y="1686"/>
                </a:lnTo>
                <a:lnTo>
                  <a:pt x="84106" y="0"/>
                </a:lnTo>
                <a:lnTo>
                  <a:pt x="81088" y="1686"/>
                </a:lnTo>
                <a:lnTo>
                  <a:pt x="78070" y="0"/>
                </a:lnTo>
                <a:lnTo>
                  <a:pt x="75052" y="1686"/>
                </a:lnTo>
                <a:lnTo>
                  <a:pt x="72044" y="0"/>
                </a:lnTo>
                <a:lnTo>
                  <a:pt x="69026" y="1686"/>
                </a:lnTo>
                <a:lnTo>
                  <a:pt x="66008" y="0"/>
                </a:lnTo>
                <a:lnTo>
                  <a:pt x="62991" y="1686"/>
                </a:lnTo>
                <a:lnTo>
                  <a:pt x="59982" y="0"/>
                </a:lnTo>
                <a:lnTo>
                  <a:pt x="56965" y="1686"/>
                </a:lnTo>
                <a:lnTo>
                  <a:pt x="53947" y="0"/>
                </a:lnTo>
                <a:lnTo>
                  <a:pt x="50929" y="1686"/>
                </a:lnTo>
                <a:lnTo>
                  <a:pt x="47911" y="0"/>
                </a:lnTo>
                <a:lnTo>
                  <a:pt x="44903" y="1686"/>
                </a:lnTo>
                <a:lnTo>
                  <a:pt x="41885" y="0"/>
                </a:lnTo>
                <a:lnTo>
                  <a:pt x="38868" y="1686"/>
                </a:lnTo>
                <a:lnTo>
                  <a:pt x="35850" y="0"/>
                </a:lnTo>
                <a:lnTo>
                  <a:pt x="32842" y="1686"/>
                </a:lnTo>
                <a:lnTo>
                  <a:pt x="29824" y="0"/>
                </a:lnTo>
                <a:lnTo>
                  <a:pt x="26806" y="1686"/>
                </a:lnTo>
                <a:lnTo>
                  <a:pt x="23788" y="0"/>
                </a:lnTo>
                <a:lnTo>
                  <a:pt x="20780" y="1686"/>
                </a:lnTo>
                <a:lnTo>
                  <a:pt x="17762" y="0"/>
                </a:lnTo>
                <a:lnTo>
                  <a:pt x="14745" y="1686"/>
                </a:lnTo>
                <a:lnTo>
                  <a:pt x="11727" y="0"/>
                </a:lnTo>
                <a:lnTo>
                  <a:pt x="8719" y="1686"/>
                </a:lnTo>
                <a:lnTo>
                  <a:pt x="5701" y="0"/>
                </a:lnTo>
                <a:close/>
              </a:path>
            </a:pathLst>
          </a:custGeom>
          <a:solidFill>
            <a:srgbClr val="C7E5F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32"/>
          <p:cNvSpPr/>
          <p:nvPr/>
        </p:nvSpPr>
        <p:spPr>
          <a:xfrm rot="-5400000" flipH="1">
            <a:off x="-3911475" y="2758523"/>
            <a:ext cx="8362992" cy="623197"/>
          </a:xfrm>
          <a:custGeom>
            <a:avLst/>
            <a:gdLst/>
            <a:ahLst/>
            <a:cxnLst/>
            <a:rect l="l" t="t" r="r" b="b"/>
            <a:pathLst>
              <a:path w="89816" h="2942" extrusionOk="0">
                <a:moveTo>
                  <a:pt x="5701" y="1"/>
                </a:moveTo>
                <a:lnTo>
                  <a:pt x="2683" y="1697"/>
                </a:lnTo>
                <a:lnTo>
                  <a:pt x="1" y="183"/>
                </a:lnTo>
                <a:lnTo>
                  <a:pt x="1" y="1428"/>
                </a:lnTo>
                <a:lnTo>
                  <a:pt x="2683" y="2942"/>
                </a:lnTo>
                <a:lnTo>
                  <a:pt x="5701" y="1246"/>
                </a:lnTo>
                <a:lnTo>
                  <a:pt x="8719" y="2942"/>
                </a:lnTo>
                <a:lnTo>
                  <a:pt x="11727" y="1246"/>
                </a:lnTo>
                <a:lnTo>
                  <a:pt x="14745" y="2942"/>
                </a:lnTo>
                <a:lnTo>
                  <a:pt x="17762" y="1246"/>
                </a:lnTo>
                <a:lnTo>
                  <a:pt x="20780" y="2942"/>
                </a:lnTo>
                <a:lnTo>
                  <a:pt x="23788" y="1246"/>
                </a:lnTo>
                <a:lnTo>
                  <a:pt x="26806" y="2942"/>
                </a:lnTo>
                <a:lnTo>
                  <a:pt x="29824" y="1246"/>
                </a:lnTo>
                <a:lnTo>
                  <a:pt x="32842" y="2942"/>
                </a:lnTo>
                <a:lnTo>
                  <a:pt x="35850" y="1246"/>
                </a:lnTo>
                <a:lnTo>
                  <a:pt x="38868" y="2942"/>
                </a:lnTo>
                <a:lnTo>
                  <a:pt x="41885" y="1246"/>
                </a:lnTo>
                <a:lnTo>
                  <a:pt x="44903" y="2942"/>
                </a:lnTo>
                <a:lnTo>
                  <a:pt x="47911" y="1246"/>
                </a:lnTo>
                <a:lnTo>
                  <a:pt x="50929" y="2942"/>
                </a:lnTo>
                <a:lnTo>
                  <a:pt x="53947" y="1246"/>
                </a:lnTo>
                <a:lnTo>
                  <a:pt x="56965" y="2942"/>
                </a:lnTo>
                <a:lnTo>
                  <a:pt x="59982" y="1246"/>
                </a:lnTo>
                <a:lnTo>
                  <a:pt x="62991" y="2942"/>
                </a:lnTo>
                <a:lnTo>
                  <a:pt x="66008" y="1246"/>
                </a:lnTo>
                <a:lnTo>
                  <a:pt x="69026" y="2942"/>
                </a:lnTo>
                <a:lnTo>
                  <a:pt x="72044" y="1246"/>
                </a:lnTo>
                <a:lnTo>
                  <a:pt x="75052" y="2942"/>
                </a:lnTo>
                <a:lnTo>
                  <a:pt x="78070" y="1246"/>
                </a:lnTo>
                <a:lnTo>
                  <a:pt x="81088" y="2942"/>
                </a:lnTo>
                <a:lnTo>
                  <a:pt x="84106" y="1246"/>
                </a:lnTo>
                <a:lnTo>
                  <a:pt x="87123" y="2942"/>
                </a:lnTo>
                <a:lnTo>
                  <a:pt x="89815" y="1428"/>
                </a:lnTo>
                <a:lnTo>
                  <a:pt x="89815" y="183"/>
                </a:lnTo>
                <a:lnTo>
                  <a:pt x="87123" y="1697"/>
                </a:lnTo>
                <a:lnTo>
                  <a:pt x="84106" y="1"/>
                </a:lnTo>
                <a:lnTo>
                  <a:pt x="81088" y="1697"/>
                </a:lnTo>
                <a:lnTo>
                  <a:pt x="78070" y="1"/>
                </a:lnTo>
                <a:lnTo>
                  <a:pt x="75052" y="1697"/>
                </a:lnTo>
                <a:lnTo>
                  <a:pt x="72044" y="1"/>
                </a:lnTo>
                <a:lnTo>
                  <a:pt x="69026" y="1697"/>
                </a:lnTo>
                <a:lnTo>
                  <a:pt x="66008" y="1"/>
                </a:lnTo>
                <a:lnTo>
                  <a:pt x="62991" y="1697"/>
                </a:lnTo>
                <a:lnTo>
                  <a:pt x="59982" y="1"/>
                </a:lnTo>
                <a:lnTo>
                  <a:pt x="56965" y="1697"/>
                </a:lnTo>
                <a:lnTo>
                  <a:pt x="53947" y="1"/>
                </a:lnTo>
                <a:lnTo>
                  <a:pt x="50929" y="1697"/>
                </a:lnTo>
                <a:lnTo>
                  <a:pt x="47911" y="1"/>
                </a:lnTo>
                <a:lnTo>
                  <a:pt x="44903" y="1697"/>
                </a:lnTo>
                <a:lnTo>
                  <a:pt x="41885" y="1"/>
                </a:lnTo>
                <a:lnTo>
                  <a:pt x="38868" y="1697"/>
                </a:lnTo>
                <a:lnTo>
                  <a:pt x="35850" y="1"/>
                </a:lnTo>
                <a:lnTo>
                  <a:pt x="32842" y="1697"/>
                </a:lnTo>
                <a:lnTo>
                  <a:pt x="29824" y="1"/>
                </a:lnTo>
                <a:lnTo>
                  <a:pt x="26806" y="1697"/>
                </a:lnTo>
                <a:lnTo>
                  <a:pt x="23788" y="1"/>
                </a:lnTo>
                <a:lnTo>
                  <a:pt x="20780" y="1697"/>
                </a:lnTo>
                <a:lnTo>
                  <a:pt x="17762" y="1"/>
                </a:lnTo>
                <a:lnTo>
                  <a:pt x="14745" y="1697"/>
                </a:lnTo>
                <a:lnTo>
                  <a:pt x="11727" y="1"/>
                </a:lnTo>
                <a:lnTo>
                  <a:pt x="8719" y="1697"/>
                </a:lnTo>
                <a:lnTo>
                  <a:pt x="5701" y="1"/>
                </a:lnTo>
                <a:close/>
              </a:path>
            </a:pathLst>
          </a:custGeom>
          <a:solidFill>
            <a:srgbClr val="BCEBAC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32"/>
          <p:cNvSpPr/>
          <p:nvPr/>
        </p:nvSpPr>
        <p:spPr>
          <a:xfrm flipH="1">
            <a:off x="6193267" y="2117050"/>
            <a:ext cx="45640" cy="19333"/>
          </a:xfrm>
          <a:custGeom>
            <a:avLst/>
            <a:gdLst/>
            <a:ahLst/>
            <a:cxnLst/>
            <a:rect l="l" t="t" r="r" b="b"/>
            <a:pathLst>
              <a:path w="432" h="183" extrusionOk="0">
                <a:moveTo>
                  <a:pt x="336" y="1"/>
                </a:moveTo>
                <a:cubicBezTo>
                  <a:pt x="231" y="1"/>
                  <a:pt x="125" y="30"/>
                  <a:pt x="29" y="78"/>
                </a:cubicBezTo>
                <a:cubicBezTo>
                  <a:pt x="10" y="87"/>
                  <a:pt x="1" y="97"/>
                  <a:pt x="1" y="116"/>
                </a:cubicBezTo>
                <a:cubicBezTo>
                  <a:pt x="1" y="125"/>
                  <a:pt x="20" y="145"/>
                  <a:pt x="39" y="145"/>
                </a:cubicBezTo>
                <a:cubicBezTo>
                  <a:pt x="61" y="142"/>
                  <a:pt x="82" y="141"/>
                  <a:pt x="104" y="141"/>
                </a:cubicBezTo>
                <a:cubicBezTo>
                  <a:pt x="168" y="141"/>
                  <a:pt x="233" y="152"/>
                  <a:pt x="298" y="173"/>
                </a:cubicBezTo>
                <a:cubicBezTo>
                  <a:pt x="307" y="183"/>
                  <a:pt x="317" y="183"/>
                  <a:pt x="336" y="183"/>
                </a:cubicBezTo>
                <a:cubicBezTo>
                  <a:pt x="384" y="183"/>
                  <a:pt x="422" y="145"/>
                  <a:pt x="432" y="97"/>
                </a:cubicBezTo>
                <a:cubicBezTo>
                  <a:pt x="432" y="39"/>
                  <a:pt x="384" y="1"/>
                  <a:pt x="336" y="1"/>
                </a:cubicBezTo>
                <a:close/>
              </a:path>
            </a:pathLst>
          </a:custGeom>
          <a:solidFill>
            <a:srgbClr val="DC9A9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32"/>
          <p:cNvSpPr/>
          <p:nvPr/>
        </p:nvSpPr>
        <p:spPr>
          <a:xfrm flipH="1">
            <a:off x="6192211" y="1888325"/>
            <a:ext cx="44689" cy="41624"/>
          </a:xfrm>
          <a:custGeom>
            <a:avLst/>
            <a:gdLst/>
            <a:ahLst/>
            <a:cxnLst/>
            <a:rect l="l" t="t" r="r" b="b"/>
            <a:pathLst>
              <a:path w="423" h="394" extrusionOk="0">
                <a:moveTo>
                  <a:pt x="96" y="1"/>
                </a:moveTo>
                <a:cubicBezTo>
                  <a:pt x="51" y="1"/>
                  <a:pt x="17" y="10"/>
                  <a:pt x="10" y="29"/>
                </a:cubicBezTo>
                <a:cubicBezTo>
                  <a:pt x="1" y="87"/>
                  <a:pt x="221" y="394"/>
                  <a:pt x="288" y="394"/>
                </a:cubicBezTo>
                <a:cubicBezTo>
                  <a:pt x="355" y="384"/>
                  <a:pt x="422" y="212"/>
                  <a:pt x="374" y="116"/>
                </a:cubicBezTo>
                <a:cubicBezTo>
                  <a:pt x="323" y="39"/>
                  <a:pt x="187" y="1"/>
                  <a:pt x="9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676;p48">
            <a:extLst>
              <a:ext uri="{FF2B5EF4-FFF2-40B4-BE49-F238E27FC236}">
                <a16:creationId xmlns:a16="http://schemas.microsoft.com/office/drawing/2014/main" xmlns="" id="{63183219-AA4E-463B-896F-DBD86752048E}"/>
              </a:ext>
            </a:extLst>
          </p:cNvPr>
          <p:cNvSpPr/>
          <p:nvPr/>
        </p:nvSpPr>
        <p:spPr>
          <a:xfrm flipH="1">
            <a:off x="2288339" y="359052"/>
            <a:ext cx="3113734" cy="787679"/>
          </a:xfrm>
          <a:custGeom>
            <a:avLst/>
            <a:gdLst/>
            <a:ahLst/>
            <a:cxnLst/>
            <a:rect l="l" t="t" r="r" b="b"/>
            <a:pathLst>
              <a:path w="62600" h="6987" extrusionOk="0">
                <a:moveTo>
                  <a:pt x="273" y="1"/>
                </a:moveTo>
                <a:lnTo>
                  <a:pt x="62283" y="1"/>
                </a:lnTo>
                <a:lnTo>
                  <a:pt x="60420" y="2267"/>
                </a:lnTo>
                <a:lnTo>
                  <a:pt x="62283" y="3542"/>
                </a:lnTo>
                <a:lnTo>
                  <a:pt x="60191" y="4589"/>
                </a:lnTo>
                <a:lnTo>
                  <a:pt x="62283" y="5450"/>
                </a:lnTo>
                <a:lnTo>
                  <a:pt x="60463" y="6223"/>
                </a:lnTo>
                <a:lnTo>
                  <a:pt x="62599" y="6986"/>
                </a:lnTo>
                <a:lnTo>
                  <a:pt x="0" y="6986"/>
                </a:lnTo>
                <a:lnTo>
                  <a:pt x="1635" y="5722"/>
                </a:lnTo>
                <a:lnTo>
                  <a:pt x="0" y="4534"/>
                </a:lnTo>
                <a:lnTo>
                  <a:pt x="2093" y="3717"/>
                </a:lnTo>
                <a:lnTo>
                  <a:pt x="1090" y="2856"/>
                </a:lnTo>
                <a:lnTo>
                  <a:pt x="1951" y="2311"/>
                </a:lnTo>
                <a:close/>
              </a:path>
            </a:pathLst>
          </a:custGeom>
          <a:solidFill>
            <a:srgbClr val="ECA74A"/>
          </a:solidFill>
          <a:ln w="57150"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9AB89D1-71AB-4FBD-AA60-4DF10A3045CF}"/>
              </a:ext>
            </a:extLst>
          </p:cNvPr>
          <p:cNvSpPr txBox="1"/>
          <p:nvPr/>
        </p:nvSpPr>
        <p:spPr>
          <a:xfrm>
            <a:off x="2850382" y="402494"/>
            <a:ext cx="18453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chemeClr val="bg1"/>
                </a:solidFill>
                <a:latin typeface="+mj-lt"/>
              </a:rPr>
              <a:t>Mục</a:t>
            </a:r>
            <a:r>
              <a:rPr lang="en-US" sz="32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+mj-lt"/>
              </a:rPr>
              <a:t>tiêu</a:t>
            </a:r>
            <a:endParaRPr lang="en-US" sz="32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44FF856-136E-4EE7-BB41-40A3462D010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90" t="3111" r="70594" b="53288"/>
          <a:stretch/>
        </p:blipFill>
        <p:spPr>
          <a:xfrm>
            <a:off x="919355" y="1665407"/>
            <a:ext cx="726350" cy="7266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EBB8183-166E-41FB-BDF7-D908C9EF7725}"/>
              </a:ext>
            </a:extLst>
          </p:cNvPr>
          <p:cNvSpPr txBox="1"/>
          <p:nvPr/>
        </p:nvSpPr>
        <p:spPr>
          <a:xfrm>
            <a:off x="1761580" y="1462960"/>
            <a:ext cx="57044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Thực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hiện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phép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trừ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hai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số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đo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thời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gian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.</a:t>
            </a:r>
          </a:p>
        </p:txBody>
      </p:sp>
      <p:pic>
        <p:nvPicPr>
          <p:cNvPr id="110" name="Picture 109">
            <a:extLst>
              <a:ext uri="{FF2B5EF4-FFF2-40B4-BE49-F238E27FC236}">
                <a16:creationId xmlns:a16="http://schemas.microsoft.com/office/drawing/2014/main" xmlns="" id="{93B3E442-D787-41D5-B562-1E33312191E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90" t="3111" r="70594" b="53288"/>
          <a:stretch/>
        </p:blipFill>
        <p:spPr>
          <a:xfrm>
            <a:off x="946283" y="2787885"/>
            <a:ext cx="682091" cy="726625"/>
          </a:xfrm>
          <a:prstGeom prst="rect">
            <a:avLst/>
          </a:prstGeom>
        </p:spPr>
      </p:pic>
      <p:sp>
        <p:nvSpPr>
          <p:cNvPr id="111" name="TextBox 110">
            <a:extLst>
              <a:ext uri="{FF2B5EF4-FFF2-40B4-BE49-F238E27FC236}">
                <a16:creationId xmlns:a16="http://schemas.microsoft.com/office/drawing/2014/main" xmlns="" id="{CB874FE7-8281-496B-A4DE-A2785BA28124}"/>
              </a:ext>
            </a:extLst>
          </p:cNvPr>
          <p:cNvSpPr txBox="1"/>
          <p:nvPr/>
        </p:nvSpPr>
        <p:spPr>
          <a:xfrm>
            <a:off x="1760464" y="2707185"/>
            <a:ext cx="56294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Giải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đ</a:t>
            </a:r>
            <a:r>
              <a:rPr lang="vi-VN" sz="2800" dirty="0">
                <a:solidFill>
                  <a:schemeClr val="tx1"/>
                </a:solidFill>
                <a:latin typeface="#9Slide07 Hillda" pitchFamily="2" charset="0"/>
              </a:rPr>
              <a:t>ư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ợc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bài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toán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đ</a:t>
            </a:r>
            <a:r>
              <a:rPr lang="vi-VN" sz="2800" dirty="0">
                <a:solidFill>
                  <a:schemeClr val="tx1"/>
                </a:solidFill>
                <a:latin typeface="#9Slide07 Hillda" pitchFamily="2" charset="0"/>
              </a:rPr>
              <a:t>ơ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n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giản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về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phép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trừ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hai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số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đo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thời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gian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 animBg="1"/>
      <p:bldP spid="8" grpId="0"/>
      <p:bldP spid="4" grpId="0"/>
      <p:bldP spid="1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32"/>
          <p:cNvSpPr/>
          <p:nvPr/>
        </p:nvSpPr>
        <p:spPr>
          <a:xfrm rot="-5400000" flipH="1">
            <a:off x="-4157557" y="2759582"/>
            <a:ext cx="8362992" cy="621078"/>
          </a:xfrm>
          <a:custGeom>
            <a:avLst/>
            <a:gdLst/>
            <a:ahLst/>
            <a:cxnLst/>
            <a:rect l="l" t="t" r="r" b="b"/>
            <a:pathLst>
              <a:path w="89816" h="2932" extrusionOk="0">
                <a:moveTo>
                  <a:pt x="5701" y="0"/>
                </a:moveTo>
                <a:lnTo>
                  <a:pt x="2683" y="1696"/>
                </a:lnTo>
                <a:lnTo>
                  <a:pt x="1" y="182"/>
                </a:lnTo>
                <a:lnTo>
                  <a:pt x="1" y="1428"/>
                </a:lnTo>
                <a:lnTo>
                  <a:pt x="2683" y="2932"/>
                </a:lnTo>
                <a:lnTo>
                  <a:pt x="5701" y="1246"/>
                </a:lnTo>
                <a:lnTo>
                  <a:pt x="8719" y="2932"/>
                </a:lnTo>
                <a:lnTo>
                  <a:pt x="11727" y="1246"/>
                </a:lnTo>
                <a:lnTo>
                  <a:pt x="14745" y="2932"/>
                </a:lnTo>
                <a:lnTo>
                  <a:pt x="17762" y="1246"/>
                </a:lnTo>
                <a:lnTo>
                  <a:pt x="20780" y="2932"/>
                </a:lnTo>
                <a:lnTo>
                  <a:pt x="23788" y="1246"/>
                </a:lnTo>
                <a:lnTo>
                  <a:pt x="26806" y="2932"/>
                </a:lnTo>
                <a:lnTo>
                  <a:pt x="29824" y="1246"/>
                </a:lnTo>
                <a:lnTo>
                  <a:pt x="32842" y="2932"/>
                </a:lnTo>
                <a:lnTo>
                  <a:pt x="35850" y="1246"/>
                </a:lnTo>
                <a:lnTo>
                  <a:pt x="38868" y="2932"/>
                </a:lnTo>
                <a:lnTo>
                  <a:pt x="41885" y="1246"/>
                </a:lnTo>
                <a:lnTo>
                  <a:pt x="44903" y="2932"/>
                </a:lnTo>
                <a:lnTo>
                  <a:pt x="47911" y="1246"/>
                </a:lnTo>
                <a:lnTo>
                  <a:pt x="50929" y="2932"/>
                </a:lnTo>
                <a:lnTo>
                  <a:pt x="53947" y="1246"/>
                </a:lnTo>
                <a:lnTo>
                  <a:pt x="56965" y="2932"/>
                </a:lnTo>
                <a:lnTo>
                  <a:pt x="59982" y="1246"/>
                </a:lnTo>
                <a:lnTo>
                  <a:pt x="62991" y="2932"/>
                </a:lnTo>
                <a:lnTo>
                  <a:pt x="66008" y="1246"/>
                </a:lnTo>
                <a:lnTo>
                  <a:pt x="69026" y="2932"/>
                </a:lnTo>
                <a:lnTo>
                  <a:pt x="72044" y="1246"/>
                </a:lnTo>
                <a:lnTo>
                  <a:pt x="75052" y="2932"/>
                </a:lnTo>
                <a:lnTo>
                  <a:pt x="78070" y="1246"/>
                </a:lnTo>
                <a:lnTo>
                  <a:pt x="81088" y="2932"/>
                </a:lnTo>
                <a:lnTo>
                  <a:pt x="84106" y="1246"/>
                </a:lnTo>
                <a:lnTo>
                  <a:pt x="87123" y="2932"/>
                </a:lnTo>
                <a:lnTo>
                  <a:pt x="89815" y="1428"/>
                </a:lnTo>
                <a:lnTo>
                  <a:pt x="89815" y="182"/>
                </a:lnTo>
                <a:lnTo>
                  <a:pt x="87123" y="1696"/>
                </a:lnTo>
                <a:lnTo>
                  <a:pt x="84106" y="0"/>
                </a:lnTo>
                <a:lnTo>
                  <a:pt x="81088" y="1696"/>
                </a:lnTo>
                <a:lnTo>
                  <a:pt x="78070" y="0"/>
                </a:lnTo>
                <a:lnTo>
                  <a:pt x="75052" y="1696"/>
                </a:lnTo>
                <a:lnTo>
                  <a:pt x="72044" y="0"/>
                </a:lnTo>
                <a:lnTo>
                  <a:pt x="69026" y="1696"/>
                </a:lnTo>
                <a:lnTo>
                  <a:pt x="66008" y="0"/>
                </a:lnTo>
                <a:lnTo>
                  <a:pt x="62991" y="1696"/>
                </a:lnTo>
                <a:lnTo>
                  <a:pt x="59982" y="0"/>
                </a:lnTo>
                <a:lnTo>
                  <a:pt x="56965" y="1696"/>
                </a:lnTo>
                <a:lnTo>
                  <a:pt x="53947" y="0"/>
                </a:lnTo>
                <a:lnTo>
                  <a:pt x="50929" y="1696"/>
                </a:lnTo>
                <a:lnTo>
                  <a:pt x="47911" y="0"/>
                </a:lnTo>
                <a:lnTo>
                  <a:pt x="44903" y="1696"/>
                </a:lnTo>
                <a:lnTo>
                  <a:pt x="41885" y="0"/>
                </a:lnTo>
                <a:lnTo>
                  <a:pt x="38868" y="1696"/>
                </a:lnTo>
                <a:lnTo>
                  <a:pt x="35850" y="0"/>
                </a:lnTo>
                <a:lnTo>
                  <a:pt x="32842" y="1696"/>
                </a:lnTo>
                <a:lnTo>
                  <a:pt x="29824" y="0"/>
                </a:lnTo>
                <a:lnTo>
                  <a:pt x="26806" y="1696"/>
                </a:lnTo>
                <a:lnTo>
                  <a:pt x="23788" y="0"/>
                </a:lnTo>
                <a:lnTo>
                  <a:pt x="20780" y="1696"/>
                </a:lnTo>
                <a:lnTo>
                  <a:pt x="17762" y="0"/>
                </a:lnTo>
                <a:lnTo>
                  <a:pt x="14745" y="1696"/>
                </a:lnTo>
                <a:lnTo>
                  <a:pt x="11727" y="0"/>
                </a:lnTo>
                <a:lnTo>
                  <a:pt x="8719" y="1696"/>
                </a:lnTo>
                <a:lnTo>
                  <a:pt x="5701" y="0"/>
                </a:lnTo>
                <a:close/>
              </a:path>
            </a:pathLst>
          </a:custGeom>
          <a:solidFill>
            <a:srgbClr val="FCF3A8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32"/>
          <p:cNvSpPr/>
          <p:nvPr/>
        </p:nvSpPr>
        <p:spPr>
          <a:xfrm rot="-5400000" flipH="1">
            <a:off x="-3684433" y="2759582"/>
            <a:ext cx="8362992" cy="621078"/>
          </a:xfrm>
          <a:custGeom>
            <a:avLst/>
            <a:gdLst/>
            <a:ahLst/>
            <a:cxnLst/>
            <a:rect l="l" t="t" r="r" b="b"/>
            <a:pathLst>
              <a:path w="89816" h="2932" extrusionOk="0">
                <a:moveTo>
                  <a:pt x="5701" y="0"/>
                </a:moveTo>
                <a:lnTo>
                  <a:pt x="2683" y="1686"/>
                </a:lnTo>
                <a:lnTo>
                  <a:pt x="1" y="182"/>
                </a:lnTo>
                <a:lnTo>
                  <a:pt x="1" y="1428"/>
                </a:lnTo>
                <a:lnTo>
                  <a:pt x="2683" y="2932"/>
                </a:lnTo>
                <a:lnTo>
                  <a:pt x="5701" y="1246"/>
                </a:lnTo>
                <a:lnTo>
                  <a:pt x="8719" y="2932"/>
                </a:lnTo>
                <a:lnTo>
                  <a:pt x="11727" y="1246"/>
                </a:lnTo>
                <a:lnTo>
                  <a:pt x="14745" y="2932"/>
                </a:lnTo>
                <a:lnTo>
                  <a:pt x="17762" y="1246"/>
                </a:lnTo>
                <a:lnTo>
                  <a:pt x="20780" y="2932"/>
                </a:lnTo>
                <a:lnTo>
                  <a:pt x="23788" y="1236"/>
                </a:lnTo>
                <a:lnTo>
                  <a:pt x="26806" y="2932"/>
                </a:lnTo>
                <a:lnTo>
                  <a:pt x="29824" y="1236"/>
                </a:lnTo>
                <a:lnTo>
                  <a:pt x="32842" y="2932"/>
                </a:lnTo>
                <a:lnTo>
                  <a:pt x="35850" y="1236"/>
                </a:lnTo>
                <a:lnTo>
                  <a:pt x="38868" y="2932"/>
                </a:lnTo>
                <a:lnTo>
                  <a:pt x="41885" y="1236"/>
                </a:lnTo>
                <a:lnTo>
                  <a:pt x="44903" y="2932"/>
                </a:lnTo>
                <a:lnTo>
                  <a:pt x="47911" y="1236"/>
                </a:lnTo>
                <a:lnTo>
                  <a:pt x="50929" y="2932"/>
                </a:lnTo>
                <a:lnTo>
                  <a:pt x="53947" y="1236"/>
                </a:lnTo>
                <a:lnTo>
                  <a:pt x="56965" y="2932"/>
                </a:lnTo>
                <a:lnTo>
                  <a:pt x="59982" y="1236"/>
                </a:lnTo>
                <a:lnTo>
                  <a:pt x="62991" y="2932"/>
                </a:lnTo>
                <a:lnTo>
                  <a:pt x="66008" y="1236"/>
                </a:lnTo>
                <a:lnTo>
                  <a:pt x="69026" y="2932"/>
                </a:lnTo>
                <a:lnTo>
                  <a:pt x="72044" y="1236"/>
                </a:lnTo>
                <a:lnTo>
                  <a:pt x="75052" y="2932"/>
                </a:lnTo>
                <a:lnTo>
                  <a:pt x="78070" y="1236"/>
                </a:lnTo>
                <a:lnTo>
                  <a:pt x="81088" y="2932"/>
                </a:lnTo>
                <a:lnTo>
                  <a:pt x="84106" y="1236"/>
                </a:lnTo>
                <a:lnTo>
                  <a:pt x="87123" y="2932"/>
                </a:lnTo>
                <a:lnTo>
                  <a:pt x="89815" y="1428"/>
                </a:lnTo>
                <a:lnTo>
                  <a:pt x="89815" y="182"/>
                </a:lnTo>
                <a:lnTo>
                  <a:pt x="87123" y="1686"/>
                </a:lnTo>
                <a:lnTo>
                  <a:pt x="84106" y="0"/>
                </a:lnTo>
                <a:lnTo>
                  <a:pt x="81088" y="1686"/>
                </a:lnTo>
                <a:lnTo>
                  <a:pt x="78070" y="0"/>
                </a:lnTo>
                <a:lnTo>
                  <a:pt x="75052" y="1686"/>
                </a:lnTo>
                <a:lnTo>
                  <a:pt x="72044" y="0"/>
                </a:lnTo>
                <a:lnTo>
                  <a:pt x="69026" y="1686"/>
                </a:lnTo>
                <a:lnTo>
                  <a:pt x="66008" y="0"/>
                </a:lnTo>
                <a:lnTo>
                  <a:pt x="62991" y="1686"/>
                </a:lnTo>
                <a:lnTo>
                  <a:pt x="59982" y="0"/>
                </a:lnTo>
                <a:lnTo>
                  <a:pt x="56965" y="1686"/>
                </a:lnTo>
                <a:lnTo>
                  <a:pt x="53947" y="0"/>
                </a:lnTo>
                <a:lnTo>
                  <a:pt x="50929" y="1686"/>
                </a:lnTo>
                <a:lnTo>
                  <a:pt x="47911" y="0"/>
                </a:lnTo>
                <a:lnTo>
                  <a:pt x="44903" y="1686"/>
                </a:lnTo>
                <a:lnTo>
                  <a:pt x="41885" y="0"/>
                </a:lnTo>
                <a:lnTo>
                  <a:pt x="38868" y="1686"/>
                </a:lnTo>
                <a:lnTo>
                  <a:pt x="35850" y="0"/>
                </a:lnTo>
                <a:lnTo>
                  <a:pt x="32842" y="1686"/>
                </a:lnTo>
                <a:lnTo>
                  <a:pt x="29824" y="0"/>
                </a:lnTo>
                <a:lnTo>
                  <a:pt x="26806" y="1686"/>
                </a:lnTo>
                <a:lnTo>
                  <a:pt x="23788" y="0"/>
                </a:lnTo>
                <a:lnTo>
                  <a:pt x="20780" y="1686"/>
                </a:lnTo>
                <a:lnTo>
                  <a:pt x="17762" y="0"/>
                </a:lnTo>
                <a:lnTo>
                  <a:pt x="14745" y="1686"/>
                </a:lnTo>
                <a:lnTo>
                  <a:pt x="11727" y="0"/>
                </a:lnTo>
                <a:lnTo>
                  <a:pt x="8719" y="1686"/>
                </a:lnTo>
                <a:lnTo>
                  <a:pt x="5701" y="0"/>
                </a:lnTo>
                <a:close/>
              </a:path>
            </a:pathLst>
          </a:custGeom>
          <a:solidFill>
            <a:srgbClr val="C7E5F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32"/>
          <p:cNvSpPr/>
          <p:nvPr/>
        </p:nvSpPr>
        <p:spPr>
          <a:xfrm rot="-5400000" flipH="1">
            <a:off x="-3911475" y="2758523"/>
            <a:ext cx="8362992" cy="623197"/>
          </a:xfrm>
          <a:custGeom>
            <a:avLst/>
            <a:gdLst/>
            <a:ahLst/>
            <a:cxnLst/>
            <a:rect l="l" t="t" r="r" b="b"/>
            <a:pathLst>
              <a:path w="89816" h="2942" extrusionOk="0">
                <a:moveTo>
                  <a:pt x="5701" y="1"/>
                </a:moveTo>
                <a:lnTo>
                  <a:pt x="2683" y="1697"/>
                </a:lnTo>
                <a:lnTo>
                  <a:pt x="1" y="183"/>
                </a:lnTo>
                <a:lnTo>
                  <a:pt x="1" y="1428"/>
                </a:lnTo>
                <a:lnTo>
                  <a:pt x="2683" y="2942"/>
                </a:lnTo>
                <a:lnTo>
                  <a:pt x="5701" y="1246"/>
                </a:lnTo>
                <a:lnTo>
                  <a:pt x="8719" y="2942"/>
                </a:lnTo>
                <a:lnTo>
                  <a:pt x="11727" y="1246"/>
                </a:lnTo>
                <a:lnTo>
                  <a:pt x="14745" y="2942"/>
                </a:lnTo>
                <a:lnTo>
                  <a:pt x="17762" y="1246"/>
                </a:lnTo>
                <a:lnTo>
                  <a:pt x="20780" y="2942"/>
                </a:lnTo>
                <a:lnTo>
                  <a:pt x="23788" y="1246"/>
                </a:lnTo>
                <a:lnTo>
                  <a:pt x="26806" y="2942"/>
                </a:lnTo>
                <a:lnTo>
                  <a:pt x="29824" y="1246"/>
                </a:lnTo>
                <a:lnTo>
                  <a:pt x="32842" y="2942"/>
                </a:lnTo>
                <a:lnTo>
                  <a:pt x="35850" y="1246"/>
                </a:lnTo>
                <a:lnTo>
                  <a:pt x="38868" y="2942"/>
                </a:lnTo>
                <a:lnTo>
                  <a:pt x="41885" y="1246"/>
                </a:lnTo>
                <a:lnTo>
                  <a:pt x="44903" y="2942"/>
                </a:lnTo>
                <a:lnTo>
                  <a:pt x="47911" y="1246"/>
                </a:lnTo>
                <a:lnTo>
                  <a:pt x="50929" y="2942"/>
                </a:lnTo>
                <a:lnTo>
                  <a:pt x="53947" y="1246"/>
                </a:lnTo>
                <a:lnTo>
                  <a:pt x="56965" y="2942"/>
                </a:lnTo>
                <a:lnTo>
                  <a:pt x="59982" y="1246"/>
                </a:lnTo>
                <a:lnTo>
                  <a:pt x="62991" y="2942"/>
                </a:lnTo>
                <a:lnTo>
                  <a:pt x="66008" y="1246"/>
                </a:lnTo>
                <a:lnTo>
                  <a:pt x="69026" y="2942"/>
                </a:lnTo>
                <a:lnTo>
                  <a:pt x="72044" y="1246"/>
                </a:lnTo>
                <a:lnTo>
                  <a:pt x="75052" y="2942"/>
                </a:lnTo>
                <a:lnTo>
                  <a:pt x="78070" y="1246"/>
                </a:lnTo>
                <a:lnTo>
                  <a:pt x="81088" y="2942"/>
                </a:lnTo>
                <a:lnTo>
                  <a:pt x="84106" y="1246"/>
                </a:lnTo>
                <a:lnTo>
                  <a:pt x="87123" y="2942"/>
                </a:lnTo>
                <a:lnTo>
                  <a:pt x="89815" y="1428"/>
                </a:lnTo>
                <a:lnTo>
                  <a:pt x="89815" y="183"/>
                </a:lnTo>
                <a:lnTo>
                  <a:pt x="87123" y="1697"/>
                </a:lnTo>
                <a:lnTo>
                  <a:pt x="84106" y="1"/>
                </a:lnTo>
                <a:lnTo>
                  <a:pt x="81088" y="1697"/>
                </a:lnTo>
                <a:lnTo>
                  <a:pt x="78070" y="1"/>
                </a:lnTo>
                <a:lnTo>
                  <a:pt x="75052" y="1697"/>
                </a:lnTo>
                <a:lnTo>
                  <a:pt x="72044" y="1"/>
                </a:lnTo>
                <a:lnTo>
                  <a:pt x="69026" y="1697"/>
                </a:lnTo>
                <a:lnTo>
                  <a:pt x="66008" y="1"/>
                </a:lnTo>
                <a:lnTo>
                  <a:pt x="62991" y="1697"/>
                </a:lnTo>
                <a:lnTo>
                  <a:pt x="59982" y="1"/>
                </a:lnTo>
                <a:lnTo>
                  <a:pt x="56965" y="1697"/>
                </a:lnTo>
                <a:lnTo>
                  <a:pt x="53947" y="1"/>
                </a:lnTo>
                <a:lnTo>
                  <a:pt x="50929" y="1697"/>
                </a:lnTo>
                <a:lnTo>
                  <a:pt x="47911" y="1"/>
                </a:lnTo>
                <a:lnTo>
                  <a:pt x="44903" y="1697"/>
                </a:lnTo>
                <a:lnTo>
                  <a:pt x="41885" y="1"/>
                </a:lnTo>
                <a:lnTo>
                  <a:pt x="38868" y="1697"/>
                </a:lnTo>
                <a:lnTo>
                  <a:pt x="35850" y="1"/>
                </a:lnTo>
                <a:lnTo>
                  <a:pt x="32842" y="1697"/>
                </a:lnTo>
                <a:lnTo>
                  <a:pt x="29824" y="1"/>
                </a:lnTo>
                <a:lnTo>
                  <a:pt x="26806" y="1697"/>
                </a:lnTo>
                <a:lnTo>
                  <a:pt x="23788" y="1"/>
                </a:lnTo>
                <a:lnTo>
                  <a:pt x="20780" y="1697"/>
                </a:lnTo>
                <a:lnTo>
                  <a:pt x="17762" y="1"/>
                </a:lnTo>
                <a:lnTo>
                  <a:pt x="14745" y="1697"/>
                </a:lnTo>
                <a:lnTo>
                  <a:pt x="11727" y="1"/>
                </a:lnTo>
                <a:lnTo>
                  <a:pt x="8719" y="1697"/>
                </a:lnTo>
                <a:lnTo>
                  <a:pt x="5701" y="1"/>
                </a:lnTo>
                <a:close/>
              </a:path>
            </a:pathLst>
          </a:custGeom>
          <a:solidFill>
            <a:srgbClr val="BCEBAC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32"/>
          <p:cNvSpPr/>
          <p:nvPr/>
        </p:nvSpPr>
        <p:spPr>
          <a:xfrm flipH="1">
            <a:off x="6193267" y="2117050"/>
            <a:ext cx="45640" cy="19333"/>
          </a:xfrm>
          <a:custGeom>
            <a:avLst/>
            <a:gdLst/>
            <a:ahLst/>
            <a:cxnLst/>
            <a:rect l="l" t="t" r="r" b="b"/>
            <a:pathLst>
              <a:path w="432" h="183" extrusionOk="0">
                <a:moveTo>
                  <a:pt x="336" y="1"/>
                </a:moveTo>
                <a:cubicBezTo>
                  <a:pt x="231" y="1"/>
                  <a:pt x="125" y="30"/>
                  <a:pt x="29" y="78"/>
                </a:cubicBezTo>
                <a:cubicBezTo>
                  <a:pt x="10" y="87"/>
                  <a:pt x="1" y="97"/>
                  <a:pt x="1" y="116"/>
                </a:cubicBezTo>
                <a:cubicBezTo>
                  <a:pt x="1" y="125"/>
                  <a:pt x="20" y="145"/>
                  <a:pt x="39" y="145"/>
                </a:cubicBezTo>
                <a:cubicBezTo>
                  <a:pt x="61" y="142"/>
                  <a:pt x="82" y="141"/>
                  <a:pt x="104" y="141"/>
                </a:cubicBezTo>
                <a:cubicBezTo>
                  <a:pt x="168" y="141"/>
                  <a:pt x="233" y="152"/>
                  <a:pt x="298" y="173"/>
                </a:cubicBezTo>
                <a:cubicBezTo>
                  <a:pt x="307" y="183"/>
                  <a:pt x="317" y="183"/>
                  <a:pt x="336" y="183"/>
                </a:cubicBezTo>
                <a:cubicBezTo>
                  <a:pt x="384" y="183"/>
                  <a:pt x="422" y="145"/>
                  <a:pt x="432" y="97"/>
                </a:cubicBezTo>
                <a:cubicBezTo>
                  <a:pt x="432" y="39"/>
                  <a:pt x="384" y="1"/>
                  <a:pt x="336" y="1"/>
                </a:cubicBezTo>
                <a:close/>
              </a:path>
            </a:pathLst>
          </a:custGeom>
          <a:solidFill>
            <a:srgbClr val="DC9A9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32"/>
          <p:cNvSpPr/>
          <p:nvPr/>
        </p:nvSpPr>
        <p:spPr>
          <a:xfrm flipH="1">
            <a:off x="6192211" y="1888325"/>
            <a:ext cx="44689" cy="41624"/>
          </a:xfrm>
          <a:custGeom>
            <a:avLst/>
            <a:gdLst/>
            <a:ahLst/>
            <a:cxnLst/>
            <a:rect l="l" t="t" r="r" b="b"/>
            <a:pathLst>
              <a:path w="423" h="394" extrusionOk="0">
                <a:moveTo>
                  <a:pt x="96" y="1"/>
                </a:moveTo>
                <a:cubicBezTo>
                  <a:pt x="51" y="1"/>
                  <a:pt x="17" y="10"/>
                  <a:pt x="10" y="29"/>
                </a:cubicBezTo>
                <a:cubicBezTo>
                  <a:pt x="1" y="87"/>
                  <a:pt x="221" y="394"/>
                  <a:pt x="288" y="394"/>
                </a:cubicBezTo>
                <a:cubicBezTo>
                  <a:pt x="355" y="384"/>
                  <a:pt x="422" y="212"/>
                  <a:pt x="374" y="116"/>
                </a:cubicBezTo>
                <a:cubicBezTo>
                  <a:pt x="323" y="39"/>
                  <a:pt x="187" y="1"/>
                  <a:pt x="9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2" name="Google Shape;482;p32"/>
          <p:cNvSpPr/>
          <p:nvPr/>
        </p:nvSpPr>
        <p:spPr>
          <a:xfrm>
            <a:off x="6306344" y="4018570"/>
            <a:ext cx="651929" cy="628502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FCF3A8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" name="Google Shape;487;p32"/>
          <p:cNvSpPr/>
          <p:nvPr/>
        </p:nvSpPr>
        <p:spPr>
          <a:xfrm>
            <a:off x="5395007" y="4440687"/>
            <a:ext cx="269700" cy="2697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" name="Google Shape;488;p32"/>
          <p:cNvSpPr/>
          <p:nvPr/>
        </p:nvSpPr>
        <p:spPr>
          <a:xfrm>
            <a:off x="8181934" y="3114938"/>
            <a:ext cx="154800" cy="1548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676;p48">
            <a:extLst>
              <a:ext uri="{FF2B5EF4-FFF2-40B4-BE49-F238E27FC236}">
                <a16:creationId xmlns:a16="http://schemas.microsoft.com/office/drawing/2014/main" xmlns="" id="{63183219-AA4E-463B-896F-DBD86752048E}"/>
              </a:ext>
            </a:extLst>
          </p:cNvPr>
          <p:cNvSpPr/>
          <p:nvPr/>
        </p:nvSpPr>
        <p:spPr>
          <a:xfrm flipH="1">
            <a:off x="1377115" y="349794"/>
            <a:ext cx="6381808" cy="787679"/>
          </a:xfrm>
          <a:custGeom>
            <a:avLst/>
            <a:gdLst/>
            <a:ahLst/>
            <a:cxnLst/>
            <a:rect l="l" t="t" r="r" b="b"/>
            <a:pathLst>
              <a:path w="62600" h="6987" extrusionOk="0">
                <a:moveTo>
                  <a:pt x="273" y="1"/>
                </a:moveTo>
                <a:lnTo>
                  <a:pt x="62283" y="1"/>
                </a:lnTo>
                <a:lnTo>
                  <a:pt x="60420" y="2267"/>
                </a:lnTo>
                <a:lnTo>
                  <a:pt x="62283" y="3542"/>
                </a:lnTo>
                <a:lnTo>
                  <a:pt x="60191" y="4589"/>
                </a:lnTo>
                <a:lnTo>
                  <a:pt x="62283" y="5450"/>
                </a:lnTo>
                <a:lnTo>
                  <a:pt x="60463" y="6223"/>
                </a:lnTo>
                <a:lnTo>
                  <a:pt x="62599" y="6986"/>
                </a:lnTo>
                <a:lnTo>
                  <a:pt x="0" y="6986"/>
                </a:lnTo>
                <a:lnTo>
                  <a:pt x="1635" y="5722"/>
                </a:lnTo>
                <a:lnTo>
                  <a:pt x="0" y="4534"/>
                </a:lnTo>
                <a:lnTo>
                  <a:pt x="2093" y="3717"/>
                </a:lnTo>
                <a:lnTo>
                  <a:pt x="1090" y="2856"/>
                </a:lnTo>
                <a:lnTo>
                  <a:pt x="1951" y="2311"/>
                </a:lnTo>
                <a:close/>
              </a:path>
            </a:pathLst>
          </a:custGeom>
          <a:solidFill>
            <a:srgbClr val="ECA74A"/>
          </a:solidFill>
          <a:ln w="57150"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9AB89D1-71AB-4FBD-AA60-4DF10A3045CF}"/>
              </a:ext>
            </a:extLst>
          </p:cNvPr>
          <p:cNvSpPr txBox="1"/>
          <p:nvPr/>
        </p:nvSpPr>
        <p:spPr>
          <a:xfrm>
            <a:off x="1773839" y="403841"/>
            <a:ext cx="53543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+mj-lt"/>
              </a:rPr>
              <a:t>Sau </a:t>
            </a:r>
            <a:r>
              <a:rPr lang="en-US" sz="3200" dirty="0" err="1">
                <a:solidFill>
                  <a:schemeClr val="bg1"/>
                </a:solidFill>
                <a:latin typeface="+mj-lt"/>
              </a:rPr>
              <a:t>tiết</a:t>
            </a:r>
            <a:r>
              <a:rPr lang="en-US" sz="32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+mj-lt"/>
              </a:rPr>
              <a:t>học</a:t>
            </a:r>
            <a:r>
              <a:rPr lang="en-US" sz="32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+mj-lt"/>
              </a:rPr>
              <a:t>này</a:t>
            </a:r>
            <a:r>
              <a:rPr lang="en-US" sz="3200" dirty="0">
                <a:solidFill>
                  <a:schemeClr val="bg1"/>
                </a:solidFill>
                <a:latin typeface="+mj-lt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+mj-lt"/>
              </a:rPr>
              <a:t>các</a:t>
            </a:r>
            <a:r>
              <a:rPr lang="en-US" sz="32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+mj-lt"/>
              </a:rPr>
              <a:t>em</a:t>
            </a:r>
            <a:r>
              <a:rPr lang="en-US" sz="32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+mj-lt"/>
              </a:rPr>
              <a:t>đã</a:t>
            </a:r>
            <a:r>
              <a:rPr lang="en-US" sz="3200" dirty="0">
                <a:solidFill>
                  <a:schemeClr val="bg1"/>
                </a:solidFill>
                <a:latin typeface="+mj-lt"/>
              </a:rPr>
              <a:t>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44FF856-136E-4EE7-BB41-40A3462D010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90" t="3111" r="70594" b="53288"/>
          <a:stretch/>
        </p:blipFill>
        <p:spPr>
          <a:xfrm>
            <a:off x="919355" y="1665407"/>
            <a:ext cx="726350" cy="7266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EBB8183-166E-41FB-BDF7-D908C9EF7725}"/>
              </a:ext>
            </a:extLst>
          </p:cNvPr>
          <p:cNvSpPr txBox="1"/>
          <p:nvPr/>
        </p:nvSpPr>
        <p:spPr>
          <a:xfrm>
            <a:off x="1733536" y="1584707"/>
            <a:ext cx="57057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Thực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hiện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phép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trừ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hai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số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đo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thời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gian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.</a:t>
            </a:r>
          </a:p>
        </p:txBody>
      </p:sp>
      <p:pic>
        <p:nvPicPr>
          <p:cNvPr id="110" name="Picture 109">
            <a:extLst>
              <a:ext uri="{FF2B5EF4-FFF2-40B4-BE49-F238E27FC236}">
                <a16:creationId xmlns:a16="http://schemas.microsoft.com/office/drawing/2014/main" xmlns="" id="{93B3E442-D787-41D5-B562-1E33312191E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90" t="3111" r="70594" b="53288"/>
          <a:stretch/>
        </p:blipFill>
        <p:spPr>
          <a:xfrm>
            <a:off x="946283" y="2787885"/>
            <a:ext cx="682091" cy="726625"/>
          </a:xfrm>
          <a:prstGeom prst="rect">
            <a:avLst/>
          </a:prstGeom>
        </p:spPr>
      </p:pic>
      <p:sp>
        <p:nvSpPr>
          <p:cNvPr id="111" name="TextBox 110">
            <a:extLst>
              <a:ext uri="{FF2B5EF4-FFF2-40B4-BE49-F238E27FC236}">
                <a16:creationId xmlns:a16="http://schemas.microsoft.com/office/drawing/2014/main" xmlns="" id="{CB874FE7-8281-496B-A4DE-A2785BA28124}"/>
              </a:ext>
            </a:extLst>
          </p:cNvPr>
          <p:cNvSpPr txBox="1"/>
          <p:nvPr/>
        </p:nvSpPr>
        <p:spPr>
          <a:xfrm>
            <a:off x="1760464" y="2707185"/>
            <a:ext cx="56294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Giải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đ</a:t>
            </a:r>
            <a:r>
              <a:rPr lang="vi-VN" sz="2800" dirty="0">
                <a:solidFill>
                  <a:schemeClr val="tx1"/>
                </a:solidFill>
                <a:latin typeface="#9Slide07 Hillda" pitchFamily="2" charset="0"/>
              </a:rPr>
              <a:t>ư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ợc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bài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toán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đ</a:t>
            </a:r>
            <a:r>
              <a:rPr lang="vi-VN" sz="2800" dirty="0">
                <a:solidFill>
                  <a:schemeClr val="tx1"/>
                </a:solidFill>
                <a:latin typeface="#9Slide07 Hillda" pitchFamily="2" charset="0"/>
              </a:rPr>
              <a:t>ơ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n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giản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về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phép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trừ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hai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số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đo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thời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gian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87406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 animBg="1"/>
      <p:bldP spid="8" grpId="0"/>
      <p:bldP spid="4" grpId="0"/>
      <p:bldP spid="1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p44"/>
          <p:cNvSpPr txBox="1">
            <a:spLocks noGrp="1"/>
          </p:cNvSpPr>
          <p:nvPr>
            <p:ph type="title"/>
          </p:nvPr>
        </p:nvSpPr>
        <p:spPr>
          <a:xfrm>
            <a:off x="2627850" y="1450650"/>
            <a:ext cx="6388828" cy="24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 err="1" smtClean="0">
                <a:solidFill>
                  <a:srgbClr val="FF0000"/>
                </a:solidFill>
                <a:latin typeface="+mj-lt"/>
              </a:rPr>
              <a:t>Định</a:t>
            </a:r>
            <a:r>
              <a:rPr lang="en-US" sz="36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+mj-lt"/>
              </a:rPr>
              <a:t>hướng</a:t>
            </a:r>
            <a:r>
              <a:rPr lang="en-US" sz="36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+mj-lt"/>
              </a:rPr>
              <a:t>học</a:t>
            </a:r>
            <a:r>
              <a:rPr lang="en-US" sz="36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+mj-lt"/>
              </a:rPr>
              <a:t>tập</a:t>
            </a:r>
            <a:r>
              <a:rPr lang="en-US" sz="36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+mj-lt"/>
              </a:rPr>
              <a:t>tiếp</a:t>
            </a:r>
            <a:r>
              <a:rPr lang="en-US" sz="36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+mj-lt"/>
              </a:rPr>
              <a:t>theo</a:t>
            </a:r>
            <a:r>
              <a:rPr lang="en-US" sz="3600" dirty="0" smtClean="0">
                <a:solidFill>
                  <a:srgbClr val="FF0000"/>
                </a:solidFill>
                <a:latin typeface="+mj-lt"/>
              </a:rPr>
              <a:t/>
            </a:r>
            <a:br>
              <a:rPr lang="en-US" sz="3600" dirty="0" smtClean="0">
                <a:solidFill>
                  <a:srgbClr val="FF0000"/>
                </a:solidFill>
                <a:latin typeface="+mj-lt"/>
              </a:rPr>
            </a:br>
            <a:r>
              <a:rPr lang="en-US" sz="3600" dirty="0" err="1" smtClean="0">
                <a:solidFill>
                  <a:srgbClr val="FF0000"/>
                </a:solidFill>
                <a:latin typeface="+mj-lt"/>
              </a:rPr>
              <a:t>Bài</a:t>
            </a:r>
            <a:r>
              <a:rPr lang="en-US" sz="36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+mj-lt"/>
              </a:rPr>
              <a:t>sau</a:t>
            </a:r>
            <a:r>
              <a:rPr lang="en-US" sz="3600" dirty="0" smtClean="0">
                <a:solidFill>
                  <a:srgbClr val="FF0000"/>
                </a:solidFill>
                <a:latin typeface="+mj-lt"/>
              </a:rPr>
              <a:t>: </a:t>
            </a:r>
            <a:r>
              <a:rPr lang="en-US" sz="3600" dirty="0" err="1" smtClean="0">
                <a:solidFill>
                  <a:srgbClr val="FF0000"/>
                </a:solidFill>
                <a:latin typeface="+mj-lt"/>
              </a:rPr>
              <a:t>Luyện</a:t>
            </a:r>
            <a:r>
              <a:rPr lang="en-US" sz="36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+mj-lt"/>
              </a:rPr>
              <a:t>tập</a:t>
            </a:r>
            <a:r>
              <a:rPr lang="en-US" sz="3600" dirty="0" smtClean="0">
                <a:solidFill>
                  <a:srgbClr val="FF0000"/>
                </a:solidFill>
                <a:latin typeface="+mj-lt"/>
              </a:rPr>
              <a:t> (</a:t>
            </a:r>
            <a:r>
              <a:rPr lang="en-US" sz="3600" dirty="0" err="1" smtClean="0">
                <a:solidFill>
                  <a:srgbClr val="FF0000"/>
                </a:solidFill>
                <a:latin typeface="+mj-lt"/>
              </a:rPr>
              <a:t>trang</a:t>
            </a:r>
            <a:r>
              <a:rPr lang="en-US" sz="3600" dirty="0" smtClean="0">
                <a:solidFill>
                  <a:srgbClr val="FF0000"/>
                </a:solidFill>
                <a:latin typeface="+mj-lt"/>
              </a:rPr>
              <a:t> 134)</a:t>
            </a:r>
            <a:endParaRPr sz="36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895" name="Google Shape;895;p44"/>
          <p:cNvSpPr/>
          <p:nvPr/>
        </p:nvSpPr>
        <p:spPr>
          <a:xfrm rot="10800000">
            <a:off x="1371430" y="701516"/>
            <a:ext cx="381221" cy="367522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6" name="Google Shape;896;p44"/>
          <p:cNvSpPr/>
          <p:nvPr/>
        </p:nvSpPr>
        <p:spPr>
          <a:xfrm rot="10800000">
            <a:off x="1038054" y="436065"/>
            <a:ext cx="219000" cy="219000"/>
          </a:xfrm>
          <a:prstGeom prst="ellipse">
            <a:avLst/>
          </a:pr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98" name="Google Shape;898;p44"/>
          <p:cNvGrpSpPr/>
          <p:nvPr/>
        </p:nvGrpSpPr>
        <p:grpSpPr>
          <a:xfrm>
            <a:off x="6791109" y="243396"/>
            <a:ext cx="1403117" cy="1371980"/>
            <a:chOff x="256025" y="539500"/>
            <a:chExt cx="2043573" cy="1998224"/>
          </a:xfrm>
        </p:grpSpPr>
        <p:sp>
          <p:nvSpPr>
            <p:cNvPr id="899" name="Google Shape;899;p44"/>
            <p:cNvSpPr/>
            <p:nvPr/>
          </p:nvSpPr>
          <p:spPr>
            <a:xfrm>
              <a:off x="710805" y="943767"/>
              <a:ext cx="1144686" cy="1143635"/>
            </a:xfrm>
            <a:custGeom>
              <a:avLst/>
              <a:gdLst/>
              <a:ahLst/>
              <a:cxnLst/>
              <a:rect l="l" t="t" r="r" b="b"/>
              <a:pathLst>
                <a:path w="6640" h="6634" extrusionOk="0">
                  <a:moveTo>
                    <a:pt x="3320" y="0"/>
                  </a:moveTo>
                  <a:cubicBezTo>
                    <a:pt x="1486" y="0"/>
                    <a:pt x="0" y="1481"/>
                    <a:pt x="0" y="3314"/>
                  </a:cubicBezTo>
                  <a:cubicBezTo>
                    <a:pt x="0" y="5147"/>
                    <a:pt x="1486" y="6634"/>
                    <a:pt x="3320" y="6634"/>
                  </a:cubicBezTo>
                  <a:cubicBezTo>
                    <a:pt x="5153" y="6634"/>
                    <a:pt x="6639" y="5147"/>
                    <a:pt x="6639" y="3314"/>
                  </a:cubicBezTo>
                  <a:cubicBezTo>
                    <a:pt x="6639" y="1481"/>
                    <a:pt x="5153" y="0"/>
                    <a:pt x="3320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44"/>
            <p:cNvSpPr/>
            <p:nvPr/>
          </p:nvSpPr>
          <p:spPr>
            <a:xfrm>
              <a:off x="894579" y="551051"/>
              <a:ext cx="247900" cy="320473"/>
            </a:xfrm>
            <a:custGeom>
              <a:avLst/>
              <a:gdLst/>
              <a:ahLst/>
              <a:cxnLst/>
              <a:rect l="l" t="t" r="r" b="b"/>
              <a:pathLst>
                <a:path w="1438" h="1859" extrusionOk="0">
                  <a:moveTo>
                    <a:pt x="414" y="1"/>
                  </a:moveTo>
                  <a:cubicBezTo>
                    <a:pt x="362" y="1"/>
                    <a:pt x="309" y="31"/>
                    <a:pt x="299" y="86"/>
                  </a:cubicBezTo>
                  <a:cubicBezTo>
                    <a:pt x="225" y="494"/>
                    <a:pt x="158" y="908"/>
                    <a:pt x="85" y="1316"/>
                  </a:cubicBezTo>
                  <a:cubicBezTo>
                    <a:pt x="61" y="1462"/>
                    <a:pt x="0" y="1645"/>
                    <a:pt x="98" y="1773"/>
                  </a:cubicBezTo>
                  <a:cubicBezTo>
                    <a:pt x="142" y="1833"/>
                    <a:pt x="199" y="1856"/>
                    <a:pt x="261" y="1856"/>
                  </a:cubicBezTo>
                  <a:cubicBezTo>
                    <a:pt x="293" y="1856"/>
                    <a:pt x="326" y="1850"/>
                    <a:pt x="359" y="1840"/>
                  </a:cubicBezTo>
                  <a:cubicBezTo>
                    <a:pt x="375" y="1852"/>
                    <a:pt x="391" y="1858"/>
                    <a:pt x="410" y="1858"/>
                  </a:cubicBezTo>
                  <a:cubicBezTo>
                    <a:pt x="420" y="1858"/>
                    <a:pt x="432" y="1856"/>
                    <a:pt x="445" y="1852"/>
                  </a:cubicBezTo>
                  <a:cubicBezTo>
                    <a:pt x="737" y="1791"/>
                    <a:pt x="1029" y="1724"/>
                    <a:pt x="1322" y="1657"/>
                  </a:cubicBezTo>
                  <a:cubicBezTo>
                    <a:pt x="1389" y="1645"/>
                    <a:pt x="1438" y="1548"/>
                    <a:pt x="1395" y="1487"/>
                  </a:cubicBezTo>
                  <a:cubicBezTo>
                    <a:pt x="1060" y="1036"/>
                    <a:pt x="768" y="561"/>
                    <a:pt x="512" y="55"/>
                  </a:cubicBezTo>
                  <a:cubicBezTo>
                    <a:pt x="493" y="18"/>
                    <a:pt x="454" y="1"/>
                    <a:pt x="414" y="1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44"/>
            <p:cNvSpPr/>
            <p:nvPr/>
          </p:nvSpPr>
          <p:spPr>
            <a:xfrm>
              <a:off x="1387976" y="539500"/>
              <a:ext cx="221524" cy="330816"/>
            </a:xfrm>
            <a:custGeom>
              <a:avLst/>
              <a:gdLst/>
              <a:ahLst/>
              <a:cxnLst/>
              <a:rect l="l" t="t" r="r" b="b"/>
              <a:pathLst>
                <a:path w="1285" h="1919" extrusionOk="0">
                  <a:moveTo>
                    <a:pt x="1156" y="0"/>
                  </a:moveTo>
                  <a:cubicBezTo>
                    <a:pt x="1130" y="0"/>
                    <a:pt x="1105" y="9"/>
                    <a:pt x="1085" y="31"/>
                  </a:cubicBezTo>
                  <a:lnTo>
                    <a:pt x="251" y="963"/>
                  </a:lnTo>
                  <a:cubicBezTo>
                    <a:pt x="153" y="1072"/>
                    <a:pt x="1" y="1194"/>
                    <a:pt x="19" y="1359"/>
                  </a:cubicBezTo>
                  <a:cubicBezTo>
                    <a:pt x="31" y="1468"/>
                    <a:pt x="110" y="1529"/>
                    <a:pt x="202" y="1554"/>
                  </a:cubicBezTo>
                  <a:cubicBezTo>
                    <a:pt x="214" y="1578"/>
                    <a:pt x="238" y="1602"/>
                    <a:pt x="269" y="1608"/>
                  </a:cubicBezTo>
                  <a:cubicBezTo>
                    <a:pt x="555" y="1712"/>
                    <a:pt x="835" y="1809"/>
                    <a:pt x="1115" y="1913"/>
                  </a:cubicBezTo>
                  <a:cubicBezTo>
                    <a:pt x="1126" y="1917"/>
                    <a:pt x="1137" y="1918"/>
                    <a:pt x="1147" y="1918"/>
                  </a:cubicBezTo>
                  <a:cubicBezTo>
                    <a:pt x="1208" y="1918"/>
                    <a:pt x="1273" y="1865"/>
                    <a:pt x="1268" y="1803"/>
                  </a:cubicBezTo>
                  <a:cubicBezTo>
                    <a:pt x="1225" y="1243"/>
                    <a:pt x="1231" y="683"/>
                    <a:pt x="1280" y="122"/>
                  </a:cubicBezTo>
                  <a:cubicBezTo>
                    <a:pt x="1284" y="54"/>
                    <a:pt x="1219" y="0"/>
                    <a:pt x="1156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44"/>
            <p:cNvSpPr/>
            <p:nvPr/>
          </p:nvSpPr>
          <p:spPr>
            <a:xfrm>
              <a:off x="1759833" y="847398"/>
              <a:ext cx="314099" cy="284961"/>
            </a:xfrm>
            <a:custGeom>
              <a:avLst/>
              <a:gdLst/>
              <a:ahLst/>
              <a:cxnLst/>
              <a:rect l="l" t="t" r="r" b="b"/>
              <a:pathLst>
                <a:path w="1822" h="1653" extrusionOk="0">
                  <a:moveTo>
                    <a:pt x="1683" y="1"/>
                  </a:moveTo>
                  <a:cubicBezTo>
                    <a:pt x="1675" y="1"/>
                    <a:pt x="1666" y="2"/>
                    <a:pt x="1657" y="5"/>
                  </a:cubicBezTo>
                  <a:cubicBezTo>
                    <a:pt x="1255" y="121"/>
                    <a:pt x="853" y="237"/>
                    <a:pt x="457" y="352"/>
                  </a:cubicBezTo>
                  <a:cubicBezTo>
                    <a:pt x="317" y="395"/>
                    <a:pt x="122" y="413"/>
                    <a:pt x="49" y="559"/>
                  </a:cubicBezTo>
                  <a:cubicBezTo>
                    <a:pt x="0" y="663"/>
                    <a:pt x="37" y="754"/>
                    <a:pt x="104" y="827"/>
                  </a:cubicBezTo>
                  <a:cubicBezTo>
                    <a:pt x="97" y="852"/>
                    <a:pt x="104" y="882"/>
                    <a:pt x="128" y="907"/>
                  </a:cubicBezTo>
                  <a:lnTo>
                    <a:pt x="688" y="1613"/>
                  </a:lnTo>
                  <a:cubicBezTo>
                    <a:pt x="709" y="1639"/>
                    <a:pt x="743" y="1653"/>
                    <a:pt x="777" y="1653"/>
                  </a:cubicBezTo>
                  <a:cubicBezTo>
                    <a:pt x="814" y="1653"/>
                    <a:pt x="852" y="1636"/>
                    <a:pt x="871" y="1601"/>
                  </a:cubicBezTo>
                  <a:cubicBezTo>
                    <a:pt x="1133" y="1102"/>
                    <a:pt x="1431" y="633"/>
                    <a:pt x="1772" y="182"/>
                  </a:cubicBezTo>
                  <a:cubicBezTo>
                    <a:pt x="1822" y="116"/>
                    <a:pt x="1763" y="1"/>
                    <a:pt x="1683" y="1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44"/>
            <p:cNvSpPr/>
            <p:nvPr/>
          </p:nvSpPr>
          <p:spPr>
            <a:xfrm>
              <a:off x="1976017" y="1281834"/>
              <a:ext cx="323581" cy="236347"/>
            </a:xfrm>
            <a:custGeom>
              <a:avLst/>
              <a:gdLst/>
              <a:ahLst/>
              <a:cxnLst/>
              <a:rect l="l" t="t" r="r" b="b"/>
              <a:pathLst>
                <a:path w="1877" h="1371" extrusionOk="0">
                  <a:moveTo>
                    <a:pt x="261" y="1"/>
                  </a:moveTo>
                  <a:cubicBezTo>
                    <a:pt x="213" y="1"/>
                    <a:pt x="166" y="11"/>
                    <a:pt x="123" y="37"/>
                  </a:cubicBezTo>
                  <a:cubicBezTo>
                    <a:pt x="25" y="98"/>
                    <a:pt x="13" y="196"/>
                    <a:pt x="31" y="293"/>
                  </a:cubicBezTo>
                  <a:cubicBezTo>
                    <a:pt x="13" y="311"/>
                    <a:pt x="1" y="342"/>
                    <a:pt x="7" y="378"/>
                  </a:cubicBezTo>
                  <a:cubicBezTo>
                    <a:pt x="37" y="677"/>
                    <a:pt x="74" y="969"/>
                    <a:pt x="104" y="1268"/>
                  </a:cubicBezTo>
                  <a:cubicBezTo>
                    <a:pt x="114" y="1325"/>
                    <a:pt x="172" y="1371"/>
                    <a:pt x="225" y="1371"/>
                  </a:cubicBezTo>
                  <a:cubicBezTo>
                    <a:pt x="241" y="1371"/>
                    <a:pt x="255" y="1367"/>
                    <a:pt x="269" y="1359"/>
                  </a:cubicBezTo>
                  <a:cubicBezTo>
                    <a:pt x="756" y="1073"/>
                    <a:pt x="1262" y="835"/>
                    <a:pt x="1785" y="634"/>
                  </a:cubicBezTo>
                  <a:cubicBezTo>
                    <a:pt x="1877" y="598"/>
                    <a:pt x="1877" y="445"/>
                    <a:pt x="1779" y="421"/>
                  </a:cubicBezTo>
                  <a:cubicBezTo>
                    <a:pt x="1383" y="305"/>
                    <a:pt x="981" y="190"/>
                    <a:pt x="579" y="80"/>
                  </a:cubicBezTo>
                  <a:cubicBezTo>
                    <a:pt x="483" y="51"/>
                    <a:pt x="369" y="1"/>
                    <a:pt x="261" y="1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44"/>
            <p:cNvSpPr/>
            <p:nvPr/>
          </p:nvSpPr>
          <p:spPr>
            <a:xfrm>
              <a:off x="1888958" y="1701961"/>
              <a:ext cx="338579" cy="239794"/>
            </a:xfrm>
            <a:custGeom>
              <a:avLst/>
              <a:gdLst/>
              <a:ahLst/>
              <a:cxnLst/>
              <a:rect l="l" t="t" r="r" b="b"/>
              <a:pathLst>
                <a:path w="1964" h="1391" extrusionOk="0">
                  <a:moveTo>
                    <a:pt x="695" y="0"/>
                  </a:moveTo>
                  <a:cubicBezTo>
                    <a:pt x="585" y="0"/>
                    <a:pt x="518" y="73"/>
                    <a:pt x="481" y="165"/>
                  </a:cubicBezTo>
                  <a:cubicBezTo>
                    <a:pt x="457" y="177"/>
                    <a:pt x="433" y="195"/>
                    <a:pt x="414" y="226"/>
                  </a:cubicBezTo>
                  <a:cubicBezTo>
                    <a:pt x="286" y="494"/>
                    <a:pt x="159" y="768"/>
                    <a:pt x="31" y="1036"/>
                  </a:cubicBezTo>
                  <a:cubicBezTo>
                    <a:pt x="0" y="1097"/>
                    <a:pt x="43" y="1194"/>
                    <a:pt x="122" y="1194"/>
                  </a:cubicBezTo>
                  <a:cubicBezTo>
                    <a:pt x="682" y="1212"/>
                    <a:pt x="1237" y="1279"/>
                    <a:pt x="1791" y="1389"/>
                  </a:cubicBezTo>
                  <a:cubicBezTo>
                    <a:pt x="1797" y="1390"/>
                    <a:pt x="1803" y="1391"/>
                    <a:pt x="1809" y="1391"/>
                  </a:cubicBezTo>
                  <a:cubicBezTo>
                    <a:pt x="1893" y="1391"/>
                    <a:pt x="1963" y="1274"/>
                    <a:pt x="1901" y="1200"/>
                  </a:cubicBezTo>
                  <a:cubicBezTo>
                    <a:pt x="1620" y="896"/>
                    <a:pt x="1340" y="585"/>
                    <a:pt x="1060" y="274"/>
                  </a:cubicBezTo>
                  <a:cubicBezTo>
                    <a:pt x="963" y="171"/>
                    <a:pt x="859" y="0"/>
                    <a:pt x="695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44"/>
            <p:cNvSpPr/>
            <p:nvPr/>
          </p:nvSpPr>
          <p:spPr>
            <a:xfrm>
              <a:off x="1594850" y="2052785"/>
              <a:ext cx="272380" cy="313405"/>
            </a:xfrm>
            <a:custGeom>
              <a:avLst/>
              <a:gdLst/>
              <a:ahLst/>
              <a:cxnLst/>
              <a:rect l="l" t="t" r="r" b="b"/>
              <a:pathLst>
                <a:path w="1580" h="1818" extrusionOk="0">
                  <a:moveTo>
                    <a:pt x="1070" y="1"/>
                  </a:moveTo>
                  <a:cubicBezTo>
                    <a:pt x="1015" y="1"/>
                    <a:pt x="962" y="24"/>
                    <a:pt x="914" y="60"/>
                  </a:cubicBezTo>
                  <a:cubicBezTo>
                    <a:pt x="908" y="59"/>
                    <a:pt x="902" y="58"/>
                    <a:pt x="895" y="58"/>
                  </a:cubicBezTo>
                  <a:cubicBezTo>
                    <a:pt x="875" y="58"/>
                    <a:pt x="852" y="65"/>
                    <a:pt x="829" y="79"/>
                  </a:cubicBezTo>
                  <a:cubicBezTo>
                    <a:pt x="579" y="237"/>
                    <a:pt x="324" y="395"/>
                    <a:pt x="68" y="560"/>
                  </a:cubicBezTo>
                  <a:cubicBezTo>
                    <a:pt x="13" y="596"/>
                    <a:pt x="1" y="700"/>
                    <a:pt x="62" y="743"/>
                  </a:cubicBezTo>
                  <a:cubicBezTo>
                    <a:pt x="531" y="1059"/>
                    <a:pt x="969" y="1407"/>
                    <a:pt x="1377" y="1790"/>
                  </a:cubicBezTo>
                  <a:cubicBezTo>
                    <a:pt x="1396" y="1809"/>
                    <a:pt x="1421" y="1817"/>
                    <a:pt x="1446" y="1817"/>
                  </a:cubicBezTo>
                  <a:cubicBezTo>
                    <a:pt x="1510" y="1817"/>
                    <a:pt x="1579" y="1763"/>
                    <a:pt x="1566" y="1693"/>
                  </a:cubicBezTo>
                  <a:cubicBezTo>
                    <a:pt x="1493" y="1285"/>
                    <a:pt x="1420" y="871"/>
                    <a:pt x="1347" y="462"/>
                  </a:cubicBezTo>
                  <a:cubicBezTo>
                    <a:pt x="1322" y="322"/>
                    <a:pt x="1322" y="121"/>
                    <a:pt x="1182" y="36"/>
                  </a:cubicBezTo>
                  <a:cubicBezTo>
                    <a:pt x="1145" y="11"/>
                    <a:pt x="1108" y="1"/>
                    <a:pt x="1070" y="1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44"/>
            <p:cNvSpPr/>
            <p:nvPr/>
          </p:nvSpPr>
          <p:spPr>
            <a:xfrm>
              <a:off x="1197995" y="2223802"/>
              <a:ext cx="245832" cy="313922"/>
            </a:xfrm>
            <a:custGeom>
              <a:avLst/>
              <a:gdLst/>
              <a:ahLst/>
              <a:cxnLst/>
              <a:rect l="l" t="t" r="r" b="b"/>
              <a:pathLst>
                <a:path w="1426" h="1821" extrusionOk="0">
                  <a:moveTo>
                    <a:pt x="1036" y="0"/>
                  </a:moveTo>
                  <a:cubicBezTo>
                    <a:pt x="737" y="0"/>
                    <a:pt x="439" y="0"/>
                    <a:pt x="134" y="6"/>
                  </a:cubicBezTo>
                  <a:cubicBezTo>
                    <a:pt x="67" y="6"/>
                    <a:pt x="0" y="92"/>
                    <a:pt x="31" y="159"/>
                  </a:cubicBezTo>
                  <a:cubicBezTo>
                    <a:pt x="262" y="670"/>
                    <a:pt x="445" y="1200"/>
                    <a:pt x="591" y="1742"/>
                  </a:cubicBezTo>
                  <a:cubicBezTo>
                    <a:pt x="605" y="1793"/>
                    <a:pt x="657" y="1821"/>
                    <a:pt x="707" y="1821"/>
                  </a:cubicBezTo>
                  <a:cubicBezTo>
                    <a:pt x="748" y="1821"/>
                    <a:pt x="788" y="1802"/>
                    <a:pt x="804" y="1761"/>
                  </a:cubicBezTo>
                  <a:cubicBezTo>
                    <a:pt x="963" y="1371"/>
                    <a:pt x="1115" y="987"/>
                    <a:pt x="1273" y="603"/>
                  </a:cubicBezTo>
                  <a:cubicBezTo>
                    <a:pt x="1322" y="469"/>
                    <a:pt x="1426" y="299"/>
                    <a:pt x="1359" y="153"/>
                  </a:cubicBezTo>
                  <a:cubicBezTo>
                    <a:pt x="1314" y="59"/>
                    <a:pt x="1230" y="30"/>
                    <a:pt x="1142" y="30"/>
                  </a:cubicBezTo>
                  <a:cubicBezTo>
                    <a:pt x="1133" y="30"/>
                    <a:pt x="1124" y="30"/>
                    <a:pt x="1115" y="31"/>
                  </a:cubicBezTo>
                  <a:cubicBezTo>
                    <a:pt x="1097" y="13"/>
                    <a:pt x="1072" y="0"/>
                    <a:pt x="1036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44"/>
            <p:cNvSpPr/>
            <p:nvPr/>
          </p:nvSpPr>
          <p:spPr>
            <a:xfrm>
              <a:off x="758041" y="2081575"/>
              <a:ext cx="263761" cy="323059"/>
            </a:xfrm>
            <a:custGeom>
              <a:avLst/>
              <a:gdLst/>
              <a:ahLst/>
              <a:cxnLst/>
              <a:rect l="l" t="t" r="r" b="b"/>
              <a:pathLst>
                <a:path w="1530" h="1874" extrusionOk="0">
                  <a:moveTo>
                    <a:pt x="506" y="1"/>
                  </a:moveTo>
                  <a:cubicBezTo>
                    <a:pt x="454" y="1"/>
                    <a:pt x="399" y="35"/>
                    <a:pt x="390" y="88"/>
                  </a:cubicBezTo>
                  <a:cubicBezTo>
                    <a:pt x="311" y="643"/>
                    <a:pt x="189" y="1191"/>
                    <a:pt x="25" y="1727"/>
                  </a:cubicBezTo>
                  <a:cubicBezTo>
                    <a:pt x="1" y="1798"/>
                    <a:pt x="70" y="1874"/>
                    <a:pt x="140" y="1874"/>
                  </a:cubicBezTo>
                  <a:cubicBezTo>
                    <a:pt x="159" y="1874"/>
                    <a:pt x="178" y="1868"/>
                    <a:pt x="195" y="1855"/>
                  </a:cubicBezTo>
                  <a:cubicBezTo>
                    <a:pt x="530" y="1611"/>
                    <a:pt x="871" y="1367"/>
                    <a:pt x="1206" y="1124"/>
                  </a:cubicBezTo>
                  <a:cubicBezTo>
                    <a:pt x="1322" y="1039"/>
                    <a:pt x="1499" y="947"/>
                    <a:pt x="1517" y="789"/>
                  </a:cubicBezTo>
                  <a:cubicBezTo>
                    <a:pt x="1529" y="673"/>
                    <a:pt x="1462" y="600"/>
                    <a:pt x="1377" y="557"/>
                  </a:cubicBezTo>
                  <a:cubicBezTo>
                    <a:pt x="1371" y="533"/>
                    <a:pt x="1352" y="503"/>
                    <a:pt x="1328" y="484"/>
                  </a:cubicBezTo>
                  <a:cubicBezTo>
                    <a:pt x="1072" y="332"/>
                    <a:pt x="816" y="174"/>
                    <a:pt x="561" y="15"/>
                  </a:cubicBezTo>
                  <a:cubicBezTo>
                    <a:pt x="544" y="5"/>
                    <a:pt x="525" y="1"/>
                    <a:pt x="506" y="1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44"/>
            <p:cNvSpPr/>
            <p:nvPr/>
          </p:nvSpPr>
          <p:spPr>
            <a:xfrm>
              <a:off x="370841" y="1759714"/>
              <a:ext cx="328580" cy="246862"/>
            </a:xfrm>
            <a:custGeom>
              <a:avLst/>
              <a:gdLst/>
              <a:ahLst/>
              <a:cxnLst/>
              <a:rect l="l" t="t" r="r" b="b"/>
              <a:pathLst>
                <a:path w="1906" h="1432" extrusionOk="0">
                  <a:moveTo>
                    <a:pt x="1327" y="0"/>
                  </a:moveTo>
                  <a:cubicBezTo>
                    <a:pt x="1299" y="0"/>
                    <a:pt x="1272" y="9"/>
                    <a:pt x="1253" y="31"/>
                  </a:cubicBezTo>
                  <a:cubicBezTo>
                    <a:pt x="888" y="463"/>
                    <a:pt x="498" y="865"/>
                    <a:pt x="72" y="1231"/>
                  </a:cubicBezTo>
                  <a:cubicBezTo>
                    <a:pt x="0" y="1290"/>
                    <a:pt x="46" y="1432"/>
                    <a:pt x="139" y="1432"/>
                  </a:cubicBezTo>
                  <a:cubicBezTo>
                    <a:pt x="141" y="1432"/>
                    <a:pt x="143" y="1432"/>
                    <a:pt x="145" y="1432"/>
                  </a:cubicBezTo>
                  <a:cubicBezTo>
                    <a:pt x="565" y="1401"/>
                    <a:pt x="979" y="1371"/>
                    <a:pt x="1394" y="1340"/>
                  </a:cubicBezTo>
                  <a:cubicBezTo>
                    <a:pt x="1540" y="1334"/>
                    <a:pt x="1735" y="1352"/>
                    <a:pt x="1838" y="1224"/>
                  </a:cubicBezTo>
                  <a:cubicBezTo>
                    <a:pt x="1905" y="1139"/>
                    <a:pt x="1887" y="1042"/>
                    <a:pt x="1838" y="956"/>
                  </a:cubicBezTo>
                  <a:cubicBezTo>
                    <a:pt x="1850" y="926"/>
                    <a:pt x="1850" y="902"/>
                    <a:pt x="1832" y="865"/>
                  </a:cubicBezTo>
                  <a:cubicBezTo>
                    <a:pt x="1698" y="597"/>
                    <a:pt x="1570" y="329"/>
                    <a:pt x="1436" y="61"/>
                  </a:cubicBezTo>
                  <a:cubicBezTo>
                    <a:pt x="1417" y="24"/>
                    <a:pt x="1371" y="0"/>
                    <a:pt x="1327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44"/>
            <p:cNvSpPr/>
            <p:nvPr/>
          </p:nvSpPr>
          <p:spPr>
            <a:xfrm>
              <a:off x="256025" y="1356998"/>
              <a:ext cx="329787" cy="230830"/>
            </a:xfrm>
            <a:custGeom>
              <a:avLst/>
              <a:gdLst/>
              <a:ahLst/>
              <a:cxnLst/>
              <a:rect l="l" t="t" r="r" b="b"/>
              <a:pathLst>
                <a:path w="1913" h="1339" extrusionOk="0">
                  <a:moveTo>
                    <a:pt x="1784" y="0"/>
                  </a:moveTo>
                  <a:cubicBezTo>
                    <a:pt x="1777" y="0"/>
                    <a:pt x="1769" y="1"/>
                    <a:pt x="1761" y="3"/>
                  </a:cubicBezTo>
                  <a:cubicBezTo>
                    <a:pt x="1231" y="180"/>
                    <a:pt x="683" y="308"/>
                    <a:pt x="129" y="393"/>
                  </a:cubicBezTo>
                  <a:cubicBezTo>
                    <a:pt x="31" y="405"/>
                    <a:pt x="1" y="558"/>
                    <a:pt x="86" y="600"/>
                  </a:cubicBezTo>
                  <a:lnTo>
                    <a:pt x="1189" y="1191"/>
                  </a:lnTo>
                  <a:cubicBezTo>
                    <a:pt x="1294" y="1246"/>
                    <a:pt x="1420" y="1339"/>
                    <a:pt x="1547" y="1339"/>
                  </a:cubicBezTo>
                  <a:cubicBezTo>
                    <a:pt x="1573" y="1339"/>
                    <a:pt x="1600" y="1335"/>
                    <a:pt x="1627" y="1325"/>
                  </a:cubicBezTo>
                  <a:cubicBezTo>
                    <a:pt x="1731" y="1288"/>
                    <a:pt x="1773" y="1197"/>
                    <a:pt x="1773" y="1100"/>
                  </a:cubicBezTo>
                  <a:cubicBezTo>
                    <a:pt x="1792" y="1081"/>
                    <a:pt x="1810" y="1057"/>
                    <a:pt x="1816" y="1020"/>
                  </a:cubicBezTo>
                  <a:cubicBezTo>
                    <a:pt x="1846" y="722"/>
                    <a:pt x="1877" y="424"/>
                    <a:pt x="1907" y="125"/>
                  </a:cubicBezTo>
                  <a:cubicBezTo>
                    <a:pt x="1913" y="65"/>
                    <a:pt x="1850" y="0"/>
                    <a:pt x="1784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44"/>
            <p:cNvSpPr/>
            <p:nvPr/>
          </p:nvSpPr>
          <p:spPr>
            <a:xfrm>
              <a:off x="446350" y="903599"/>
              <a:ext cx="324443" cy="276514"/>
            </a:xfrm>
            <a:custGeom>
              <a:avLst/>
              <a:gdLst/>
              <a:ahLst/>
              <a:cxnLst/>
              <a:rect l="l" t="t" r="r" b="b"/>
              <a:pathLst>
                <a:path w="1882" h="1604" extrusionOk="0">
                  <a:moveTo>
                    <a:pt x="156" y="1"/>
                  </a:moveTo>
                  <a:cubicBezTo>
                    <a:pt x="76" y="1"/>
                    <a:pt x="1" y="93"/>
                    <a:pt x="48" y="166"/>
                  </a:cubicBezTo>
                  <a:cubicBezTo>
                    <a:pt x="255" y="526"/>
                    <a:pt x="462" y="891"/>
                    <a:pt x="669" y="1251"/>
                  </a:cubicBezTo>
                  <a:cubicBezTo>
                    <a:pt x="742" y="1379"/>
                    <a:pt x="809" y="1561"/>
                    <a:pt x="968" y="1598"/>
                  </a:cubicBezTo>
                  <a:cubicBezTo>
                    <a:pt x="984" y="1602"/>
                    <a:pt x="1000" y="1603"/>
                    <a:pt x="1016" y="1603"/>
                  </a:cubicBezTo>
                  <a:cubicBezTo>
                    <a:pt x="1101" y="1603"/>
                    <a:pt x="1165" y="1549"/>
                    <a:pt x="1211" y="1482"/>
                  </a:cubicBezTo>
                  <a:cubicBezTo>
                    <a:pt x="1236" y="1476"/>
                    <a:pt x="1266" y="1464"/>
                    <a:pt x="1284" y="1439"/>
                  </a:cubicBezTo>
                  <a:cubicBezTo>
                    <a:pt x="1473" y="1202"/>
                    <a:pt x="1656" y="964"/>
                    <a:pt x="1839" y="727"/>
                  </a:cubicBezTo>
                  <a:cubicBezTo>
                    <a:pt x="1881" y="672"/>
                    <a:pt x="1857" y="568"/>
                    <a:pt x="1784" y="550"/>
                  </a:cubicBezTo>
                  <a:cubicBezTo>
                    <a:pt x="1236" y="416"/>
                    <a:pt x="706" y="233"/>
                    <a:pt x="194" y="8"/>
                  </a:cubicBezTo>
                  <a:cubicBezTo>
                    <a:pt x="182" y="3"/>
                    <a:pt x="169" y="1"/>
                    <a:pt x="156" y="1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11" name="Google Shape;911;p44"/>
          <p:cNvSpPr/>
          <p:nvPr/>
        </p:nvSpPr>
        <p:spPr>
          <a:xfrm>
            <a:off x="-514186" y="969012"/>
            <a:ext cx="1693249" cy="1018288"/>
          </a:xfrm>
          <a:custGeom>
            <a:avLst/>
            <a:gdLst/>
            <a:ahLst/>
            <a:cxnLst/>
            <a:rect l="l" t="t" r="r" b="b"/>
            <a:pathLst>
              <a:path w="22978" h="13819" extrusionOk="0">
                <a:moveTo>
                  <a:pt x="15812" y="0"/>
                </a:moveTo>
                <a:cubicBezTo>
                  <a:pt x="11779" y="0"/>
                  <a:pt x="9514" y="6424"/>
                  <a:pt x="9514" y="6424"/>
                </a:cubicBezTo>
                <a:cubicBezTo>
                  <a:pt x="9514" y="6424"/>
                  <a:pt x="7402" y="4091"/>
                  <a:pt x="5443" y="4091"/>
                </a:cubicBezTo>
                <a:cubicBezTo>
                  <a:pt x="5206" y="4091"/>
                  <a:pt x="4971" y="4125"/>
                  <a:pt x="4743" y="4202"/>
                </a:cubicBezTo>
                <a:cubicBezTo>
                  <a:pt x="2635" y="4901"/>
                  <a:pt x="4963" y="7766"/>
                  <a:pt x="4963" y="7766"/>
                </a:cubicBezTo>
                <a:cubicBezTo>
                  <a:pt x="4209" y="7654"/>
                  <a:pt x="3577" y="7607"/>
                  <a:pt x="3048" y="7607"/>
                </a:cubicBezTo>
                <a:cubicBezTo>
                  <a:pt x="595" y="7607"/>
                  <a:pt x="355" y="8599"/>
                  <a:pt x="355" y="8599"/>
                </a:cubicBezTo>
                <a:cubicBezTo>
                  <a:pt x="1" y="9509"/>
                  <a:pt x="2424" y="10103"/>
                  <a:pt x="2424" y="10103"/>
                </a:cubicBezTo>
                <a:cubicBezTo>
                  <a:pt x="2424" y="10103"/>
                  <a:pt x="1572" y="12048"/>
                  <a:pt x="2779" y="12240"/>
                </a:cubicBezTo>
                <a:cubicBezTo>
                  <a:pt x="2864" y="12253"/>
                  <a:pt x="2948" y="12260"/>
                  <a:pt x="3029" y="12260"/>
                </a:cubicBezTo>
                <a:cubicBezTo>
                  <a:pt x="4082" y="12260"/>
                  <a:pt x="4743" y="11186"/>
                  <a:pt x="4743" y="11186"/>
                </a:cubicBezTo>
                <a:cubicBezTo>
                  <a:pt x="5986" y="12752"/>
                  <a:pt x="7438" y="13157"/>
                  <a:pt x="8608" y="13157"/>
                </a:cubicBezTo>
                <a:cubicBezTo>
                  <a:pt x="9865" y="13157"/>
                  <a:pt x="10798" y="12690"/>
                  <a:pt x="10798" y="12690"/>
                </a:cubicBezTo>
                <a:cubicBezTo>
                  <a:pt x="11696" y="13516"/>
                  <a:pt x="12526" y="13818"/>
                  <a:pt x="13260" y="13818"/>
                </a:cubicBezTo>
                <a:cubicBezTo>
                  <a:pt x="15259" y="13818"/>
                  <a:pt x="16546" y="11579"/>
                  <a:pt x="16546" y="11579"/>
                </a:cubicBezTo>
                <a:cubicBezTo>
                  <a:pt x="17367" y="11738"/>
                  <a:pt x="18167" y="11810"/>
                  <a:pt x="18903" y="11810"/>
                </a:cubicBezTo>
                <a:cubicBezTo>
                  <a:pt x="21272" y="11810"/>
                  <a:pt x="22978" y="11060"/>
                  <a:pt x="22620" y="10036"/>
                </a:cubicBezTo>
                <a:cubicBezTo>
                  <a:pt x="22455" y="9561"/>
                  <a:pt x="21927" y="9407"/>
                  <a:pt x="21312" y="9407"/>
                </a:cubicBezTo>
                <a:cubicBezTo>
                  <a:pt x="20179" y="9407"/>
                  <a:pt x="18749" y="9931"/>
                  <a:pt x="18749" y="9931"/>
                </a:cubicBezTo>
                <a:cubicBezTo>
                  <a:pt x="18749" y="9931"/>
                  <a:pt x="21652" y="1500"/>
                  <a:pt x="16919" y="159"/>
                </a:cubicBezTo>
                <a:cubicBezTo>
                  <a:pt x="16537" y="50"/>
                  <a:pt x="16167" y="0"/>
                  <a:pt x="15812" y="0"/>
                </a:cubicBez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12" name="Google Shape;912;p44"/>
          <p:cNvGrpSpPr/>
          <p:nvPr/>
        </p:nvGrpSpPr>
        <p:grpSpPr>
          <a:xfrm flipH="1">
            <a:off x="272163" y="1450660"/>
            <a:ext cx="2160494" cy="3157936"/>
            <a:chOff x="5411738" y="1986727"/>
            <a:chExt cx="1506515" cy="2202033"/>
          </a:xfrm>
        </p:grpSpPr>
        <p:sp>
          <p:nvSpPr>
            <p:cNvPr id="913" name="Google Shape;913;p44"/>
            <p:cNvSpPr/>
            <p:nvPr/>
          </p:nvSpPr>
          <p:spPr>
            <a:xfrm>
              <a:off x="5449934" y="3314465"/>
              <a:ext cx="179280" cy="112832"/>
            </a:xfrm>
            <a:custGeom>
              <a:avLst/>
              <a:gdLst/>
              <a:ahLst/>
              <a:cxnLst/>
              <a:rect l="l" t="t" r="r" b="b"/>
              <a:pathLst>
                <a:path w="3065" h="1929" extrusionOk="0">
                  <a:moveTo>
                    <a:pt x="1925" y="1"/>
                  </a:moveTo>
                  <a:cubicBezTo>
                    <a:pt x="1407" y="1"/>
                    <a:pt x="0" y="134"/>
                    <a:pt x="516" y="1304"/>
                  </a:cubicBezTo>
                  <a:cubicBezTo>
                    <a:pt x="678" y="1669"/>
                    <a:pt x="1111" y="1929"/>
                    <a:pt x="1577" y="1929"/>
                  </a:cubicBezTo>
                  <a:cubicBezTo>
                    <a:pt x="1858" y="1929"/>
                    <a:pt x="2151" y="1834"/>
                    <a:pt x="2404" y="1611"/>
                  </a:cubicBezTo>
                  <a:cubicBezTo>
                    <a:pt x="3065" y="1007"/>
                    <a:pt x="2452" y="11"/>
                    <a:pt x="1982" y="1"/>
                  </a:cubicBezTo>
                  <a:cubicBezTo>
                    <a:pt x="1965" y="1"/>
                    <a:pt x="1945" y="1"/>
                    <a:pt x="19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44"/>
            <p:cNvSpPr/>
            <p:nvPr/>
          </p:nvSpPr>
          <p:spPr>
            <a:xfrm>
              <a:off x="5464440" y="3307211"/>
              <a:ext cx="155239" cy="127280"/>
            </a:xfrm>
            <a:custGeom>
              <a:avLst/>
              <a:gdLst/>
              <a:ahLst/>
              <a:cxnLst/>
              <a:rect l="l" t="t" r="r" b="b"/>
              <a:pathLst>
                <a:path w="2654" h="2176" extrusionOk="0">
                  <a:moveTo>
                    <a:pt x="1734" y="240"/>
                  </a:moveTo>
                  <a:cubicBezTo>
                    <a:pt x="1926" y="250"/>
                    <a:pt x="2165" y="489"/>
                    <a:pt x="2271" y="777"/>
                  </a:cubicBezTo>
                  <a:cubicBezTo>
                    <a:pt x="2395" y="1074"/>
                    <a:pt x="2319" y="1428"/>
                    <a:pt x="2069" y="1639"/>
                  </a:cubicBezTo>
                  <a:cubicBezTo>
                    <a:pt x="1869" y="1832"/>
                    <a:pt x="1599" y="1933"/>
                    <a:pt x="1328" y="1933"/>
                  </a:cubicBezTo>
                  <a:cubicBezTo>
                    <a:pt x="1249" y="1933"/>
                    <a:pt x="1170" y="1924"/>
                    <a:pt x="1092" y="1907"/>
                  </a:cubicBezTo>
                  <a:cubicBezTo>
                    <a:pt x="786" y="1850"/>
                    <a:pt x="517" y="1658"/>
                    <a:pt x="383" y="1380"/>
                  </a:cubicBezTo>
                  <a:cubicBezTo>
                    <a:pt x="249" y="1083"/>
                    <a:pt x="249" y="844"/>
                    <a:pt x="364" y="671"/>
                  </a:cubicBezTo>
                  <a:cubicBezTo>
                    <a:pt x="594" y="336"/>
                    <a:pt x="1255" y="240"/>
                    <a:pt x="1658" y="240"/>
                  </a:cubicBezTo>
                  <a:close/>
                  <a:moveTo>
                    <a:pt x="1734" y="1"/>
                  </a:moveTo>
                  <a:cubicBezTo>
                    <a:pt x="1533" y="1"/>
                    <a:pt x="517" y="1"/>
                    <a:pt x="163" y="537"/>
                  </a:cubicBezTo>
                  <a:cubicBezTo>
                    <a:pt x="0" y="786"/>
                    <a:pt x="0" y="1102"/>
                    <a:pt x="163" y="1476"/>
                  </a:cubicBezTo>
                  <a:cubicBezTo>
                    <a:pt x="335" y="1821"/>
                    <a:pt x="661" y="2070"/>
                    <a:pt x="1035" y="2147"/>
                  </a:cubicBezTo>
                  <a:cubicBezTo>
                    <a:pt x="1131" y="2166"/>
                    <a:pt x="1226" y="2175"/>
                    <a:pt x="1322" y="2175"/>
                  </a:cubicBezTo>
                  <a:cubicBezTo>
                    <a:pt x="1658" y="2175"/>
                    <a:pt x="1983" y="2041"/>
                    <a:pt x="2232" y="1821"/>
                  </a:cubicBezTo>
                  <a:cubicBezTo>
                    <a:pt x="2548" y="1543"/>
                    <a:pt x="2654" y="1083"/>
                    <a:pt x="2491" y="690"/>
                  </a:cubicBezTo>
                  <a:cubicBezTo>
                    <a:pt x="2347" y="307"/>
                    <a:pt x="2031" y="10"/>
                    <a:pt x="17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44"/>
            <p:cNvSpPr/>
            <p:nvPr/>
          </p:nvSpPr>
          <p:spPr>
            <a:xfrm>
              <a:off x="5433029" y="3285393"/>
              <a:ext cx="104877" cy="135761"/>
            </a:xfrm>
            <a:custGeom>
              <a:avLst/>
              <a:gdLst/>
              <a:ahLst/>
              <a:cxnLst/>
              <a:rect l="l" t="t" r="r" b="b"/>
              <a:pathLst>
                <a:path w="1793" h="2321" extrusionOk="0">
                  <a:moveTo>
                    <a:pt x="688" y="1"/>
                  </a:moveTo>
                  <a:cubicBezTo>
                    <a:pt x="485" y="1"/>
                    <a:pt x="289" y="79"/>
                    <a:pt x="202" y="316"/>
                  </a:cubicBezTo>
                  <a:cubicBezTo>
                    <a:pt x="1" y="862"/>
                    <a:pt x="1" y="1782"/>
                    <a:pt x="163" y="2031"/>
                  </a:cubicBezTo>
                  <a:cubicBezTo>
                    <a:pt x="267" y="2184"/>
                    <a:pt x="628" y="2321"/>
                    <a:pt x="938" y="2321"/>
                  </a:cubicBezTo>
                  <a:cubicBezTo>
                    <a:pt x="1114" y="2321"/>
                    <a:pt x="1274" y="2276"/>
                    <a:pt x="1361" y="2165"/>
                  </a:cubicBezTo>
                  <a:cubicBezTo>
                    <a:pt x="1601" y="1868"/>
                    <a:pt x="1792" y="1150"/>
                    <a:pt x="1735" y="862"/>
                  </a:cubicBezTo>
                  <a:cubicBezTo>
                    <a:pt x="1677" y="575"/>
                    <a:pt x="1294" y="220"/>
                    <a:pt x="1294" y="220"/>
                  </a:cubicBezTo>
                  <a:cubicBezTo>
                    <a:pt x="1229" y="134"/>
                    <a:pt x="952" y="1"/>
                    <a:pt x="688" y="1"/>
                  </a:cubicBezTo>
                  <a:close/>
                </a:path>
              </a:pathLst>
            </a:custGeom>
            <a:solidFill>
              <a:srgbClr val="F6E3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44"/>
            <p:cNvSpPr/>
            <p:nvPr/>
          </p:nvSpPr>
          <p:spPr>
            <a:xfrm>
              <a:off x="5425776" y="3278667"/>
              <a:ext cx="120495" cy="149799"/>
            </a:xfrm>
            <a:custGeom>
              <a:avLst/>
              <a:gdLst/>
              <a:ahLst/>
              <a:cxnLst/>
              <a:rect l="l" t="t" r="r" b="b"/>
              <a:pathLst>
                <a:path w="2060" h="2561" extrusionOk="0">
                  <a:moveTo>
                    <a:pt x="824" y="240"/>
                  </a:moveTo>
                  <a:cubicBezTo>
                    <a:pt x="1006" y="240"/>
                    <a:pt x="1188" y="297"/>
                    <a:pt x="1332" y="412"/>
                  </a:cubicBezTo>
                  <a:lnTo>
                    <a:pt x="1351" y="422"/>
                  </a:lnTo>
                  <a:cubicBezTo>
                    <a:pt x="1447" y="517"/>
                    <a:pt x="1715" y="805"/>
                    <a:pt x="1753" y="1006"/>
                  </a:cubicBezTo>
                  <a:cubicBezTo>
                    <a:pt x="1801" y="1246"/>
                    <a:pt x="1619" y="1935"/>
                    <a:pt x="1399" y="2213"/>
                  </a:cubicBezTo>
                  <a:cubicBezTo>
                    <a:pt x="1319" y="2285"/>
                    <a:pt x="1213" y="2323"/>
                    <a:pt x="1103" y="2323"/>
                  </a:cubicBezTo>
                  <a:cubicBezTo>
                    <a:pt x="1080" y="2323"/>
                    <a:pt x="1057" y="2322"/>
                    <a:pt x="1035" y="2319"/>
                  </a:cubicBezTo>
                  <a:cubicBezTo>
                    <a:pt x="757" y="2309"/>
                    <a:pt x="460" y="2184"/>
                    <a:pt x="393" y="2079"/>
                  </a:cubicBezTo>
                  <a:cubicBezTo>
                    <a:pt x="268" y="1887"/>
                    <a:pt x="249" y="1025"/>
                    <a:pt x="450" y="470"/>
                  </a:cubicBezTo>
                  <a:cubicBezTo>
                    <a:pt x="489" y="345"/>
                    <a:pt x="594" y="259"/>
                    <a:pt x="728" y="240"/>
                  </a:cubicBezTo>
                  <a:close/>
                  <a:moveTo>
                    <a:pt x="805" y="1"/>
                  </a:moveTo>
                  <a:cubicBezTo>
                    <a:pt x="762" y="1"/>
                    <a:pt x="721" y="4"/>
                    <a:pt x="680" y="10"/>
                  </a:cubicBezTo>
                  <a:cubicBezTo>
                    <a:pt x="470" y="38"/>
                    <a:pt x="287" y="182"/>
                    <a:pt x="220" y="393"/>
                  </a:cubicBezTo>
                  <a:cubicBezTo>
                    <a:pt x="10" y="949"/>
                    <a:pt x="0" y="1926"/>
                    <a:pt x="192" y="2213"/>
                  </a:cubicBezTo>
                  <a:cubicBezTo>
                    <a:pt x="326" y="2414"/>
                    <a:pt x="709" y="2548"/>
                    <a:pt x="1016" y="2558"/>
                  </a:cubicBezTo>
                  <a:lnTo>
                    <a:pt x="1073" y="2558"/>
                  </a:lnTo>
                  <a:cubicBezTo>
                    <a:pt x="1093" y="2560"/>
                    <a:pt x="1112" y="2561"/>
                    <a:pt x="1131" y="2561"/>
                  </a:cubicBezTo>
                  <a:cubicBezTo>
                    <a:pt x="1303" y="2561"/>
                    <a:pt x="1470" y="2486"/>
                    <a:pt x="1590" y="2357"/>
                  </a:cubicBezTo>
                  <a:cubicBezTo>
                    <a:pt x="1839" y="2041"/>
                    <a:pt x="2060" y="1284"/>
                    <a:pt x="1993" y="949"/>
                  </a:cubicBezTo>
                  <a:cubicBezTo>
                    <a:pt x="1926" y="652"/>
                    <a:pt x="1571" y="307"/>
                    <a:pt x="1514" y="249"/>
                  </a:cubicBezTo>
                  <a:cubicBezTo>
                    <a:pt x="1405" y="132"/>
                    <a:pt x="1093" y="1"/>
                    <a:pt x="8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44"/>
            <p:cNvSpPr/>
            <p:nvPr/>
          </p:nvSpPr>
          <p:spPr>
            <a:xfrm>
              <a:off x="5475612" y="3285335"/>
              <a:ext cx="140733" cy="90312"/>
            </a:xfrm>
            <a:custGeom>
              <a:avLst/>
              <a:gdLst/>
              <a:ahLst/>
              <a:cxnLst/>
              <a:rect l="l" t="t" r="r" b="b"/>
              <a:pathLst>
                <a:path w="2406" h="1544" extrusionOk="0">
                  <a:moveTo>
                    <a:pt x="829" y="0"/>
                  </a:moveTo>
                  <a:cubicBezTo>
                    <a:pt x="640" y="0"/>
                    <a:pt x="453" y="77"/>
                    <a:pt x="326" y="221"/>
                  </a:cubicBezTo>
                  <a:cubicBezTo>
                    <a:pt x="211" y="384"/>
                    <a:pt x="1" y="835"/>
                    <a:pt x="68" y="940"/>
                  </a:cubicBezTo>
                  <a:cubicBezTo>
                    <a:pt x="118" y="1009"/>
                    <a:pt x="231" y="1128"/>
                    <a:pt x="389" y="1128"/>
                  </a:cubicBezTo>
                  <a:cubicBezTo>
                    <a:pt x="471" y="1128"/>
                    <a:pt x="566" y="1096"/>
                    <a:pt x="671" y="1007"/>
                  </a:cubicBezTo>
                  <a:cubicBezTo>
                    <a:pt x="780" y="1217"/>
                    <a:pt x="1175" y="1543"/>
                    <a:pt x="1568" y="1543"/>
                  </a:cubicBezTo>
                  <a:cubicBezTo>
                    <a:pt x="1694" y="1543"/>
                    <a:pt x="1820" y="1510"/>
                    <a:pt x="1936" y="1428"/>
                  </a:cubicBezTo>
                  <a:cubicBezTo>
                    <a:pt x="2405" y="1084"/>
                    <a:pt x="2051" y="394"/>
                    <a:pt x="1926" y="346"/>
                  </a:cubicBezTo>
                  <a:cubicBezTo>
                    <a:pt x="1926" y="346"/>
                    <a:pt x="1016" y="20"/>
                    <a:pt x="863" y="1"/>
                  </a:cubicBezTo>
                  <a:cubicBezTo>
                    <a:pt x="852" y="0"/>
                    <a:pt x="841" y="0"/>
                    <a:pt x="829" y="0"/>
                  </a:cubicBezTo>
                  <a:close/>
                </a:path>
              </a:pathLst>
            </a:custGeom>
            <a:solidFill>
              <a:srgbClr val="F6E3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44"/>
            <p:cNvSpPr/>
            <p:nvPr/>
          </p:nvSpPr>
          <p:spPr>
            <a:xfrm>
              <a:off x="5464966" y="3278374"/>
              <a:ext cx="146875" cy="104585"/>
            </a:xfrm>
            <a:custGeom>
              <a:avLst/>
              <a:gdLst/>
              <a:ahLst/>
              <a:cxnLst/>
              <a:rect l="l" t="t" r="r" b="b"/>
              <a:pathLst>
                <a:path w="2511" h="1788" extrusionOk="0">
                  <a:moveTo>
                    <a:pt x="1000" y="244"/>
                  </a:moveTo>
                  <a:cubicBezTo>
                    <a:pt x="1012" y="244"/>
                    <a:pt x="1024" y="244"/>
                    <a:pt x="1035" y="245"/>
                  </a:cubicBezTo>
                  <a:cubicBezTo>
                    <a:pt x="1131" y="254"/>
                    <a:pt x="1716" y="455"/>
                    <a:pt x="2060" y="580"/>
                  </a:cubicBezTo>
                  <a:cubicBezTo>
                    <a:pt x="2175" y="714"/>
                    <a:pt x="2233" y="886"/>
                    <a:pt x="2233" y="1059"/>
                  </a:cubicBezTo>
                  <a:cubicBezTo>
                    <a:pt x="2233" y="1212"/>
                    <a:pt x="2166" y="1365"/>
                    <a:pt x="2041" y="1452"/>
                  </a:cubicBezTo>
                  <a:cubicBezTo>
                    <a:pt x="1946" y="1513"/>
                    <a:pt x="1837" y="1545"/>
                    <a:pt x="1730" y="1545"/>
                  </a:cubicBezTo>
                  <a:cubicBezTo>
                    <a:pt x="1686" y="1545"/>
                    <a:pt x="1643" y="1540"/>
                    <a:pt x="1601" y="1528"/>
                  </a:cubicBezTo>
                  <a:cubicBezTo>
                    <a:pt x="1332" y="1461"/>
                    <a:pt x="1102" y="1298"/>
                    <a:pt x="949" y="1078"/>
                  </a:cubicBezTo>
                  <a:lnTo>
                    <a:pt x="882" y="944"/>
                  </a:lnTo>
                  <a:lnTo>
                    <a:pt x="767" y="1040"/>
                  </a:lnTo>
                  <a:cubicBezTo>
                    <a:pt x="717" y="1098"/>
                    <a:pt x="645" y="1128"/>
                    <a:pt x="569" y="1128"/>
                  </a:cubicBezTo>
                  <a:cubicBezTo>
                    <a:pt x="559" y="1128"/>
                    <a:pt x="548" y="1127"/>
                    <a:pt x="537" y="1126"/>
                  </a:cubicBezTo>
                  <a:cubicBezTo>
                    <a:pt x="461" y="1116"/>
                    <a:pt x="403" y="1068"/>
                    <a:pt x="355" y="1011"/>
                  </a:cubicBezTo>
                  <a:cubicBezTo>
                    <a:pt x="346" y="915"/>
                    <a:pt x="489" y="570"/>
                    <a:pt x="604" y="407"/>
                  </a:cubicBezTo>
                  <a:cubicBezTo>
                    <a:pt x="711" y="301"/>
                    <a:pt x="851" y="244"/>
                    <a:pt x="1000" y="244"/>
                  </a:cubicBezTo>
                  <a:close/>
                  <a:moveTo>
                    <a:pt x="983" y="0"/>
                  </a:moveTo>
                  <a:cubicBezTo>
                    <a:pt x="763" y="0"/>
                    <a:pt x="558" y="102"/>
                    <a:pt x="413" y="264"/>
                  </a:cubicBezTo>
                  <a:cubicBezTo>
                    <a:pt x="403" y="273"/>
                    <a:pt x="1" y="896"/>
                    <a:pt x="154" y="1126"/>
                  </a:cubicBezTo>
                  <a:cubicBezTo>
                    <a:pt x="231" y="1251"/>
                    <a:pt x="355" y="1337"/>
                    <a:pt x="499" y="1365"/>
                  </a:cubicBezTo>
                  <a:cubicBezTo>
                    <a:pt x="518" y="1367"/>
                    <a:pt x="536" y="1368"/>
                    <a:pt x="554" y="1368"/>
                  </a:cubicBezTo>
                  <a:cubicBezTo>
                    <a:pt x="648" y="1368"/>
                    <a:pt x="735" y="1347"/>
                    <a:pt x="815" y="1298"/>
                  </a:cubicBezTo>
                  <a:cubicBezTo>
                    <a:pt x="1007" y="1528"/>
                    <a:pt x="1256" y="1691"/>
                    <a:pt x="1543" y="1758"/>
                  </a:cubicBezTo>
                  <a:cubicBezTo>
                    <a:pt x="1610" y="1777"/>
                    <a:pt x="1677" y="1787"/>
                    <a:pt x="1744" y="1787"/>
                  </a:cubicBezTo>
                  <a:cubicBezTo>
                    <a:pt x="1898" y="1787"/>
                    <a:pt x="2051" y="1730"/>
                    <a:pt x="2185" y="1643"/>
                  </a:cubicBezTo>
                  <a:cubicBezTo>
                    <a:pt x="2405" y="1471"/>
                    <a:pt x="2511" y="1193"/>
                    <a:pt x="2463" y="925"/>
                  </a:cubicBezTo>
                  <a:cubicBezTo>
                    <a:pt x="2425" y="685"/>
                    <a:pt x="2300" y="407"/>
                    <a:pt x="2147" y="350"/>
                  </a:cubicBezTo>
                  <a:cubicBezTo>
                    <a:pt x="1993" y="292"/>
                    <a:pt x="1217" y="24"/>
                    <a:pt x="1064" y="5"/>
                  </a:cubicBezTo>
                  <a:cubicBezTo>
                    <a:pt x="1037" y="2"/>
                    <a:pt x="1010" y="0"/>
                    <a:pt x="9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44"/>
            <p:cNvSpPr/>
            <p:nvPr/>
          </p:nvSpPr>
          <p:spPr>
            <a:xfrm>
              <a:off x="5532234" y="3184259"/>
              <a:ext cx="532399" cy="297259"/>
            </a:xfrm>
            <a:custGeom>
              <a:avLst/>
              <a:gdLst/>
              <a:ahLst/>
              <a:cxnLst/>
              <a:rect l="l" t="t" r="r" b="b"/>
              <a:pathLst>
                <a:path w="9102" h="5082" extrusionOk="0">
                  <a:moveTo>
                    <a:pt x="7321" y="1"/>
                  </a:moveTo>
                  <a:cubicBezTo>
                    <a:pt x="7155" y="1"/>
                    <a:pt x="6998" y="41"/>
                    <a:pt x="6860" y="129"/>
                  </a:cubicBezTo>
                  <a:cubicBezTo>
                    <a:pt x="6860" y="129"/>
                    <a:pt x="3832" y="1537"/>
                    <a:pt x="3603" y="1585"/>
                  </a:cubicBezTo>
                  <a:cubicBezTo>
                    <a:pt x="3382" y="1624"/>
                    <a:pt x="585" y="1681"/>
                    <a:pt x="451" y="1777"/>
                  </a:cubicBezTo>
                  <a:cubicBezTo>
                    <a:pt x="316" y="1863"/>
                    <a:pt x="0" y="3348"/>
                    <a:pt x="221" y="4364"/>
                  </a:cubicBezTo>
                  <a:cubicBezTo>
                    <a:pt x="2036" y="4835"/>
                    <a:pt x="3224" y="5082"/>
                    <a:pt x="4326" y="5082"/>
                  </a:cubicBezTo>
                  <a:cubicBezTo>
                    <a:pt x="4882" y="5082"/>
                    <a:pt x="5416" y="5019"/>
                    <a:pt x="5998" y="4891"/>
                  </a:cubicBezTo>
                  <a:cubicBezTo>
                    <a:pt x="7741" y="4498"/>
                    <a:pt x="9102" y="2476"/>
                    <a:pt x="8967" y="1499"/>
                  </a:cubicBezTo>
                  <a:cubicBezTo>
                    <a:pt x="8859" y="709"/>
                    <a:pt x="8019" y="1"/>
                    <a:pt x="73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44"/>
            <p:cNvSpPr/>
            <p:nvPr/>
          </p:nvSpPr>
          <p:spPr>
            <a:xfrm>
              <a:off x="5525507" y="3177766"/>
              <a:ext cx="546437" cy="311063"/>
            </a:xfrm>
            <a:custGeom>
              <a:avLst/>
              <a:gdLst/>
              <a:ahLst/>
              <a:cxnLst/>
              <a:rect l="l" t="t" r="r" b="b"/>
              <a:pathLst>
                <a:path w="9342" h="5318" extrusionOk="0">
                  <a:moveTo>
                    <a:pt x="7445" y="229"/>
                  </a:moveTo>
                  <a:cubicBezTo>
                    <a:pt x="7599" y="229"/>
                    <a:pt x="7767" y="268"/>
                    <a:pt x="7942" y="346"/>
                  </a:cubicBezTo>
                  <a:cubicBezTo>
                    <a:pt x="8469" y="595"/>
                    <a:pt x="8891" y="1112"/>
                    <a:pt x="8958" y="1620"/>
                  </a:cubicBezTo>
                  <a:cubicBezTo>
                    <a:pt x="9092" y="2559"/>
                    <a:pt x="7722" y="4523"/>
                    <a:pt x="6084" y="4887"/>
                  </a:cubicBezTo>
                  <a:cubicBezTo>
                    <a:pt x="5520" y="5014"/>
                    <a:pt x="5001" y="5076"/>
                    <a:pt x="4454" y="5076"/>
                  </a:cubicBezTo>
                  <a:cubicBezTo>
                    <a:pt x="3393" y="5076"/>
                    <a:pt x="2230" y="4840"/>
                    <a:pt x="441" y="4379"/>
                  </a:cubicBezTo>
                  <a:cubicBezTo>
                    <a:pt x="259" y="3450"/>
                    <a:pt x="518" y="2185"/>
                    <a:pt x="633" y="1993"/>
                  </a:cubicBezTo>
                  <a:cubicBezTo>
                    <a:pt x="824" y="1945"/>
                    <a:pt x="1878" y="1898"/>
                    <a:pt x="2587" y="1869"/>
                  </a:cubicBezTo>
                  <a:cubicBezTo>
                    <a:pt x="3267" y="1840"/>
                    <a:pt x="3650" y="1830"/>
                    <a:pt x="3746" y="1811"/>
                  </a:cubicBezTo>
                  <a:cubicBezTo>
                    <a:pt x="3976" y="1763"/>
                    <a:pt x="6525" y="585"/>
                    <a:pt x="7032" y="346"/>
                  </a:cubicBezTo>
                  <a:lnTo>
                    <a:pt x="7042" y="336"/>
                  </a:lnTo>
                  <a:cubicBezTo>
                    <a:pt x="7160" y="265"/>
                    <a:pt x="7296" y="229"/>
                    <a:pt x="7445" y="229"/>
                  </a:cubicBezTo>
                  <a:close/>
                  <a:moveTo>
                    <a:pt x="7435" y="1"/>
                  </a:moveTo>
                  <a:cubicBezTo>
                    <a:pt x="7243" y="1"/>
                    <a:pt x="7066" y="49"/>
                    <a:pt x="6917" y="144"/>
                  </a:cubicBezTo>
                  <a:cubicBezTo>
                    <a:pt x="5758" y="681"/>
                    <a:pt x="3861" y="1543"/>
                    <a:pt x="3698" y="1581"/>
                  </a:cubicBezTo>
                  <a:cubicBezTo>
                    <a:pt x="3612" y="1591"/>
                    <a:pt x="3085" y="1620"/>
                    <a:pt x="2568" y="1639"/>
                  </a:cubicBezTo>
                  <a:cubicBezTo>
                    <a:pt x="978" y="1706"/>
                    <a:pt x="585" y="1735"/>
                    <a:pt x="499" y="1792"/>
                  </a:cubicBezTo>
                  <a:cubicBezTo>
                    <a:pt x="278" y="1936"/>
                    <a:pt x="0" y="3497"/>
                    <a:pt x="221" y="4503"/>
                  </a:cubicBezTo>
                  <a:cubicBezTo>
                    <a:pt x="230" y="4551"/>
                    <a:pt x="259" y="4580"/>
                    <a:pt x="307" y="4599"/>
                  </a:cubicBezTo>
                  <a:cubicBezTo>
                    <a:pt x="2156" y="5078"/>
                    <a:pt x="3353" y="5318"/>
                    <a:pt x="4446" y="5318"/>
                  </a:cubicBezTo>
                  <a:cubicBezTo>
                    <a:pt x="5020" y="5318"/>
                    <a:pt x="5586" y="5251"/>
                    <a:pt x="6141" y="5126"/>
                  </a:cubicBezTo>
                  <a:cubicBezTo>
                    <a:pt x="7914" y="4733"/>
                    <a:pt x="9341" y="2635"/>
                    <a:pt x="9197" y="1601"/>
                  </a:cubicBezTo>
                  <a:cubicBezTo>
                    <a:pt x="9121" y="1016"/>
                    <a:pt x="8642" y="413"/>
                    <a:pt x="8038" y="144"/>
                  </a:cubicBezTo>
                  <a:cubicBezTo>
                    <a:pt x="7832" y="49"/>
                    <a:pt x="7626" y="1"/>
                    <a:pt x="74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44"/>
            <p:cNvSpPr/>
            <p:nvPr/>
          </p:nvSpPr>
          <p:spPr>
            <a:xfrm>
              <a:off x="5954730" y="3097104"/>
              <a:ext cx="227009" cy="155239"/>
            </a:xfrm>
            <a:custGeom>
              <a:avLst/>
              <a:gdLst/>
              <a:ahLst/>
              <a:cxnLst/>
              <a:rect l="l" t="t" r="r" b="b"/>
              <a:pathLst>
                <a:path w="3881" h="2654" extrusionOk="0">
                  <a:moveTo>
                    <a:pt x="2367" y="0"/>
                  </a:moveTo>
                  <a:cubicBezTo>
                    <a:pt x="1419" y="0"/>
                    <a:pt x="470" y="604"/>
                    <a:pt x="231" y="1322"/>
                  </a:cubicBezTo>
                  <a:cubicBezTo>
                    <a:pt x="1" y="2050"/>
                    <a:pt x="576" y="2654"/>
                    <a:pt x="1524" y="2654"/>
                  </a:cubicBezTo>
                  <a:cubicBezTo>
                    <a:pt x="2463" y="2654"/>
                    <a:pt x="3411" y="2060"/>
                    <a:pt x="3651" y="1322"/>
                  </a:cubicBezTo>
                  <a:cubicBezTo>
                    <a:pt x="3881" y="594"/>
                    <a:pt x="3306" y="0"/>
                    <a:pt x="23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44"/>
            <p:cNvSpPr/>
            <p:nvPr/>
          </p:nvSpPr>
          <p:spPr>
            <a:xfrm>
              <a:off x="5955315" y="3090377"/>
              <a:ext cx="225898" cy="168692"/>
            </a:xfrm>
            <a:custGeom>
              <a:avLst/>
              <a:gdLst/>
              <a:ahLst/>
              <a:cxnLst/>
              <a:rect l="l" t="t" r="r" b="b"/>
              <a:pathLst>
                <a:path w="3862" h="2884" extrusionOk="0">
                  <a:moveTo>
                    <a:pt x="2357" y="240"/>
                  </a:moveTo>
                  <a:cubicBezTo>
                    <a:pt x="2827" y="240"/>
                    <a:pt x="3219" y="393"/>
                    <a:pt x="3421" y="680"/>
                  </a:cubicBezTo>
                  <a:cubicBezTo>
                    <a:pt x="3574" y="891"/>
                    <a:pt x="3612" y="1159"/>
                    <a:pt x="3516" y="1408"/>
                  </a:cubicBezTo>
                  <a:cubicBezTo>
                    <a:pt x="3306" y="2089"/>
                    <a:pt x="2395" y="2644"/>
                    <a:pt x="1505" y="2644"/>
                  </a:cubicBezTo>
                  <a:cubicBezTo>
                    <a:pt x="1035" y="2644"/>
                    <a:pt x="642" y="2481"/>
                    <a:pt x="432" y="2204"/>
                  </a:cubicBezTo>
                  <a:cubicBezTo>
                    <a:pt x="278" y="1993"/>
                    <a:pt x="240" y="1725"/>
                    <a:pt x="336" y="1475"/>
                  </a:cubicBezTo>
                  <a:cubicBezTo>
                    <a:pt x="556" y="795"/>
                    <a:pt x="1457" y="240"/>
                    <a:pt x="2348" y="240"/>
                  </a:cubicBezTo>
                  <a:close/>
                  <a:moveTo>
                    <a:pt x="2357" y="0"/>
                  </a:moveTo>
                  <a:cubicBezTo>
                    <a:pt x="1361" y="0"/>
                    <a:pt x="355" y="632"/>
                    <a:pt x="115" y="1408"/>
                  </a:cubicBezTo>
                  <a:cubicBezTo>
                    <a:pt x="0" y="1725"/>
                    <a:pt x="48" y="2079"/>
                    <a:pt x="250" y="2347"/>
                  </a:cubicBezTo>
                  <a:cubicBezTo>
                    <a:pt x="499" y="2692"/>
                    <a:pt x="958" y="2884"/>
                    <a:pt x="1514" y="2884"/>
                  </a:cubicBezTo>
                  <a:cubicBezTo>
                    <a:pt x="2501" y="2884"/>
                    <a:pt x="3507" y="2251"/>
                    <a:pt x="3756" y="1475"/>
                  </a:cubicBezTo>
                  <a:cubicBezTo>
                    <a:pt x="3861" y="1159"/>
                    <a:pt x="3813" y="805"/>
                    <a:pt x="3622" y="537"/>
                  </a:cubicBezTo>
                  <a:cubicBezTo>
                    <a:pt x="3373" y="192"/>
                    <a:pt x="2903" y="0"/>
                    <a:pt x="23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44"/>
            <p:cNvSpPr/>
            <p:nvPr/>
          </p:nvSpPr>
          <p:spPr>
            <a:xfrm>
              <a:off x="6372574" y="3279638"/>
              <a:ext cx="545679" cy="437009"/>
            </a:xfrm>
            <a:custGeom>
              <a:avLst/>
              <a:gdLst/>
              <a:ahLst/>
              <a:cxnLst/>
              <a:rect l="l" t="t" r="r" b="b"/>
              <a:pathLst>
                <a:path w="7733" h="6193" extrusionOk="0">
                  <a:moveTo>
                    <a:pt x="6237" y="1"/>
                  </a:moveTo>
                  <a:cubicBezTo>
                    <a:pt x="5577" y="1"/>
                    <a:pt x="4934" y="778"/>
                    <a:pt x="4274" y="1555"/>
                  </a:cubicBezTo>
                  <a:cubicBezTo>
                    <a:pt x="3412" y="2580"/>
                    <a:pt x="1601" y="3749"/>
                    <a:pt x="1" y="4611"/>
                  </a:cubicBezTo>
                  <a:lnTo>
                    <a:pt x="221" y="6192"/>
                  </a:lnTo>
                  <a:cubicBezTo>
                    <a:pt x="1381" y="5991"/>
                    <a:pt x="4130" y="5014"/>
                    <a:pt x="5567" y="3855"/>
                  </a:cubicBezTo>
                  <a:cubicBezTo>
                    <a:pt x="7004" y="2695"/>
                    <a:pt x="7732" y="961"/>
                    <a:pt x="6851" y="243"/>
                  </a:cubicBezTo>
                  <a:cubicBezTo>
                    <a:pt x="6644" y="74"/>
                    <a:pt x="6440" y="1"/>
                    <a:pt x="62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44"/>
            <p:cNvSpPr/>
            <p:nvPr/>
          </p:nvSpPr>
          <p:spPr>
            <a:xfrm>
              <a:off x="6363824" y="3271311"/>
              <a:ext cx="528744" cy="454086"/>
            </a:xfrm>
            <a:custGeom>
              <a:avLst/>
              <a:gdLst/>
              <a:ahLst/>
              <a:cxnLst/>
              <a:rect l="l" t="t" r="r" b="b"/>
              <a:pathLst>
                <a:path w="7493" h="6435" extrusionOk="0">
                  <a:moveTo>
                    <a:pt x="6362" y="244"/>
                  </a:moveTo>
                  <a:cubicBezTo>
                    <a:pt x="6541" y="244"/>
                    <a:pt x="6720" y="309"/>
                    <a:pt x="6898" y="457"/>
                  </a:cubicBezTo>
                  <a:cubicBezTo>
                    <a:pt x="7128" y="648"/>
                    <a:pt x="7253" y="945"/>
                    <a:pt x="7234" y="1242"/>
                  </a:cubicBezTo>
                  <a:cubicBezTo>
                    <a:pt x="7234" y="2047"/>
                    <a:pt x="6582" y="3101"/>
                    <a:pt x="5624" y="3877"/>
                  </a:cubicBezTo>
                  <a:cubicBezTo>
                    <a:pt x="4225" y="5007"/>
                    <a:pt x="1600" y="5936"/>
                    <a:pt x="451" y="6166"/>
                  </a:cubicBezTo>
                  <a:lnTo>
                    <a:pt x="259" y="4796"/>
                  </a:lnTo>
                  <a:cubicBezTo>
                    <a:pt x="2175" y="3752"/>
                    <a:pt x="3756" y="2622"/>
                    <a:pt x="4494" y="1759"/>
                  </a:cubicBezTo>
                  <a:lnTo>
                    <a:pt x="4522" y="1721"/>
                  </a:lnTo>
                  <a:cubicBezTo>
                    <a:pt x="5157" y="969"/>
                    <a:pt x="5763" y="244"/>
                    <a:pt x="6362" y="244"/>
                  </a:cubicBezTo>
                  <a:close/>
                  <a:moveTo>
                    <a:pt x="6362" y="1"/>
                  </a:moveTo>
                  <a:cubicBezTo>
                    <a:pt x="5661" y="1"/>
                    <a:pt x="4992" y="793"/>
                    <a:pt x="4340" y="1568"/>
                  </a:cubicBezTo>
                  <a:lnTo>
                    <a:pt x="4302" y="1606"/>
                  </a:lnTo>
                  <a:cubicBezTo>
                    <a:pt x="3583" y="2459"/>
                    <a:pt x="2003" y="3589"/>
                    <a:pt x="67" y="4634"/>
                  </a:cubicBezTo>
                  <a:cubicBezTo>
                    <a:pt x="29" y="4653"/>
                    <a:pt x="0" y="4701"/>
                    <a:pt x="10" y="4749"/>
                  </a:cubicBezTo>
                  <a:lnTo>
                    <a:pt x="230" y="6320"/>
                  </a:lnTo>
                  <a:cubicBezTo>
                    <a:pt x="230" y="6358"/>
                    <a:pt x="250" y="6387"/>
                    <a:pt x="278" y="6406"/>
                  </a:cubicBezTo>
                  <a:cubicBezTo>
                    <a:pt x="297" y="6415"/>
                    <a:pt x="317" y="6425"/>
                    <a:pt x="345" y="6425"/>
                  </a:cubicBezTo>
                  <a:lnTo>
                    <a:pt x="364" y="6435"/>
                  </a:lnTo>
                  <a:cubicBezTo>
                    <a:pt x="1457" y="6243"/>
                    <a:pt x="4292" y="5266"/>
                    <a:pt x="5768" y="4068"/>
                  </a:cubicBezTo>
                  <a:cubicBezTo>
                    <a:pt x="6783" y="3254"/>
                    <a:pt x="7473" y="2114"/>
                    <a:pt x="7473" y="1252"/>
                  </a:cubicBezTo>
                  <a:cubicBezTo>
                    <a:pt x="7492" y="878"/>
                    <a:pt x="7329" y="514"/>
                    <a:pt x="7051" y="275"/>
                  </a:cubicBezTo>
                  <a:cubicBezTo>
                    <a:pt x="6818" y="83"/>
                    <a:pt x="6589" y="1"/>
                    <a:pt x="63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44"/>
            <p:cNvSpPr/>
            <p:nvPr/>
          </p:nvSpPr>
          <p:spPr>
            <a:xfrm>
              <a:off x="5621319" y="4030421"/>
              <a:ext cx="223675" cy="151203"/>
            </a:xfrm>
            <a:custGeom>
              <a:avLst/>
              <a:gdLst/>
              <a:ahLst/>
              <a:cxnLst/>
              <a:rect l="l" t="t" r="r" b="b"/>
              <a:pathLst>
                <a:path w="3824" h="2585" extrusionOk="0">
                  <a:moveTo>
                    <a:pt x="2358" y="1"/>
                  </a:moveTo>
                  <a:cubicBezTo>
                    <a:pt x="2320" y="1"/>
                    <a:pt x="2281" y="2"/>
                    <a:pt x="2242" y="5"/>
                  </a:cubicBezTo>
                  <a:cubicBezTo>
                    <a:pt x="1447" y="62"/>
                    <a:pt x="1169" y="800"/>
                    <a:pt x="1169" y="800"/>
                  </a:cubicBezTo>
                  <a:cubicBezTo>
                    <a:pt x="1169" y="800"/>
                    <a:pt x="259" y="1777"/>
                    <a:pt x="135" y="1883"/>
                  </a:cubicBezTo>
                  <a:cubicBezTo>
                    <a:pt x="20" y="1998"/>
                    <a:pt x="1" y="2295"/>
                    <a:pt x="307" y="2429"/>
                  </a:cubicBezTo>
                  <a:cubicBezTo>
                    <a:pt x="550" y="2527"/>
                    <a:pt x="1608" y="2584"/>
                    <a:pt x="2303" y="2584"/>
                  </a:cubicBezTo>
                  <a:cubicBezTo>
                    <a:pt x="2483" y="2584"/>
                    <a:pt x="2639" y="2580"/>
                    <a:pt x="2750" y="2572"/>
                  </a:cubicBezTo>
                  <a:cubicBezTo>
                    <a:pt x="3287" y="2534"/>
                    <a:pt x="3679" y="2295"/>
                    <a:pt x="3708" y="2122"/>
                  </a:cubicBezTo>
                  <a:cubicBezTo>
                    <a:pt x="3737" y="1959"/>
                    <a:pt x="3823" y="743"/>
                    <a:pt x="3823" y="743"/>
                  </a:cubicBezTo>
                  <a:cubicBezTo>
                    <a:pt x="3823" y="743"/>
                    <a:pt x="3267" y="1"/>
                    <a:pt x="23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44"/>
            <p:cNvSpPr/>
            <p:nvPr/>
          </p:nvSpPr>
          <p:spPr>
            <a:xfrm>
              <a:off x="5616288" y="4023168"/>
              <a:ext cx="235432" cy="165592"/>
            </a:xfrm>
            <a:custGeom>
              <a:avLst/>
              <a:gdLst/>
              <a:ahLst/>
              <a:cxnLst/>
              <a:rect l="l" t="t" r="r" b="b"/>
              <a:pathLst>
                <a:path w="4025" h="2831" extrusionOk="0">
                  <a:moveTo>
                    <a:pt x="2434" y="244"/>
                  </a:moveTo>
                  <a:cubicBezTo>
                    <a:pt x="3162" y="244"/>
                    <a:pt x="3660" y="771"/>
                    <a:pt x="3785" y="905"/>
                  </a:cubicBezTo>
                  <a:cubicBezTo>
                    <a:pt x="3775" y="1135"/>
                    <a:pt x="3698" y="2083"/>
                    <a:pt x="3679" y="2237"/>
                  </a:cubicBezTo>
                  <a:cubicBezTo>
                    <a:pt x="3679" y="2313"/>
                    <a:pt x="3363" y="2533"/>
                    <a:pt x="2836" y="2572"/>
                  </a:cubicBezTo>
                  <a:cubicBezTo>
                    <a:pt x="2708" y="2582"/>
                    <a:pt x="2532" y="2587"/>
                    <a:pt x="2332" y="2587"/>
                  </a:cubicBezTo>
                  <a:cubicBezTo>
                    <a:pt x="1637" y="2587"/>
                    <a:pt x="657" y="2527"/>
                    <a:pt x="441" y="2438"/>
                  </a:cubicBezTo>
                  <a:cubicBezTo>
                    <a:pt x="355" y="2409"/>
                    <a:pt x="288" y="2342"/>
                    <a:pt x="269" y="2246"/>
                  </a:cubicBezTo>
                  <a:cubicBezTo>
                    <a:pt x="259" y="2198"/>
                    <a:pt x="278" y="2141"/>
                    <a:pt x="317" y="2093"/>
                  </a:cubicBezTo>
                  <a:cubicBezTo>
                    <a:pt x="431" y="1987"/>
                    <a:pt x="1313" y="1039"/>
                    <a:pt x="1351" y="1001"/>
                  </a:cubicBezTo>
                  <a:cubicBezTo>
                    <a:pt x="1361" y="991"/>
                    <a:pt x="1370" y="972"/>
                    <a:pt x="1370" y="962"/>
                  </a:cubicBezTo>
                  <a:cubicBezTo>
                    <a:pt x="1370" y="934"/>
                    <a:pt x="1629" y="292"/>
                    <a:pt x="2328" y="244"/>
                  </a:cubicBezTo>
                  <a:close/>
                  <a:moveTo>
                    <a:pt x="2428" y="0"/>
                  </a:moveTo>
                  <a:cubicBezTo>
                    <a:pt x="2389" y="0"/>
                    <a:pt x="2349" y="2"/>
                    <a:pt x="2309" y="4"/>
                  </a:cubicBezTo>
                  <a:cubicBezTo>
                    <a:pt x="1524" y="62"/>
                    <a:pt x="1207" y="723"/>
                    <a:pt x="1150" y="857"/>
                  </a:cubicBezTo>
                  <a:cubicBezTo>
                    <a:pt x="882" y="1135"/>
                    <a:pt x="230" y="1834"/>
                    <a:pt x="144" y="1920"/>
                  </a:cubicBezTo>
                  <a:cubicBezTo>
                    <a:pt x="39" y="2016"/>
                    <a:pt x="0" y="2160"/>
                    <a:pt x="29" y="2294"/>
                  </a:cubicBezTo>
                  <a:cubicBezTo>
                    <a:pt x="58" y="2457"/>
                    <a:pt x="173" y="2601"/>
                    <a:pt x="345" y="2658"/>
                  </a:cubicBezTo>
                  <a:cubicBezTo>
                    <a:pt x="614" y="2773"/>
                    <a:pt x="1686" y="2830"/>
                    <a:pt x="2376" y="2830"/>
                  </a:cubicBezTo>
                  <a:cubicBezTo>
                    <a:pt x="2568" y="2830"/>
                    <a:pt x="2740" y="2821"/>
                    <a:pt x="2836" y="2811"/>
                  </a:cubicBezTo>
                  <a:cubicBezTo>
                    <a:pt x="3382" y="2773"/>
                    <a:pt x="3861" y="2524"/>
                    <a:pt x="3900" y="2265"/>
                  </a:cubicBezTo>
                  <a:cubicBezTo>
                    <a:pt x="3928" y="2093"/>
                    <a:pt x="4024" y="924"/>
                    <a:pt x="4024" y="876"/>
                  </a:cubicBezTo>
                  <a:cubicBezTo>
                    <a:pt x="4024" y="847"/>
                    <a:pt x="4014" y="819"/>
                    <a:pt x="3995" y="799"/>
                  </a:cubicBezTo>
                  <a:cubicBezTo>
                    <a:pt x="3968" y="763"/>
                    <a:pt x="3383" y="0"/>
                    <a:pt x="24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44"/>
            <p:cNvSpPr/>
            <p:nvPr/>
          </p:nvSpPr>
          <p:spPr>
            <a:xfrm>
              <a:off x="6248951" y="4030421"/>
              <a:ext cx="218586" cy="151203"/>
            </a:xfrm>
            <a:custGeom>
              <a:avLst/>
              <a:gdLst/>
              <a:ahLst/>
              <a:cxnLst/>
              <a:rect l="l" t="t" r="r" b="b"/>
              <a:pathLst>
                <a:path w="3737" h="2585" extrusionOk="0">
                  <a:moveTo>
                    <a:pt x="1831" y="1"/>
                  </a:moveTo>
                  <a:cubicBezTo>
                    <a:pt x="926" y="1"/>
                    <a:pt x="202" y="743"/>
                    <a:pt x="202" y="743"/>
                  </a:cubicBezTo>
                  <a:cubicBezTo>
                    <a:pt x="202" y="743"/>
                    <a:pt x="29" y="1959"/>
                    <a:pt x="20" y="2122"/>
                  </a:cubicBezTo>
                  <a:cubicBezTo>
                    <a:pt x="0" y="2295"/>
                    <a:pt x="345" y="2534"/>
                    <a:pt x="872" y="2572"/>
                  </a:cubicBezTo>
                  <a:cubicBezTo>
                    <a:pt x="982" y="2580"/>
                    <a:pt x="1136" y="2584"/>
                    <a:pt x="1315" y="2584"/>
                  </a:cubicBezTo>
                  <a:cubicBezTo>
                    <a:pt x="2013" y="2584"/>
                    <a:pt x="3087" y="2526"/>
                    <a:pt x="3354" y="2419"/>
                  </a:cubicBezTo>
                  <a:cubicBezTo>
                    <a:pt x="3689" y="2295"/>
                    <a:pt x="3737" y="1998"/>
                    <a:pt x="3631" y="1883"/>
                  </a:cubicBezTo>
                  <a:cubicBezTo>
                    <a:pt x="3536" y="1777"/>
                    <a:pt x="2836" y="800"/>
                    <a:pt x="2836" y="800"/>
                  </a:cubicBezTo>
                  <a:cubicBezTo>
                    <a:pt x="2750" y="359"/>
                    <a:pt x="2386" y="34"/>
                    <a:pt x="1945" y="5"/>
                  </a:cubicBezTo>
                  <a:cubicBezTo>
                    <a:pt x="1907" y="2"/>
                    <a:pt x="1869" y="1"/>
                    <a:pt x="18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44"/>
            <p:cNvSpPr/>
            <p:nvPr/>
          </p:nvSpPr>
          <p:spPr>
            <a:xfrm>
              <a:off x="6242809" y="4023168"/>
              <a:ext cx="229759" cy="165592"/>
            </a:xfrm>
            <a:custGeom>
              <a:avLst/>
              <a:gdLst/>
              <a:ahLst/>
              <a:cxnLst/>
              <a:rect l="l" t="t" r="r" b="b"/>
              <a:pathLst>
                <a:path w="3928" h="2831" extrusionOk="0">
                  <a:moveTo>
                    <a:pt x="1949" y="241"/>
                  </a:moveTo>
                  <a:cubicBezTo>
                    <a:pt x="1979" y="241"/>
                    <a:pt x="2010" y="242"/>
                    <a:pt x="2041" y="244"/>
                  </a:cubicBezTo>
                  <a:cubicBezTo>
                    <a:pt x="2433" y="273"/>
                    <a:pt x="2759" y="560"/>
                    <a:pt x="2836" y="943"/>
                  </a:cubicBezTo>
                  <a:cubicBezTo>
                    <a:pt x="2836" y="962"/>
                    <a:pt x="2845" y="972"/>
                    <a:pt x="2855" y="991"/>
                  </a:cubicBezTo>
                  <a:cubicBezTo>
                    <a:pt x="2922" y="1096"/>
                    <a:pt x="3554" y="1978"/>
                    <a:pt x="3650" y="2093"/>
                  </a:cubicBezTo>
                  <a:cubicBezTo>
                    <a:pt x="3669" y="2122"/>
                    <a:pt x="3679" y="2160"/>
                    <a:pt x="3660" y="2198"/>
                  </a:cubicBezTo>
                  <a:cubicBezTo>
                    <a:pt x="3621" y="2313"/>
                    <a:pt x="3535" y="2399"/>
                    <a:pt x="3420" y="2438"/>
                  </a:cubicBezTo>
                  <a:cubicBezTo>
                    <a:pt x="3178" y="2529"/>
                    <a:pt x="2149" y="2584"/>
                    <a:pt x="1455" y="2584"/>
                  </a:cubicBezTo>
                  <a:cubicBezTo>
                    <a:pt x="1272" y="2584"/>
                    <a:pt x="1112" y="2580"/>
                    <a:pt x="996" y="2572"/>
                  </a:cubicBezTo>
                  <a:cubicBezTo>
                    <a:pt x="632" y="2553"/>
                    <a:pt x="374" y="2428"/>
                    <a:pt x="278" y="2313"/>
                  </a:cubicBezTo>
                  <a:cubicBezTo>
                    <a:pt x="249" y="2284"/>
                    <a:pt x="249" y="2256"/>
                    <a:pt x="249" y="2256"/>
                  </a:cubicBezTo>
                  <a:cubicBezTo>
                    <a:pt x="259" y="2112"/>
                    <a:pt x="393" y="1135"/>
                    <a:pt x="422" y="924"/>
                  </a:cubicBezTo>
                  <a:cubicBezTo>
                    <a:pt x="560" y="795"/>
                    <a:pt x="1194" y="241"/>
                    <a:pt x="1949" y="241"/>
                  </a:cubicBezTo>
                  <a:close/>
                  <a:moveTo>
                    <a:pt x="1943" y="0"/>
                  </a:moveTo>
                  <a:cubicBezTo>
                    <a:pt x="1001" y="0"/>
                    <a:pt x="257" y="753"/>
                    <a:pt x="220" y="780"/>
                  </a:cubicBezTo>
                  <a:cubicBezTo>
                    <a:pt x="201" y="799"/>
                    <a:pt x="192" y="828"/>
                    <a:pt x="192" y="847"/>
                  </a:cubicBezTo>
                  <a:cubicBezTo>
                    <a:pt x="182" y="895"/>
                    <a:pt x="19" y="2064"/>
                    <a:pt x="10" y="2237"/>
                  </a:cubicBezTo>
                  <a:cubicBezTo>
                    <a:pt x="0" y="2323"/>
                    <a:pt x="38" y="2409"/>
                    <a:pt x="96" y="2466"/>
                  </a:cubicBezTo>
                  <a:cubicBezTo>
                    <a:pt x="249" y="2658"/>
                    <a:pt x="594" y="2783"/>
                    <a:pt x="977" y="2811"/>
                  </a:cubicBezTo>
                  <a:cubicBezTo>
                    <a:pt x="1092" y="2830"/>
                    <a:pt x="1255" y="2830"/>
                    <a:pt x="1447" y="2830"/>
                  </a:cubicBezTo>
                  <a:cubicBezTo>
                    <a:pt x="2136" y="2830"/>
                    <a:pt x="3209" y="2773"/>
                    <a:pt x="3506" y="2658"/>
                  </a:cubicBezTo>
                  <a:cubicBezTo>
                    <a:pt x="3688" y="2601"/>
                    <a:pt x="3842" y="2447"/>
                    <a:pt x="3899" y="2256"/>
                  </a:cubicBezTo>
                  <a:cubicBezTo>
                    <a:pt x="3928" y="2141"/>
                    <a:pt x="3909" y="2026"/>
                    <a:pt x="3832" y="1930"/>
                  </a:cubicBezTo>
                  <a:cubicBezTo>
                    <a:pt x="3765" y="1853"/>
                    <a:pt x="3344" y="1259"/>
                    <a:pt x="3066" y="867"/>
                  </a:cubicBezTo>
                  <a:cubicBezTo>
                    <a:pt x="2960" y="388"/>
                    <a:pt x="2548" y="33"/>
                    <a:pt x="2060" y="4"/>
                  </a:cubicBezTo>
                  <a:cubicBezTo>
                    <a:pt x="2020" y="2"/>
                    <a:pt x="1981" y="0"/>
                    <a:pt x="19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44"/>
            <p:cNvSpPr/>
            <p:nvPr/>
          </p:nvSpPr>
          <p:spPr>
            <a:xfrm>
              <a:off x="5645418" y="3614301"/>
              <a:ext cx="883763" cy="501690"/>
            </a:xfrm>
            <a:custGeom>
              <a:avLst/>
              <a:gdLst/>
              <a:ahLst/>
              <a:cxnLst/>
              <a:rect l="l" t="t" r="r" b="b"/>
              <a:pathLst>
                <a:path w="15109" h="8577" extrusionOk="0">
                  <a:moveTo>
                    <a:pt x="3833" y="1"/>
                  </a:moveTo>
                  <a:cubicBezTo>
                    <a:pt x="3248" y="547"/>
                    <a:pt x="2760" y="1189"/>
                    <a:pt x="2376" y="1907"/>
                  </a:cubicBezTo>
                  <a:cubicBezTo>
                    <a:pt x="1821" y="2721"/>
                    <a:pt x="1572" y="3651"/>
                    <a:pt x="1054" y="5097"/>
                  </a:cubicBezTo>
                  <a:cubicBezTo>
                    <a:pt x="154" y="6851"/>
                    <a:pt x="48" y="7761"/>
                    <a:pt x="20" y="7885"/>
                  </a:cubicBezTo>
                  <a:cubicBezTo>
                    <a:pt x="1" y="8000"/>
                    <a:pt x="77" y="8201"/>
                    <a:pt x="403" y="8240"/>
                  </a:cubicBezTo>
                  <a:cubicBezTo>
                    <a:pt x="729" y="8278"/>
                    <a:pt x="2961" y="8575"/>
                    <a:pt x="3210" y="8575"/>
                  </a:cubicBezTo>
                  <a:cubicBezTo>
                    <a:pt x="3226" y="8576"/>
                    <a:pt x="3241" y="8576"/>
                    <a:pt x="3257" y="8576"/>
                  </a:cubicBezTo>
                  <a:cubicBezTo>
                    <a:pt x="3462" y="8576"/>
                    <a:pt x="3664" y="8518"/>
                    <a:pt x="3833" y="8403"/>
                  </a:cubicBezTo>
                  <a:cubicBezTo>
                    <a:pt x="3996" y="8278"/>
                    <a:pt x="6295" y="6515"/>
                    <a:pt x="7693" y="6084"/>
                  </a:cubicBezTo>
                  <a:cubicBezTo>
                    <a:pt x="8517" y="6467"/>
                    <a:pt x="10386" y="7243"/>
                    <a:pt x="10386" y="7243"/>
                  </a:cubicBezTo>
                  <a:cubicBezTo>
                    <a:pt x="10386" y="7243"/>
                    <a:pt x="10271" y="7962"/>
                    <a:pt x="10261" y="8067"/>
                  </a:cubicBezTo>
                  <a:cubicBezTo>
                    <a:pt x="10251" y="8182"/>
                    <a:pt x="10242" y="8451"/>
                    <a:pt x="10721" y="8470"/>
                  </a:cubicBezTo>
                  <a:cubicBezTo>
                    <a:pt x="11148" y="8487"/>
                    <a:pt x="12901" y="8519"/>
                    <a:pt x="13445" y="8519"/>
                  </a:cubicBezTo>
                  <a:cubicBezTo>
                    <a:pt x="13511" y="8519"/>
                    <a:pt x="13559" y="8519"/>
                    <a:pt x="13585" y="8518"/>
                  </a:cubicBezTo>
                  <a:cubicBezTo>
                    <a:pt x="13825" y="8508"/>
                    <a:pt x="13988" y="8297"/>
                    <a:pt x="14064" y="8154"/>
                  </a:cubicBezTo>
                  <a:cubicBezTo>
                    <a:pt x="14141" y="8000"/>
                    <a:pt x="14697" y="6697"/>
                    <a:pt x="14802" y="6314"/>
                  </a:cubicBezTo>
                  <a:cubicBezTo>
                    <a:pt x="14917" y="5931"/>
                    <a:pt x="15109" y="5414"/>
                    <a:pt x="15013" y="5021"/>
                  </a:cubicBezTo>
                  <a:cubicBezTo>
                    <a:pt x="14917" y="4618"/>
                    <a:pt x="14218" y="2223"/>
                    <a:pt x="14218" y="2223"/>
                  </a:cubicBezTo>
                  <a:cubicBezTo>
                    <a:pt x="14218" y="2223"/>
                    <a:pt x="13844" y="872"/>
                    <a:pt x="129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44"/>
            <p:cNvSpPr/>
            <p:nvPr/>
          </p:nvSpPr>
          <p:spPr>
            <a:xfrm>
              <a:off x="5638691" y="3607048"/>
              <a:ext cx="897216" cy="516196"/>
            </a:xfrm>
            <a:custGeom>
              <a:avLst/>
              <a:gdLst/>
              <a:ahLst/>
              <a:cxnLst/>
              <a:rect l="l" t="t" r="r" b="b"/>
              <a:pathLst>
                <a:path w="15339" h="8825" extrusionOk="0">
                  <a:moveTo>
                    <a:pt x="13011" y="240"/>
                  </a:moveTo>
                  <a:cubicBezTo>
                    <a:pt x="13854" y="1083"/>
                    <a:pt x="14218" y="2357"/>
                    <a:pt x="14218" y="2386"/>
                  </a:cubicBezTo>
                  <a:cubicBezTo>
                    <a:pt x="14227" y="2405"/>
                    <a:pt x="14917" y="4781"/>
                    <a:pt x="15013" y="5173"/>
                  </a:cubicBezTo>
                  <a:cubicBezTo>
                    <a:pt x="15089" y="5480"/>
                    <a:pt x="14965" y="5892"/>
                    <a:pt x="14860" y="6218"/>
                  </a:cubicBezTo>
                  <a:cubicBezTo>
                    <a:pt x="14840" y="6285"/>
                    <a:pt x="14821" y="6352"/>
                    <a:pt x="14802" y="6409"/>
                  </a:cubicBezTo>
                  <a:cubicBezTo>
                    <a:pt x="14697" y="6764"/>
                    <a:pt x="14151" y="8076"/>
                    <a:pt x="14074" y="8220"/>
                  </a:cubicBezTo>
                  <a:cubicBezTo>
                    <a:pt x="14026" y="8306"/>
                    <a:pt x="13892" y="8517"/>
                    <a:pt x="13700" y="8527"/>
                  </a:cubicBezTo>
                  <a:cubicBezTo>
                    <a:pt x="13674" y="8528"/>
                    <a:pt x="13626" y="8528"/>
                    <a:pt x="13560" y="8528"/>
                  </a:cubicBezTo>
                  <a:cubicBezTo>
                    <a:pt x="13018" y="8528"/>
                    <a:pt x="11273" y="8496"/>
                    <a:pt x="10845" y="8479"/>
                  </a:cubicBezTo>
                  <a:cubicBezTo>
                    <a:pt x="10730" y="8479"/>
                    <a:pt x="10625" y="8450"/>
                    <a:pt x="10539" y="8373"/>
                  </a:cubicBezTo>
                  <a:cubicBezTo>
                    <a:pt x="10501" y="8325"/>
                    <a:pt x="10491" y="8268"/>
                    <a:pt x="10501" y="8210"/>
                  </a:cubicBezTo>
                  <a:cubicBezTo>
                    <a:pt x="10510" y="8115"/>
                    <a:pt x="10587" y="7588"/>
                    <a:pt x="10615" y="7387"/>
                  </a:cubicBezTo>
                  <a:cubicBezTo>
                    <a:pt x="10625" y="7329"/>
                    <a:pt x="10596" y="7281"/>
                    <a:pt x="10548" y="7252"/>
                  </a:cubicBezTo>
                  <a:cubicBezTo>
                    <a:pt x="10529" y="7252"/>
                    <a:pt x="8671" y="6476"/>
                    <a:pt x="7866" y="6103"/>
                  </a:cubicBezTo>
                  <a:cubicBezTo>
                    <a:pt x="7849" y="6092"/>
                    <a:pt x="7832" y="6087"/>
                    <a:pt x="7815" y="6087"/>
                  </a:cubicBezTo>
                  <a:cubicBezTo>
                    <a:pt x="7804" y="6087"/>
                    <a:pt x="7792" y="6089"/>
                    <a:pt x="7780" y="6093"/>
                  </a:cubicBezTo>
                  <a:cubicBezTo>
                    <a:pt x="6544" y="6476"/>
                    <a:pt x="4666" y="7837"/>
                    <a:pt x="3909" y="8402"/>
                  </a:cubicBezTo>
                  <a:lnTo>
                    <a:pt x="3881" y="8431"/>
                  </a:lnTo>
                  <a:cubicBezTo>
                    <a:pt x="3729" y="8529"/>
                    <a:pt x="3554" y="8585"/>
                    <a:pt x="3368" y="8585"/>
                  </a:cubicBezTo>
                  <a:cubicBezTo>
                    <a:pt x="3354" y="8585"/>
                    <a:pt x="3339" y="8585"/>
                    <a:pt x="3325" y="8584"/>
                  </a:cubicBezTo>
                  <a:cubicBezTo>
                    <a:pt x="3143" y="8584"/>
                    <a:pt x="1763" y="8402"/>
                    <a:pt x="1026" y="8306"/>
                  </a:cubicBezTo>
                  <a:lnTo>
                    <a:pt x="537" y="8249"/>
                  </a:lnTo>
                  <a:cubicBezTo>
                    <a:pt x="441" y="8239"/>
                    <a:pt x="355" y="8201"/>
                    <a:pt x="288" y="8134"/>
                  </a:cubicBezTo>
                  <a:cubicBezTo>
                    <a:pt x="269" y="8105"/>
                    <a:pt x="259" y="8067"/>
                    <a:pt x="259" y="8019"/>
                  </a:cubicBezTo>
                  <a:lnTo>
                    <a:pt x="259" y="8000"/>
                  </a:lnTo>
                  <a:cubicBezTo>
                    <a:pt x="365" y="7310"/>
                    <a:pt x="729" y="6342"/>
                    <a:pt x="1275" y="5279"/>
                  </a:cubicBezTo>
                  <a:lnTo>
                    <a:pt x="1284" y="5260"/>
                  </a:lnTo>
                  <a:cubicBezTo>
                    <a:pt x="1390" y="4963"/>
                    <a:pt x="1486" y="4685"/>
                    <a:pt x="1572" y="4426"/>
                  </a:cubicBezTo>
                  <a:cubicBezTo>
                    <a:pt x="1917" y="3439"/>
                    <a:pt x="2156" y="2731"/>
                    <a:pt x="2597" y="2089"/>
                  </a:cubicBezTo>
                  <a:lnTo>
                    <a:pt x="2597" y="2079"/>
                  </a:lnTo>
                  <a:cubicBezTo>
                    <a:pt x="2970" y="1399"/>
                    <a:pt x="3440" y="776"/>
                    <a:pt x="3996" y="240"/>
                  </a:cubicBezTo>
                  <a:close/>
                  <a:moveTo>
                    <a:pt x="3948" y="0"/>
                  </a:moveTo>
                  <a:cubicBezTo>
                    <a:pt x="3919" y="0"/>
                    <a:pt x="3890" y="10"/>
                    <a:pt x="3871" y="29"/>
                  </a:cubicBezTo>
                  <a:cubicBezTo>
                    <a:pt x="3277" y="594"/>
                    <a:pt x="2779" y="1246"/>
                    <a:pt x="2386" y="1964"/>
                  </a:cubicBezTo>
                  <a:cubicBezTo>
                    <a:pt x="1936" y="2625"/>
                    <a:pt x="1687" y="3353"/>
                    <a:pt x="1342" y="4350"/>
                  </a:cubicBezTo>
                  <a:cubicBezTo>
                    <a:pt x="1256" y="4608"/>
                    <a:pt x="1160" y="4877"/>
                    <a:pt x="1054" y="5173"/>
                  </a:cubicBezTo>
                  <a:cubicBezTo>
                    <a:pt x="499" y="6266"/>
                    <a:pt x="135" y="7252"/>
                    <a:pt x="20" y="7961"/>
                  </a:cubicBezTo>
                  <a:lnTo>
                    <a:pt x="20" y="7981"/>
                  </a:lnTo>
                  <a:cubicBezTo>
                    <a:pt x="1" y="8086"/>
                    <a:pt x="29" y="8191"/>
                    <a:pt x="96" y="8278"/>
                  </a:cubicBezTo>
                  <a:cubicBezTo>
                    <a:pt x="192" y="8402"/>
                    <a:pt x="345" y="8479"/>
                    <a:pt x="499" y="8479"/>
                  </a:cubicBezTo>
                  <a:lnTo>
                    <a:pt x="987" y="8546"/>
                  </a:lnTo>
                  <a:cubicBezTo>
                    <a:pt x="2022" y="8680"/>
                    <a:pt x="3143" y="8824"/>
                    <a:pt x="3325" y="8824"/>
                  </a:cubicBezTo>
                  <a:cubicBezTo>
                    <a:pt x="3339" y="8824"/>
                    <a:pt x="3353" y="8824"/>
                    <a:pt x="3367" y="8824"/>
                  </a:cubicBezTo>
                  <a:cubicBezTo>
                    <a:pt x="3601" y="8824"/>
                    <a:pt x="3825" y="8748"/>
                    <a:pt x="4015" y="8613"/>
                  </a:cubicBezTo>
                  <a:lnTo>
                    <a:pt x="4043" y="8594"/>
                  </a:lnTo>
                  <a:cubicBezTo>
                    <a:pt x="4781" y="8038"/>
                    <a:pt x="6601" y="6716"/>
                    <a:pt x="7799" y="6333"/>
                  </a:cubicBezTo>
                  <a:cubicBezTo>
                    <a:pt x="8527" y="6668"/>
                    <a:pt x="9993" y="7281"/>
                    <a:pt x="10357" y="7434"/>
                  </a:cubicBezTo>
                  <a:cubicBezTo>
                    <a:pt x="10328" y="7636"/>
                    <a:pt x="10261" y="8086"/>
                    <a:pt x="10251" y="8182"/>
                  </a:cubicBezTo>
                  <a:cubicBezTo>
                    <a:pt x="10232" y="8306"/>
                    <a:pt x="10271" y="8431"/>
                    <a:pt x="10347" y="8527"/>
                  </a:cubicBezTo>
                  <a:cubicBezTo>
                    <a:pt x="10473" y="8643"/>
                    <a:pt x="10632" y="8710"/>
                    <a:pt x="10794" y="8710"/>
                  </a:cubicBezTo>
                  <a:cubicBezTo>
                    <a:pt x="10805" y="8710"/>
                    <a:pt x="10815" y="8709"/>
                    <a:pt x="10826" y="8709"/>
                  </a:cubicBezTo>
                  <a:cubicBezTo>
                    <a:pt x="11253" y="8726"/>
                    <a:pt x="13029" y="8758"/>
                    <a:pt x="13565" y="8758"/>
                  </a:cubicBezTo>
                  <a:cubicBezTo>
                    <a:pt x="13630" y="8758"/>
                    <a:pt x="13676" y="8758"/>
                    <a:pt x="13700" y="8757"/>
                  </a:cubicBezTo>
                  <a:cubicBezTo>
                    <a:pt x="13921" y="8747"/>
                    <a:pt x="14141" y="8594"/>
                    <a:pt x="14285" y="8325"/>
                  </a:cubicBezTo>
                  <a:cubicBezTo>
                    <a:pt x="14361" y="8172"/>
                    <a:pt x="14917" y="6850"/>
                    <a:pt x="15032" y="6467"/>
                  </a:cubicBezTo>
                  <a:cubicBezTo>
                    <a:pt x="15051" y="6409"/>
                    <a:pt x="15070" y="6352"/>
                    <a:pt x="15089" y="6285"/>
                  </a:cubicBezTo>
                  <a:cubicBezTo>
                    <a:pt x="15195" y="5930"/>
                    <a:pt x="15339" y="5480"/>
                    <a:pt x="15243" y="5106"/>
                  </a:cubicBezTo>
                  <a:cubicBezTo>
                    <a:pt x="15147" y="4704"/>
                    <a:pt x="14476" y="2405"/>
                    <a:pt x="14448" y="2309"/>
                  </a:cubicBezTo>
                  <a:cubicBezTo>
                    <a:pt x="14428" y="2261"/>
                    <a:pt x="14055" y="929"/>
                    <a:pt x="13145" y="38"/>
                  </a:cubicBezTo>
                  <a:cubicBezTo>
                    <a:pt x="13126" y="10"/>
                    <a:pt x="13087" y="0"/>
                    <a:pt x="130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44"/>
            <p:cNvSpPr/>
            <p:nvPr/>
          </p:nvSpPr>
          <p:spPr>
            <a:xfrm>
              <a:off x="6023693" y="3861785"/>
              <a:ext cx="82708" cy="115523"/>
            </a:xfrm>
            <a:custGeom>
              <a:avLst/>
              <a:gdLst/>
              <a:ahLst/>
              <a:cxnLst/>
              <a:rect l="l" t="t" r="r" b="b"/>
              <a:pathLst>
                <a:path w="1414" h="1975" extrusionOk="0">
                  <a:moveTo>
                    <a:pt x="54" y="1"/>
                  </a:moveTo>
                  <a:cubicBezTo>
                    <a:pt x="49" y="1"/>
                    <a:pt x="43" y="2"/>
                    <a:pt x="39" y="4"/>
                  </a:cubicBezTo>
                  <a:cubicBezTo>
                    <a:pt x="10" y="23"/>
                    <a:pt x="0" y="52"/>
                    <a:pt x="10" y="71"/>
                  </a:cubicBezTo>
                  <a:cubicBezTo>
                    <a:pt x="163" y="407"/>
                    <a:pt x="336" y="723"/>
                    <a:pt x="527" y="1029"/>
                  </a:cubicBezTo>
                  <a:cubicBezTo>
                    <a:pt x="719" y="1336"/>
                    <a:pt x="920" y="1633"/>
                    <a:pt x="1140" y="1930"/>
                  </a:cubicBezTo>
                  <a:cubicBezTo>
                    <a:pt x="1140" y="1930"/>
                    <a:pt x="1140" y="1930"/>
                    <a:pt x="1140" y="1920"/>
                  </a:cubicBezTo>
                  <a:cubicBezTo>
                    <a:pt x="1169" y="1959"/>
                    <a:pt x="1204" y="1975"/>
                    <a:pt x="1238" y="1975"/>
                  </a:cubicBezTo>
                  <a:cubicBezTo>
                    <a:pt x="1330" y="1975"/>
                    <a:pt x="1413" y="1858"/>
                    <a:pt x="1322" y="1767"/>
                  </a:cubicBezTo>
                  <a:cubicBezTo>
                    <a:pt x="1092" y="1499"/>
                    <a:pt x="872" y="1221"/>
                    <a:pt x="671" y="933"/>
                  </a:cubicBezTo>
                  <a:cubicBezTo>
                    <a:pt x="460" y="646"/>
                    <a:pt x="268" y="339"/>
                    <a:pt x="96" y="33"/>
                  </a:cubicBezTo>
                  <a:cubicBezTo>
                    <a:pt x="89" y="11"/>
                    <a:pt x="71" y="1"/>
                    <a:pt x="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44"/>
            <p:cNvSpPr/>
            <p:nvPr/>
          </p:nvSpPr>
          <p:spPr>
            <a:xfrm>
              <a:off x="5983918" y="3936306"/>
              <a:ext cx="109907" cy="45273"/>
            </a:xfrm>
            <a:custGeom>
              <a:avLst/>
              <a:gdLst/>
              <a:ahLst/>
              <a:cxnLst/>
              <a:rect l="l" t="t" r="r" b="b"/>
              <a:pathLst>
                <a:path w="1879" h="774" extrusionOk="0">
                  <a:moveTo>
                    <a:pt x="60" y="1"/>
                  </a:moveTo>
                  <a:cubicBezTo>
                    <a:pt x="43" y="1"/>
                    <a:pt x="24" y="9"/>
                    <a:pt x="10" y="24"/>
                  </a:cubicBezTo>
                  <a:cubicBezTo>
                    <a:pt x="0" y="52"/>
                    <a:pt x="0" y="81"/>
                    <a:pt x="29" y="100"/>
                  </a:cubicBezTo>
                  <a:cubicBezTo>
                    <a:pt x="287" y="253"/>
                    <a:pt x="556" y="388"/>
                    <a:pt x="833" y="493"/>
                  </a:cubicBezTo>
                  <a:cubicBezTo>
                    <a:pt x="968" y="550"/>
                    <a:pt x="1111" y="598"/>
                    <a:pt x="1255" y="646"/>
                  </a:cubicBezTo>
                  <a:cubicBezTo>
                    <a:pt x="1399" y="694"/>
                    <a:pt x="1542" y="732"/>
                    <a:pt x="1686" y="761"/>
                  </a:cubicBezTo>
                  <a:lnTo>
                    <a:pt x="1696" y="771"/>
                  </a:lnTo>
                  <a:cubicBezTo>
                    <a:pt x="1705" y="772"/>
                    <a:pt x="1714" y="773"/>
                    <a:pt x="1722" y="773"/>
                  </a:cubicBezTo>
                  <a:cubicBezTo>
                    <a:pt x="1861" y="773"/>
                    <a:pt x="1879" y="558"/>
                    <a:pt x="1734" y="531"/>
                  </a:cubicBezTo>
                  <a:cubicBezTo>
                    <a:pt x="1590" y="512"/>
                    <a:pt x="1447" y="483"/>
                    <a:pt x="1313" y="455"/>
                  </a:cubicBezTo>
                  <a:cubicBezTo>
                    <a:pt x="1169" y="416"/>
                    <a:pt x="1025" y="378"/>
                    <a:pt x="891" y="330"/>
                  </a:cubicBezTo>
                  <a:cubicBezTo>
                    <a:pt x="613" y="244"/>
                    <a:pt x="335" y="138"/>
                    <a:pt x="77" y="4"/>
                  </a:cubicBezTo>
                  <a:cubicBezTo>
                    <a:pt x="72" y="2"/>
                    <a:pt x="66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44"/>
            <p:cNvSpPr/>
            <p:nvPr/>
          </p:nvSpPr>
          <p:spPr>
            <a:xfrm>
              <a:off x="6243277" y="3953327"/>
              <a:ext cx="131257" cy="91775"/>
            </a:xfrm>
            <a:custGeom>
              <a:avLst/>
              <a:gdLst/>
              <a:ahLst/>
              <a:cxnLst/>
              <a:rect l="l" t="t" r="r" b="b"/>
              <a:pathLst>
                <a:path w="2244" h="1569" extrusionOk="0">
                  <a:moveTo>
                    <a:pt x="2176" y="1"/>
                  </a:moveTo>
                  <a:cubicBezTo>
                    <a:pt x="1966" y="58"/>
                    <a:pt x="1764" y="125"/>
                    <a:pt x="1573" y="212"/>
                  </a:cubicBezTo>
                  <a:cubicBezTo>
                    <a:pt x="1381" y="298"/>
                    <a:pt x="1199" y="403"/>
                    <a:pt x="1027" y="528"/>
                  </a:cubicBezTo>
                  <a:cubicBezTo>
                    <a:pt x="845" y="643"/>
                    <a:pt x="672" y="767"/>
                    <a:pt x="519" y="911"/>
                  </a:cubicBezTo>
                  <a:cubicBezTo>
                    <a:pt x="356" y="1055"/>
                    <a:pt x="203" y="1208"/>
                    <a:pt x="69" y="1371"/>
                  </a:cubicBezTo>
                  <a:cubicBezTo>
                    <a:pt x="0" y="1467"/>
                    <a:pt x="79" y="1568"/>
                    <a:pt x="165" y="1568"/>
                  </a:cubicBezTo>
                  <a:cubicBezTo>
                    <a:pt x="199" y="1568"/>
                    <a:pt x="233" y="1552"/>
                    <a:pt x="260" y="1514"/>
                  </a:cubicBezTo>
                  <a:cubicBezTo>
                    <a:pt x="385" y="1361"/>
                    <a:pt x="519" y="1208"/>
                    <a:pt x="663" y="1064"/>
                  </a:cubicBezTo>
                  <a:cubicBezTo>
                    <a:pt x="806" y="920"/>
                    <a:pt x="960" y="786"/>
                    <a:pt x="1123" y="671"/>
                  </a:cubicBezTo>
                  <a:cubicBezTo>
                    <a:pt x="1285" y="547"/>
                    <a:pt x="1458" y="432"/>
                    <a:pt x="1640" y="336"/>
                  </a:cubicBezTo>
                  <a:cubicBezTo>
                    <a:pt x="1822" y="240"/>
                    <a:pt x="2004" y="164"/>
                    <a:pt x="2205" y="97"/>
                  </a:cubicBezTo>
                  <a:cubicBezTo>
                    <a:pt x="2224" y="87"/>
                    <a:pt x="2243" y="68"/>
                    <a:pt x="2234" y="39"/>
                  </a:cubicBezTo>
                  <a:cubicBezTo>
                    <a:pt x="2224" y="10"/>
                    <a:pt x="2205" y="1"/>
                    <a:pt x="21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44"/>
            <p:cNvSpPr/>
            <p:nvPr/>
          </p:nvSpPr>
          <p:spPr>
            <a:xfrm>
              <a:off x="6244271" y="3948823"/>
              <a:ext cx="44513" cy="64225"/>
            </a:xfrm>
            <a:custGeom>
              <a:avLst/>
              <a:gdLst/>
              <a:ahLst/>
              <a:cxnLst/>
              <a:rect l="l" t="t" r="r" b="b"/>
              <a:pathLst>
                <a:path w="761" h="1098" extrusionOk="0">
                  <a:moveTo>
                    <a:pt x="693" y="0"/>
                  </a:moveTo>
                  <a:cubicBezTo>
                    <a:pt x="682" y="0"/>
                    <a:pt x="672" y="3"/>
                    <a:pt x="665" y="11"/>
                  </a:cubicBezTo>
                  <a:cubicBezTo>
                    <a:pt x="588" y="68"/>
                    <a:pt x="521" y="135"/>
                    <a:pt x="454" y="202"/>
                  </a:cubicBezTo>
                  <a:cubicBezTo>
                    <a:pt x="397" y="279"/>
                    <a:pt x="339" y="356"/>
                    <a:pt x="282" y="432"/>
                  </a:cubicBezTo>
                  <a:cubicBezTo>
                    <a:pt x="176" y="595"/>
                    <a:pt x="90" y="758"/>
                    <a:pt x="23" y="940"/>
                  </a:cubicBezTo>
                  <a:cubicBezTo>
                    <a:pt x="23" y="940"/>
                    <a:pt x="23" y="950"/>
                    <a:pt x="23" y="950"/>
                  </a:cubicBezTo>
                  <a:cubicBezTo>
                    <a:pt x="0" y="1040"/>
                    <a:pt x="75" y="1097"/>
                    <a:pt x="147" y="1097"/>
                  </a:cubicBezTo>
                  <a:cubicBezTo>
                    <a:pt x="197" y="1097"/>
                    <a:pt x="247" y="1070"/>
                    <a:pt x="262" y="1007"/>
                  </a:cubicBezTo>
                  <a:cubicBezTo>
                    <a:pt x="320" y="758"/>
                    <a:pt x="425" y="509"/>
                    <a:pt x="569" y="298"/>
                  </a:cubicBezTo>
                  <a:cubicBezTo>
                    <a:pt x="617" y="221"/>
                    <a:pt x="674" y="164"/>
                    <a:pt x="742" y="97"/>
                  </a:cubicBezTo>
                  <a:cubicBezTo>
                    <a:pt x="761" y="78"/>
                    <a:pt x="761" y="49"/>
                    <a:pt x="742" y="20"/>
                  </a:cubicBezTo>
                  <a:cubicBezTo>
                    <a:pt x="730" y="8"/>
                    <a:pt x="711" y="0"/>
                    <a:pt x="6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44"/>
            <p:cNvSpPr/>
            <p:nvPr/>
          </p:nvSpPr>
          <p:spPr>
            <a:xfrm>
              <a:off x="5769248" y="3131381"/>
              <a:ext cx="714544" cy="658275"/>
            </a:xfrm>
            <a:custGeom>
              <a:avLst/>
              <a:gdLst/>
              <a:ahLst/>
              <a:cxnLst/>
              <a:rect l="l" t="t" r="r" b="b"/>
              <a:pathLst>
                <a:path w="12216" h="11254" extrusionOk="0">
                  <a:moveTo>
                    <a:pt x="3362" y="0"/>
                  </a:moveTo>
                  <a:cubicBezTo>
                    <a:pt x="3066" y="0"/>
                    <a:pt x="2795" y="176"/>
                    <a:pt x="2683" y="458"/>
                  </a:cubicBezTo>
                  <a:cubicBezTo>
                    <a:pt x="2415" y="583"/>
                    <a:pt x="2415" y="937"/>
                    <a:pt x="2434" y="1024"/>
                  </a:cubicBezTo>
                  <a:cubicBezTo>
                    <a:pt x="2472" y="1100"/>
                    <a:pt x="2520" y="1167"/>
                    <a:pt x="2578" y="1215"/>
                  </a:cubicBezTo>
                  <a:cubicBezTo>
                    <a:pt x="1831" y="2585"/>
                    <a:pt x="1313" y="4070"/>
                    <a:pt x="1045" y="5613"/>
                  </a:cubicBezTo>
                  <a:cubicBezTo>
                    <a:pt x="1045" y="5613"/>
                    <a:pt x="451" y="6513"/>
                    <a:pt x="327" y="8305"/>
                  </a:cubicBezTo>
                  <a:cubicBezTo>
                    <a:pt x="20" y="8879"/>
                    <a:pt x="1" y="9560"/>
                    <a:pt x="259" y="10163"/>
                  </a:cubicBezTo>
                  <a:cubicBezTo>
                    <a:pt x="1760" y="10822"/>
                    <a:pt x="4380" y="11254"/>
                    <a:pt x="6809" y="11254"/>
                  </a:cubicBezTo>
                  <a:cubicBezTo>
                    <a:pt x="7451" y="11254"/>
                    <a:pt x="8080" y="11224"/>
                    <a:pt x="8671" y="11160"/>
                  </a:cubicBezTo>
                  <a:cubicBezTo>
                    <a:pt x="10386" y="11064"/>
                    <a:pt x="12196" y="10527"/>
                    <a:pt x="12206" y="10412"/>
                  </a:cubicBezTo>
                  <a:cubicBezTo>
                    <a:pt x="12216" y="10288"/>
                    <a:pt x="12187" y="7816"/>
                    <a:pt x="11468" y="5977"/>
                  </a:cubicBezTo>
                  <a:cubicBezTo>
                    <a:pt x="11612" y="4501"/>
                    <a:pt x="10989" y="2183"/>
                    <a:pt x="10635" y="1215"/>
                  </a:cubicBezTo>
                  <a:cubicBezTo>
                    <a:pt x="10635" y="1215"/>
                    <a:pt x="9854" y="1045"/>
                    <a:pt x="8550" y="1045"/>
                  </a:cubicBezTo>
                  <a:cubicBezTo>
                    <a:pt x="7520" y="1045"/>
                    <a:pt x="6164" y="1151"/>
                    <a:pt x="4609" y="1531"/>
                  </a:cubicBezTo>
                  <a:cubicBezTo>
                    <a:pt x="4609" y="1531"/>
                    <a:pt x="3680" y="66"/>
                    <a:pt x="3469" y="8"/>
                  </a:cubicBezTo>
                  <a:cubicBezTo>
                    <a:pt x="3433" y="3"/>
                    <a:pt x="3397" y="0"/>
                    <a:pt x="33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44"/>
            <p:cNvSpPr/>
            <p:nvPr/>
          </p:nvSpPr>
          <p:spPr>
            <a:xfrm>
              <a:off x="5762521" y="3124069"/>
              <a:ext cx="729109" cy="672430"/>
            </a:xfrm>
            <a:custGeom>
              <a:avLst/>
              <a:gdLst/>
              <a:ahLst/>
              <a:cxnLst/>
              <a:rect l="l" t="t" r="r" b="b"/>
              <a:pathLst>
                <a:path w="12465" h="11496" extrusionOk="0">
                  <a:moveTo>
                    <a:pt x="3479" y="245"/>
                  </a:moveTo>
                  <a:cubicBezTo>
                    <a:pt x="3501" y="245"/>
                    <a:pt x="3523" y="246"/>
                    <a:pt x="3546" y="248"/>
                  </a:cubicBezTo>
                  <a:cubicBezTo>
                    <a:pt x="3670" y="305"/>
                    <a:pt x="4207" y="1062"/>
                    <a:pt x="4628" y="1714"/>
                  </a:cubicBezTo>
                  <a:cubicBezTo>
                    <a:pt x="4644" y="1754"/>
                    <a:pt x="4687" y="1774"/>
                    <a:pt x="4728" y="1774"/>
                  </a:cubicBezTo>
                  <a:cubicBezTo>
                    <a:pt x="4736" y="1774"/>
                    <a:pt x="4745" y="1773"/>
                    <a:pt x="4753" y="1771"/>
                  </a:cubicBezTo>
                  <a:cubicBezTo>
                    <a:pt x="6293" y="1397"/>
                    <a:pt x="7642" y="1292"/>
                    <a:pt x="8666" y="1292"/>
                  </a:cubicBezTo>
                  <a:cubicBezTo>
                    <a:pt x="9737" y="1292"/>
                    <a:pt x="10453" y="1406"/>
                    <a:pt x="10664" y="1446"/>
                  </a:cubicBezTo>
                  <a:cubicBezTo>
                    <a:pt x="10999" y="2375"/>
                    <a:pt x="11612" y="4636"/>
                    <a:pt x="11468" y="6092"/>
                  </a:cubicBezTo>
                  <a:cubicBezTo>
                    <a:pt x="11468" y="6111"/>
                    <a:pt x="11468" y="6130"/>
                    <a:pt x="11478" y="6149"/>
                  </a:cubicBezTo>
                  <a:cubicBezTo>
                    <a:pt x="12129" y="7807"/>
                    <a:pt x="12206" y="10097"/>
                    <a:pt x="12206" y="10480"/>
                  </a:cubicBezTo>
                  <a:cubicBezTo>
                    <a:pt x="11947" y="10633"/>
                    <a:pt x="10319" y="11083"/>
                    <a:pt x="8786" y="11160"/>
                  </a:cubicBezTo>
                  <a:cubicBezTo>
                    <a:pt x="8195" y="11224"/>
                    <a:pt x="7562" y="11255"/>
                    <a:pt x="6912" y="11255"/>
                  </a:cubicBezTo>
                  <a:cubicBezTo>
                    <a:pt x="4560" y="11255"/>
                    <a:pt x="1994" y="10853"/>
                    <a:pt x="470" y="10192"/>
                  </a:cubicBezTo>
                  <a:cubicBezTo>
                    <a:pt x="240" y="9637"/>
                    <a:pt x="269" y="9014"/>
                    <a:pt x="547" y="8477"/>
                  </a:cubicBezTo>
                  <a:cubicBezTo>
                    <a:pt x="556" y="8468"/>
                    <a:pt x="556" y="8449"/>
                    <a:pt x="556" y="8430"/>
                  </a:cubicBezTo>
                  <a:cubicBezTo>
                    <a:pt x="681" y="6705"/>
                    <a:pt x="1256" y="5805"/>
                    <a:pt x="1256" y="5795"/>
                  </a:cubicBezTo>
                  <a:cubicBezTo>
                    <a:pt x="1265" y="5785"/>
                    <a:pt x="1275" y="5766"/>
                    <a:pt x="1275" y="5757"/>
                  </a:cubicBezTo>
                  <a:cubicBezTo>
                    <a:pt x="1553" y="4224"/>
                    <a:pt x="2061" y="2758"/>
                    <a:pt x="2808" y="1398"/>
                  </a:cubicBezTo>
                  <a:cubicBezTo>
                    <a:pt x="2837" y="1350"/>
                    <a:pt x="2817" y="1283"/>
                    <a:pt x="2779" y="1244"/>
                  </a:cubicBezTo>
                  <a:cubicBezTo>
                    <a:pt x="2731" y="1216"/>
                    <a:pt x="2693" y="1177"/>
                    <a:pt x="2674" y="1129"/>
                  </a:cubicBezTo>
                  <a:cubicBezTo>
                    <a:pt x="2664" y="1081"/>
                    <a:pt x="2655" y="784"/>
                    <a:pt x="2856" y="698"/>
                  </a:cubicBezTo>
                  <a:cubicBezTo>
                    <a:pt x="2884" y="679"/>
                    <a:pt x="2904" y="660"/>
                    <a:pt x="2913" y="631"/>
                  </a:cubicBezTo>
                  <a:cubicBezTo>
                    <a:pt x="3001" y="393"/>
                    <a:pt x="3227" y="245"/>
                    <a:pt x="3479" y="245"/>
                  </a:cubicBezTo>
                  <a:close/>
                  <a:moveTo>
                    <a:pt x="3473" y="1"/>
                  </a:moveTo>
                  <a:cubicBezTo>
                    <a:pt x="3220" y="1"/>
                    <a:pt x="2880" y="146"/>
                    <a:pt x="2712" y="497"/>
                  </a:cubicBezTo>
                  <a:cubicBezTo>
                    <a:pt x="2425" y="650"/>
                    <a:pt x="2405" y="1043"/>
                    <a:pt x="2434" y="1177"/>
                  </a:cubicBezTo>
                  <a:cubicBezTo>
                    <a:pt x="2463" y="1244"/>
                    <a:pt x="2501" y="1311"/>
                    <a:pt x="2549" y="1359"/>
                  </a:cubicBezTo>
                  <a:cubicBezTo>
                    <a:pt x="1821" y="2720"/>
                    <a:pt x="1313" y="4176"/>
                    <a:pt x="1045" y="5690"/>
                  </a:cubicBezTo>
                  <a:cubicBezTo>
                    <a:pt x="959" y="5843"/>
                    <a:pt x="442" y="6743"/>
                    <a:pt x="327" y="8391"/>
                  </a:cubicBezTo>
                  <a:cubicBezTo>
                    <a:pt x="20" y="8995"/>
                    <a:pt x="1" y="9713"/>
                    <a:pt x="269" y="10326"/>
                  </a:cubicBezTo>
                  <a:cubicBezTo>
                    <a:pt x="288" y="10355"/>
                    <a:pt x="307" y="10384"/>
                    <a:pt x="336" y="10394"/>
                  </a:cubicBezTo>
                  <a:cubicBezTo>
                    <a:pt x="1879" y="11074"/>
                    <a:pt x="4513" y="11495"/>
                    <a:pt x="6918" y="11495"/>
                  </a:cubicBezTo>
                  <a:cubicBezTo>
                    <a:pt x="7550" y="11495"/>
                    <a:pt x="8173" y="11467"/>
                    <a:pt x="8795" y="11399"/>
                  </a:cubicBezTo>
                  <a:cubicBezTo>
                    <a:pt x="9619" y="11352"/>
                    <a:pt x="10424" y="11227"/>
                    <a:pt x="11219" y="11035"/>
                  </a:cubicBezTo>
                  <a:cubicBezTo>
                    <a:pt x="12426" y="10748"/>
                    <a:pt x="12436" y="10604"/>
                    <a:pt x="12446" y="10547"/>
                  </a:cubicBezTo>
                  <a:cubicBezTo>
                    <a:pt x="12465" y="10336"/>
                    <a:pt x="12407" y="7903"/>
                    <a:pt x="11708" y="6082"/>
                  </a:cubicBezTo>
                  <a:cubicBezTo>
                    <a:pt x="11842" y="4550"/>
                    <a:pt x="11200" y="2202"/>
                    <a:pt x="10865" y="1292"/>
                  </a:cubicBezTo>
                  <a:cubicBezTo>
                    <a:pt x="10846" y="1254"/>
                    <a:pt x="10817" y="1225"/>
                    <a:pt x="10779" y="1216"/>
                  </a:cubicBezTo>
                  <a:cubicBezTo>
                    <a:pt x="10762" y="1216"/>
                    <a:pt x="9963" y="1046"/>
                    <a:pt x="8649" y="1046"/>
                  </a:cubicBezTo>
                  <a:cubicBezTo>
                    <a:pt x="7629" y="1046"/>
                    <a:pt x="6298" y="1148"/>
                    <a:pt x="4781" y="1513"/>
                  </a:cubicBezTo>
                  <a:cubicBezTo>
                    <a:pt x="4417" y="947"/>
                    <a:pt x="3823" y="76"/>
                    <a:pt x="3613" y="18"/>
                  </a:cubicBezTo>
                  <a:cubicBezTo>
                    <a:pt x="3571" y="7"/>
                    <a:pt x="3524" y="1"/>
                    <a:pt x="34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44"/>
            <p:cNvSpPr/>
            <p:nvPr/>
          </p:nvSpPr>
          <p:spPr>
            <a:xfrm>
              <a:off x="6205783" y="3628222"/>
              <a:ext cx="32580" cy="89844"/>
            </a:xfrm>
            <a:custGeom>
              <a:avLst/>
              <a:gdLst/>
              <a:ahLst/>
              <a:cxnLst/>
              <a:rect l="l" t="t" r="r" b="b"/>
              <a:pathLst>
                <a:path w="557" h="1536" extrusionOk="0">
                  <a:moveTo>
                    <a:pt x="136" y="0"/>
                  </a:moveTo>
                  <a:cubicBezTo>
                    <a:pt x="119" y="0"/>
                    <a:pt x="102" y="4"/>
                    <a:pt x="87" y="12"/>
                  </a:cubicBezTo>
                  <a:cubicBezTo>
                    <a:pt x="30" y="41"/>
                    <a:pt x="1" y="108"/>
                    <a:pt x="30" y="175"/>
                  </a:cubicBezTo>
                  <a:cubicBezTo>
                    <a:pt x="102" y="328"/>
                    <a:pt x="191" y="473"/>
                    <a:pt x="289" y="610"/>
                  </a:cubicBezTo>
                  <a:lnTo>
                    <a:pt x="289" y="610"/>
                  </a:lnTo>
                  <a:cubicBezTo>
                    <a:pt x="308" y="675"/>
                    <a:pt x="327" y="741"/>
                    <a:pt x="346" y="807"/>
                  </a:cubicBezTo>
                  <a:cubicBezTo>
                    <a:pt x="355" y="874"/>
                    <a:pt x="374" y="951"/>
                    <a:pt x="384" y="1027"/>
                  </a:cubicBezTo>
                  <a:cubicBezTo>
                    <a:pt x="403" y="1171"/>
                    <a:pt x="422" y="1324"/>
                    <a:pt x="432" y="1478"/>
                  </a:cubicBezTo>
                  <a:cubicBezTo>
                    <a:pt x="432" y="1506"/>
                    <a:pt x="461" y="1535"/>
                    <a:pt x="489" y="1535"/>
                  </a:cubicBezTo>
                  <a:cubicBezTo>
                    <a:pt x="528" y="1535"/>
                    <a:pt x="547" y="1506"/>
                    <a:pt x="556" y="1478"/>
                  </a:cubicBezTo>
                  <a:cubicBezTo>
                    <a:pt x="556" y="1324"/>
                    <a:pt x="556" y="1171"/>
                    <a:pt x="556" y="1008"/>
                  </a:cubicBezTo>
                  <a:cubicBezTo>
                    <a:pt x="556" y="931"/>
                    <a:pt x="547" y="855"/>
                    <a:pt x="547" y="778"/>
                  </a:cubicBezTo>
                  <a:cubicBezTo>
                    <a:pt x="547" y="692"/>
                    <a:pt x="537" y="615"/>
                    <a:pt x="518" y="529"/>
                  </a:cubicBezTo>
                  <a:cubicBezTo>
                    <a:pt x="518" y="520"/>
                    <a:pt x="509" y="510"/>
                    <a:pt x="509" y="510"/>
                  </a:cubicBezTo>
                  <a:lnTo>
                    <a:pt x="499" y="500"/>
                  </a:lnTo>
                  <a:cubicBezTo>
                    <a:pt x="403" y="357"/>
                    <a:pt x="317" y="213"/>
                    <a:pt x="250" y="69"/>
                  </a:cubicBezTo>
                  <a:cubicBezTo>
                    <a:pt x="229" y="27"/>
                    <a:pt x="182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44"/>
            <p:cNvSpPr/>
            <p:nvPr/>
          </p:nvSpPr>
          <p:spPr>
            <a:xfrm>
              <a:off x="5822477" y="3440985"/>
              <a:ext cx="399621" cy="201390"/>
            </a:xfrm>
            <a:custGeom>
              <a:avLst/>
              <a:gdLst/>
              <a:ahLst/>
              <a:cxnLst/>
              <a:rect l="l" t="t" r="r" b="b"/>
              <a:pathLst>
                <a:path w="6832" h="3443" extrusionOk="0">
                  <a:moveTo>
                    <a:pt x="858" y="1"/>
                  </a:moveTo>
                  <a:cubicBezTo>
                    <a:pt x="315" y="1"/>
                    <a:pt x="67" y="215"/>
                    <a:pt x="49" y="224"/>
                  </a:cubicBezTo>
                  <a:cubicBezTo>
                    <a:pt x="1" y="272"/>
                    <a:pt x="1" y="339"/>
                    <a:pt x="39" y="396"/>
                  </a:cubicBezTo>
                  <a:cubicBezTo>
                    <a:pt x="65" y="421"/>
                    <a:pt x="95" y="433"/>
                    <a:pt x="127" y="433"/>
                  </a:cubicBezTo>
                  <a:cubicBezTo>
                    <a:pt x="155" y="433"/>
                    <a:pt x="185" y="424"/>
                    <a:pt x="212" y="406"/>
                  </a:cubicBezTo>
                  <a:cubicBezTo>
                    <a:pt x="212" y="406"/>
                    <a:pt x="411" y="240"/>
                    <a:pt x="839" y="240"/>
                  </a:cubicBezTo>
                  <a:cubicBezTo>
                    <a:pt x="872" y="240"/>
                    <a:pt x="905" y="241"/>
                    <a:pt x="940" y="243"/>
                  </a:cubicBezTo>
                  <a:cubicBezTo>
                    <a:pt x="1131" y="252"/>
                    <a:pt x="1630" y="281"/>
                    <a:pt x="2214" y="300"/>
                  </a:cubicBezTo>
                  <a:cubicBezTo>
                    <a:pt x="3383" y="358"/>
                    <a:pt x="4983" y="425"/>
                    <a:pt x="5222" y="454"/>
                  </a:cubicBezTo>
                  <a:cubicBezTo>
                    <a:pt x="5366" y="463"/>
                    <a:pt x="5826" y="540"/>
                    <a:pt x="5902" y="1000"/>
                  </a:cubicBezTo>
                  <a:cubicBezTo>
                    <a:pt x="5960" y="1345"/>
                    <a:pt x="6171" y="2523"/>
                    <a:pt x="6583" y="3376"/>
                  </a:cubicBezTo>
                  <a:cubicBezTo>
                    <a:pt x="6602" y="3414"/>
                    <a:pt x="6650" y="3443"/>
                    <a:pt x="6697" y="3443"/>
                  </a:cubicBezTo>
                  <a:cubicBezTo>
                    <a:pt x="6707" y="3443"/>
                    <a:pt x="6726" y="3433"/>
                    <a:pt x="6745" y="3424"/>
                  </a:cubicBezTo>
                  <a:cubicBezTo>
                    <a:pt x="6803" y="3395"/>
                    <a:pt x="6832" y="3328"/>
                    <a:pt x="6803" y="3270"/>
                  </a:cubicBezTo>
                  <a:cubicBezTo>
                    <a:pt x="6401" y="2446"/>
                    <a:pt x="6190" y="1297"/>
                    <a:pt x="6132" y="961"/>
                  </a:cubicBezTo>
                  <a:cubicBezTo>
                    <a:pt x="6056" y="463"/>
                    <a:pt x="5625" y="252"/>
                    <a:pt x="5251" y="214"/>
                  </a:cubicBezTo>
                  <a:cubicBezTo>
                    <a:pt x="5002" y="185"/>
                    <a:pt x="3469" y="118"/>
                    <a:pt x="2224" y="61"/>
                  </a:cubicBezTo>
                  <a:lnTo>
                    <a:pt x="959" y="3"/>
                  </a:lnTo>
                  <a:cubicBezTo>
                    <a:pt x="924" y="2"/>
                    <a:pt x="891" y="1"/>
                    <a:pt x="8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44"/>
            <p:cNvSpPr/>
            <p:nvPr/>
          </p:nvSpPr>
          <p:spPr>
            <a:xfrm>
              <a:off x="5909339" y="3194963"/>
              <a:ext cx="74870" cy="39599"/>
            </a:xfrm>
            <a:custGeom>
              <a:avLst/>
              <a:gdLst/>
              <a:ahLst/>
              <a:cxnLst/>
              <a:rect l="l" t="t" r="r" b="b"/>
              <a:pathLst>
                <a:path w="1280" h="677" extrusionOk="0">
                  <a:moveTo>
                    <a:pt x="168" y="1"/>
                  </a:moveTo>
                  <a:cubicBezTo>
                    <a:pt x="57" y="1"/>
                    <a:pt x="0" y="175"/>
                    <a:pt x="125" y="234"/>
                  </a:cubicBezTo>
                  <a:lnTo>
                    <a:pt x="1170" y="674"/>
                  </a:lnTo>
                  <a:cubicBezTo>
                    <a:pt x="1176" y="676"/>
                    <a:pt x="1181" y="677"/>
                    <a:pt x="1187" y="677"/>
                  </a:cubicBezTo>
                  <a:cubicBezTo>
                    <a:pt x="1244" y="677"/>
                    <a:pt x="1279" y="594"/>
                    <a:pt x="1227" y="559"/>
                  </a:cubicBezTo>
                  <a:lnTo>
                    <a:pt x="240" y="23"/>
                  </a:lnTo>
                  <a:lnTo>
                    <a:pt x="231" y="13"/>
                  </a:lnTo>
                  <a:cubicBezTo>
                    <a:pt x="231" y="8"/>
                    <a:pt x="228" y="6"/>
                    <a:pt x="226" y="6"/>
                  </a:cubicBezTo>
                  <a:cubicBezTo>
                    <a:pt x="224" y="6"/>
                    <a:pt x="221" y="8"/>
                    <a:pt x="221" y="13"/>
                  </a:cubicBezTo>
                  <a:cubicBezTo>
                    <a:pt x="203" y="4"/>
                    <a:pt x="185" y="1"/>
                    <a:pt x="1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44"/>
            <p:cNvSpPr/>
            <p:nvPr/>
          </p:nvSpPr>
          <p:spPr>
            <a:xfrm>
              <a:off x="5612896" y="2187067"/>
              <a:ext cx="1065909" cy="981972"/>
            </a:xfrm>
            <a:custGeom>
              <a:avLst/>
              <a:gdLst/>
              <a:ahLst/>
              <a:cxnLst/>
              <a:rect l="l" t="t" r="r" b="b"/>
              <a:pathLst>
                <a:path w="18223" h="16788" extrusionOk="0">
                  <a:moveTo>
                    <a:pt x="9480" y="0"/>
                  </a:moveTo>
                  <a:cubicBezTo>
                    <a:pt x="8489" y="0"/>
                    <a:pt x="7432" y="127"/>
                    <a:pt x="6324" y="373"/>
                  </a:cubicBezTo>
                  <a:cubicBezTo>
                    <a:pt x="1744" y="1389"/>
                    <a:pt x="499" y="3439"/>
                    <a:pt x="231" y="6284"/>
                  </a:cubicBezTo>
                  <a:cubicBezTo>
                    <a:pt x="1" y="8746"/>
                    <a:pt x="978" y="10921"/>
                    <a:pt x="1045" y="11410"/>
                  </a:cubicBezTo>
                  <a:cubicBezTo>
                    <a:pt x="901" y="12397"/>
                    <a:pt x="911" y="13383"/>
                    <a:pt x="1246" y="14025"/>
                  </a:cubicBezTo>
                  <a:cubicBezTo>
                    <a:pt x="2161" y="15766"/>
                    <a:pt x="4982" y="16788"/>
                    <a:pt x="7804" y="16788"/>
                  </a:cubicBezTo>
                  <a:cubicBezTo>
                    <a:pt x="8353" y="16788"/>
                    <a:pt x="8902" y="16749"/>
                    <a:pt x="9437" y="16669"/>
                  </a:cubicBezTo>
                  <a:cubicBezTo>
                    <a:pt x="11832" y="16324"/>
                    <a:pt x="15071" y="14351"/>
                    <a:pt x="15665" y="13038"/>
                  </a:cubicBezTo>
                  <a:cubicBezTo>
                    <a:pt x="16718" y="12090"/>
                    <a:pt x="18223" y="7491"/>
                    <a:pt x="16402" y="3937"/>
                  </a:cubicBezTo>
                  <a:cubicBezTo>
                    <a:pt x="15031" y="1238"/>
                    <a:pt x="12576" y="0"/>
                    <a:pt x="94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44"/>
            <p:cNvSpPr/>
            <p:nvPr/>
          </p:nvSpPr>
          <p:spPr>
            <a:xfrm>
              <a:off x="6162673" y="2766325"/>
              <a:ext cx="271230" cy="191563"/>
            </a:xfrm>
            <a:custGeom>
              <a:avLst/>
              <a:gdLst/>
              <a:ahLst/>
              <a:cxnLst/>
              <a:rect l="l" t="t" r="r" b="b"/>
              <a:pathLst>
                <a:path w="4637" h="3275" extrusionOk="0">
                  <a:moveTo>
                    <a:pt x="2505" y="1"/>
                  </a:moveTo>
                  <a:cubicBezTo>
                    <a:pt x="2366" y="1"/>
                    <a:pt x="2223" y="11"/>
                    <a:pt x="2079" y="31"/>
                  </a:cubicBezTo>
                  <a:cubicBezTo>
                    <a:pt x="872" y="204"/>
                    <a:pt x="0" y="1076"/>
                    <a:pt x="134" y="1957"/>
                  </a:cubicBezTo>
                  <a:cubicBezTo>
                    <a:pt x="243" y="2737"/>
                    <a:pt x="1093" y="3274"/>
                    <a:pt x="2113" y="3274"/>
                  </a:cubicBezTo>
                  <a:cubicBezTo>
                    <a:pt x="2259" y="3274"/>
                    <a:pt x="2407" y="3264"/>
                    <a:pt x="2558" y="3241"/>
                  </a:cubicBezTo>
                  <a:cubicBezTo>
                    <a:pt x="3765" y="3068"/>
                    <a:pt x="4637" y="2206"/>
                    <a:pt x="4503" y="1315"/>
                  </a:cubicBezTo>
                  <a:cubicBezTo>
                    <a:pt x="4385" y="539"/>
                    <a:pt x="3532" y="1"/>
                    <a:pt x="2505" y="1"/>
                  </a:cubicBezTo>
                  <a:close/>
                </a:path>
              </a:pathLst>
            </a:custGeom>
            <a:solidFill>
              <a:srgbClr val="EFCD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44"/>
            <p:cNvSpPr/>
            <p:nvPr/>
          </p:nvSpPr>
          <p:spPr>
            <a:xfrm>
              <a:off x="5665598" y="2849853"/>
              <a:ext cx="198991" cy="191563"/>
            </a:xfrm>
            <a:custGeom>
              <a:avLst/>
              <a:gdLst/>
              <a:ahLst/>
              <a:cxnLst/>
              <a:rect l="l" t="t" r="r" b="b"/>
              <a:pathLst>
                <a:path w="3402" h="3275" extrusionOk="0">
                  <a:moveTo>
                    <a:pt x="1279" y="0"/>
                  </a:moveTo>
                  <a:cubicBezTo>
                    <a:pt x="1140" y="0"/>
                    <a:pt x="997" y="10"/>
                    <a:pt x="853" y="31"/>
                  </a:cubicBezTo>
                  <a:cubicBezTo>
                    <a:pt x="604" y="69"/>
                    <a:pt x="355" y="136"/>
                    <a:pt x="125" y="242"/>
                  </a:cubicBezTo>
                  <a:cubicBezTo>
                    <a:pt x="0" y="1171"/>
                    <a:pt x="29" y="2081"/>
                    <a:pt x="345" y="2694"/>
                  </a:cubicBezTo>
                  <a:cubicBezTo>
                    <a:pt x="451" y="2895"/>
                    <a:pt x="585" y="3097"/>
                    <a:pt x="738" y="3269"/>
                  </a:cubicBezTo>
                  <a:cubicBezTo>
                    <a:pt x="812" y="3273"/>
                    <a:pt x="884" y="3275"/>
                    <a:pt x="956" y="3275"/>
                  </a:cubicBezTo>
                  <a:cubicBezTo>
                    <a:pt x="1080" y="3275"/>
                    <a:pt x="1201" y="3268"/>
                    <a:pt x="1323" y="3250"/>
                  </a:cubicBezTo>
                  <a:cubicBezTo>
                    <a:pt x="2530" y="3068"/>
                    <a:pt x="3401" y="2206"/>
                    <a:pt x="3277" y="1315"/>
                  </a:cubicBezTo>
                  <a:cubicBezTo>
                    <a:pt x="3159" y="539"/>
                    <a:pt x="2306" y="0"/>
                    <a:pt x="1279" y="0"/>
                  </a:cubicBezTo>
                  <a:close/>
                </a:path>
              </a:pathLst>
            </a:custGeom>
            <a:solidFill>
              <a:srgbClr val="EFCD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44"/>
            <p:cNvSpPr/>
            <p:nvPr/>
          </p:nvSpPr>
          <p:spPr>
            <a:xfrm>
              <a:off x="5608977" y="2179521"/>
              <a:ext cx="1075970" cy="996595"/>
            </a:xfrm>
            <a:custGeom>
              <a:avLst/>
              <a:gdLst/>
              <a:ahLst/>
              <a:cxnLst/>
              <a:rect l="l" t="t" r="r" b="b"/>
              <a:pathLst>
                <a:path w="18395" h="17038" extrusionOk="0">
                  <a:moveTo>
                    <a:pt x="9581" y="234"/>
                  </a:moveTo>
                  <a:cubicBezTo>
                    <a:pt x="12743" y="234"/>
                    <a:pt x="15061" y="1547"/>
                    <a:pt x="16373" y="4114"/>
                  </a:cubicBezTo>
                  <a:cubicBezTo>
                    <a:pt x="18117" y="7553"/>
                    <a:pt x="16699" y="12142"/>
                    <a:pt x="15655" y="13072"/>
                  </a:cubicBezTo>
                  <a:lnTo>
                    <a:pt x="15636" y="13091"/>
                  </a:lnTo>
                  <a:lnTo>
                    <a:pt x="15617" y="13120"/>
                  </a:lnTo>
                  <a:cubicBezTo>
                    <a:pt x="15071" y="14336"/>
                    <a:pt x="11938" y="16319"/>
                    <a:pt x="9485" y="16683"/>
                  </a:cubicBezTo>
                  <a:cubicBezTo>
                    <a:pt x="8940" y="16764"/>
                    <a:pt x="8389" y="16803"/>
                    <a:pt x="7845" y="16803"/>
                  </a:cubicBezTo>
                  <a:cubicBezTo>
                    <a:pt x="4969" y="16803"/>
                    <a:pt x="2273" y="15724"/>
                    <a:pt x="1419" y="14097"/>
                  </a:cubicBezTo>
                  <a:cubicBezTo>
                    <a:pt x="1131" y="13551"/>
                    <a:pt x="1064" y="12698"/>
                    <a:pt x="1227" y="11558"/>
                  </a:cubicBezTo>
                  <a:lnTo>
                    <a:pt x="1227" y="11539"/>
                  </a:lnTo>
                  <a:lnTo>
                    <a:pt x="1227" y="11520"/>
                  </a:lnTo>
                  <a:cubicBezTo>
                    <a:pt x="1189" y="11318"/>
                    <a:pt x="1131" y="11127"/>
                    <a:pt x="1064" y="10935"/>
                  </a:cubicBezTo>
                  <a:cubicBezTo>
                    <a:pt x="777" y="10016"/>
                    <a:pt x="240" y="8310"/>
                    <a:pt x="413" y="6423"/>
                  </a:cubicBezTo>
                  <a:cubicBezTo>
                    <a:pt x="643" y="4047"/>
                    <a:pt x="1524" y="1700"/>
                    <a:pt x="6410" y="608"/>
                  </a:cubicBezTo>
                  <a:cubicBezTo>
                    <a:pt x="7445" y="368"/>
                    <a:pt x="8508" y="244"/>
                    <a:pt x="9581" y="234"/>
                  </a:cubicBezTo>
                  <a:close/>
                  <a:moveTo>
                    <a:pt x="9538" y="1"/>
                  </a:moveTo>
                  <a:cubicBezTo>
                    <a:pt x="8550" y="1"/>
                    <a:pt x="7489" y="126"/>
                    <a:pt x="6362" y="378"/>
                  </a:cubicBezTo>
                  <a:cubicBezTo>
                    <a:pt x="1323" y="1489"/>
                    <a:pt x="413" y="3932"/>
                    <a:pt x="173" y="6404"/>
                  </a:cubicBezTo>
                  <a:cubicBezTo>
                    <a:pt x="1" y="8339"/>
                    <a:pt x="537" y="10073"/>
                    <a:pt x="834" y="11012"/>
                  </a:cubicBezTo>
                  <a:cubicBezTo>
                    <a:pt x="892" y="11184"/>
                    <a:pt x="949" y="11357"/>
                    <a:pt x="988" y="11539"/>
                  </a:cubicBezTo>
                  <a:cubicBezTo>
                    <a:pt x="825" y="12727"/>
                    <a:pt x="901" y="13627"/>
                    <a:pt x="1208" y="14212"/>
                  </a:cubicBezTo>
                  <a:cubicBezTo>
                    <a:pt x="2099" y="15907"/>
                    <a:pt x="4896" y="17038"/>
                    <a:pt x="7866" y="17038"/>
                  </a:cubicBezTo>
                  <a:cubicBezTo>
                    <a:pt x="8422" y="17038"/>
                    <a:pt x="8978" y="17000"/>
                    <a:pt x="9524" y="16923"/>
                  </a:cubicBezTo>
                  <a:cubicBezTo>
                    <a:pt x="11880" y="16578"/>
                    <a:pt x="15166" y="14652"/>
                    <a:pt x="15827" y="13234"/>
                  </a:cubicBezTo>
                  <a:cubicBezTo>
                    <a:pt x="16939" y="12200"/>
                    <a:pt x="18395" y="7582"/>
                    <a:pt x="16575" y="3999"/>
                  </a:cubicBezTo>
                  <a:cubicBezTo>
                    <a:pt x="15684" y="2246"/>
                    <a:pt x="14314" y="1048"/>
                    <a:pt x="12503" y="445"/>
                  </a:cubicBezTo>
                  <a:cubicBezTo>
                    <a:pt x="11608" y="150"/>
                    <a:pt x="10616" y="1"/>
                    <a:pt x="95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44"/>
            <p:cNvSpPr/>
            <p:nvPr/>
          </p:nvSpPr>
          <p:spPr>
            <a:xfrm>
              <a:off x="5656064" y="2091723"/>
              <a:ext cx="1132590" cy="700565"/>
            </a:xfrm>
            <a:custGeom>
              <a:avLst/>
              <a:gdLst/>
              <a:ahLst/>
              <a:cxnLst/>
              <a:rect l="l" t="t" r="r" b="b"/>
              <a:pathLst>
                <a:path w="19363" h="11977" extrusionOk="0">
                  <a:moveTo>
                    <a:pt x="7468" y="1"/>
                  </a:moveTo>
                  <a:cubicBezTo>
                    <a:pt x="7447" y="1"/>
                    <a:pt x="7427" y="1"/>
                    <a:pt x="7406" y="1"/>
                  </a:cubicBezTo>
                  <a:cubicBezTo>
                    <a:pt x="2194" y="20"/>
                    <a:pt x="1" y="3277"/>
                    <a:pt x="1" y="3277"/>
                  </a:cubicBezTo>
                  <a:cubicBezTo>
                    <a:pt x="1" y="3277"/>
                    <a:pt x="6142" y="4609"/>
                    <a:pt x="9820" y="6267"/>
                  </a:cubicBezTo>
                  <a:cubicBezTo>
                    <a:pt x="13490" y="7924"/>
                    <a:pt x="14898" y="11718"/>
                    <a:pt x="14898" y="11718"/>
                  </a:cubicBezTo>
                  <a:lnTo>
                    <a:pt x="16823" y="11976"/>
                  </a:lnTo>
                  <a:cubicBezTo>
                    <a:pt x="17561" y="11085"/>
                    <a:pt x="17686" y="8499"/>
                    <a:pt x="17686" y="8499"/>
                  </a:cubicBezTo>
                  <a:cubicBezTo>
                    <a:pt x="17686" y="8499"/>
                    <a:pt x="18797" y="8700"/>
                    <a:pt x="19075" y="8700"/>
                  </a:cubicBezTo>
                  <a:cubicBezTo>
                    <a:pt x="19362" y="8700"/>
                    <a:pt x="18146" y="5826"/>
                    <a:pt x="16986" y="4111"/>
                  </a:cubicBezTo>
                  <a:cubicBezTo>
                    <a:pt x="15832" y="2403"/>
                    <a:pt x="12634" y="1"/>
                    <a:pt x="74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44"/>
            <p:cNvSpPr/>
            <p:nvPr/>
          </p:nvSpPr>
          <p:spPr>
            <a:xfrm>
              <a:off x="6347570" y="2489652"/>
              <a:ext cx="428750" cy="302640"/>
            </a:xfrm>
            <a:custGeom>
              <a:avLst/>
              <a:gdLst/>
              <a:ahLst/>
              <a:cxnLst/>
              <a:rect l="l" t="t" r="r" b="b"/>
              <a:pathLst>
                <a:path w="7330" h="5174" extrusionOk="0">
                  <a:moveTo>
                    <a:pt x="2626" y="0"/>
                  </a:moveTo>
                  <a:cubicBezTo>
                    <a:pt x="2303" y="0"/>
                    <a:pt x="1970" y="21"/>
                    <a:pt x="1629" y="67"/>
                  </a:cubicBezTo>
                  <a:cubicBezTo>
                    <a:pt x="1045" y="144"/>
                    <a:pt x="480" y="374"/>
                    <a:pt x="1" y="719"/>
                  </a:cubicBezTo>
                  <a:cubicBezTo>
                    <a:pt x="1342" y="1859"/>
                    <a:pt x="2396" y="3296"/>
                    <a:pt x="3076" y="4915"/>
                  </a:cubicBezTo>
                  <a:lnTo>
                    <a:pt x="5001" y="5173"/>
                  </a:lnTo>
                  <a:cubicBezTo>
                    <a:pt x="5739" y="4282"/>
                    <a:pt x="5864" y="1696"/>
                    <a:pt x="5864" y="1696"/>
                  </a:cubicBezTo>
                  <a:cubicBezTo>
                    <a:pt x="5864" y="1696"/>
                    <a:pt x="6985" y="1897"/>
                    <a:pt x="7262" y="1897"/>
                  </a:cubicBezTo>
                  <a:cubicBezTo>
                    <a:pt x="7329" y="1897"/>
                    <a:pt x="7301" y="1696"/>
                    <a:pt x="7195" y="1380"/>
                  </a:cubicBezTo>
                  <a:cubicBezTo>
                    <a:pt x="6232" y="778"/>
                    <a:pt x="4603" y="0"/>
                    <a:pt x="26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44"/>
            <p:cNvSpPr/>
            <p:nvPr/>
          </p:nvSpPr>
          <p:spPr>
            <a:xfrm>
              <a:off x="5647641" y="2085054"/>
              <a:ext cx="1143821" cy="713959"/>
            </a:xfrm>
            <a:custGeom>
              <a:avLst/>
              <a:gdLst/>
              <a:ahLst/>
              <a:cxnLst/>
              <a:rect l="l" t="t" r="r" b="b"/>
              <a:pathLst>
                <a:path w="19555" h="12206" extrusionOk="0">
                  <a:moveTo>
                    <a:pt x="7617" y="230"/>
                  </a:moveTo>
                  <a:cubicBezTo>
                    <a:pt x="12541" y="230"/>
                    <a:pt x="15760" y="2414"/>
                    <a:pt x="17035" y="4292"/>
                  </a:cubicBezTo>
                  <a:cubicBezTo>
                    <a:pt x="18060" y="5815"/>
                    <a:pt x="19104" y="8210"/>
                    <a:pt x="19142" y="8689"/>
                  </a:cubicBezTo>
                  <a:cubicBezTo>
                    <a:pt x="18864" y="8670"/>
                    <a:pt x="18194" y="8565"/>
                    <a:pt x="17849" y="8498"/>
                  </a:cubicBezTo>
                  <a:cubicBezTo>
                    <a:pt x="17839" y="8495"/>
                    <a:pt x="17830" y="8494"/>
                    <a:pt x="17822" y="8494"/>
                  </a:cubicBezTo>
                  <a:cubicBezTo>
                    <a:pt x="17796" y="8494"/>
                    <a:pt x="17775" y="8505"/>
                    <a:pt x="17753" y="8526"/>
                  </a:cubicBezTo>
                  <a:cubicBezTo>
                    <a:pt x="17724" y="8546"/>
                    <a:pt x="17705" y="8574"/>
                    <a:pt x="17705" y="8613"/>
                  </a:cubicBezTo>
                  <a:cubicBezTo>
                    <a:pt x="17705" y="8632"/>
                    <a:pt x="17590" y="11065"/>
                    <a:pt x="16920" y="11956"/>
                  </a:cubicBezTo>
                  <a:lnTo>
                    <a:pt x="15128" y="11717"/>
                  </a:lnTo>
                  <a:cubicBezTo>
                    <a:pt x="14917" y="11199"/>
                    <a:pt x="13423" y="7808"/>
                    <a:pt x="10012" y="6275"/>
                  </a:cubicBezTo>
                  <a:cubicBezTo>
                    <a:pt x="6726" y="4790"/>
                    <a:pt x="1400" y="3554"/>
                    <a:pt x="355" y="3315"/>
                  </a:cubicBezTo>
                  <a:cubicBezTo>
                    <a:pt x="854" y="2692"/>
                    <a:pt x="3095" y="249"/>
                    <a:pt x="7550" y="230"/>
                  </a:cubicBezTo>
                  <a:close/>
                  <a:moveTo>
                    <a:pt x="7550" y="0"/>
                  </a:moveTo>
                  <a:cubicBezTo>
                    <a:pt x="2338" y="19"/>
                    <a:pt x="68" y="3286"/>
                    <a:pt x="49" y="3324"/>
                  </a:cubicBezTo>
                  <a:cubicBezTo>
                    <a:pt x="1" y="3391"/>
                    <a:pt x="39" y="3487"/>
                    <a:pt x="116" y="3506"/>
                  </a:cubicBezTo>
                  <a:cubicBezTo>
                    <a:pt x="183" y="3516"/>
                    <a:pt x="6295" y="4857"/>
                    <a:pt x="9916" y="6495"/>
                  </a:cubicBezTo>
                  <a:cubicBezTo>
                    <a:pt x="13499" y="8105"/>
                    <a:pt x="14917" y="11832"/>
                    <a:pt x="14936" y="11870"/>
                  </a:cubicBezTo>
                  <a:cubicBezTo>
                    <a:pt x="14946" y="11908"/>
                    <a:pt x="14984" y="11937"/>
                    <a:pt x="15032" y="11947"/>
                  </a:cubicBezTo>
                  <a:lnTo>
                    <a:pt x="16958" y="12205"/>
                  </a:lnTo>
                  <a:lnTo>
                    <a:pt x="16967" y="12205"/>
                  </a:lnTo>
                  <a:cubicBezTo>
                    <a:pt x="17006" y="12205"/>
                    <a:pt x="17035" y="12186"/>
                    <a:pt x="17063" y="12157"/>
                  </a:cubicBezTo>
                  <a:cubicBezTo>
                    <a:pt x="17724" y="11362"/>
                    <a:pt x="17906" y="9312"/>
                    <a:pt x="17945" y="8756"/>
                  </a:cubicBezTo>
                  <a:cubicBezTo>
                    <a:pt x="18251" y="8814"/>
                    <a:pt x="18999" y="8938"/>
                    <a:pt x="19228" y="8938"/>
                  </a:cubicBezTo>
                  <a:cubicBezTo>
                    <a:pt x="19286" y="8938"/>
                    <a:pt x="19334" y="8910"/>
                    <a:pt x="19363" y="8852"/>
                  </a:cubicBezTo>
                  <a:cubicBezTo>
                    <a:pt x="19554" y="8488"/>
                    <a:pt x="18184" y="5585"/>
                    <a:pt x="17226" y="4158"/>
                  </a:cubicBezTo>
                  <a:cubicBezTo>
                    <a:pt x="15933" y="2232"/>
                    <a:pt x="12637" y="0"/>
                    <a:pt x="7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44"/>
            <p:cNvSpPr/>
            <p:nvPr/>
          </p:nvSpPr>
          <p:spPr>
            <a:xfrm>
              <a:off x="6517902" y="2714207"/>
              <a:ext cx="163721" cy="236953"/>
            </a:xfrm>
            <a:custGeom>
              <a:avLst/>
              <a:gdLst/>
              <a:ahLst/>
              <a:cxnLst/>
              <a:rect l="l" t="t" r="r" b="b"/>
              <a:pathLst>
                <a:path w="2799" h="4051" extrusionOk="0">
                  <a:moveTo>
                    <a:pt x="1446" y="0"/>
                  </a:moveTo>
                  <a:cubicBezTo>
                    <a:pt x="1023" y="0"/>
                    <a:pt x="519" y="209"/>
                    <a:pt x="193" y="683"/>
                  </a:cubicBezTo>
                  <a:lnTo>
                    <a:pt x="1" y="4007"/>
                  </a:lnTo>
                  <a:cubicBezTo>
                    <a:pt x="125" y="4037"/>
                    <a:pt x="252" y="4051"/>
                    <a:pt x="380" y="4051"/>
                  </a:cubicBezTo>
                  <a:cubicBezTo>
                    <a:pt x="1172" y="4051"/>
                    <a:pt x="2002" y="3502"/>
                    <a:pt x="2348" y="2570"/>
                  </a:cubicBezTo>
                  <a:cubicBezTo>
                    <a:pt x="2798" y="1392"/>
                    <a:pt x="2559" y="616"/>
                    <a:pt x="2032" y="185"/>
                  </a:cubicBezTo>
                  <a:cubicBezTo>
                    <a:pt x="1892" y="65"/>
                    <a:pt x="1681" y="0"/>
                    <a:pt x="14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44"/>
            <p:cNvSpPr/>
            <p:nvPr/>
          </p:nvSpPr>
          <p:spPr>
            <a:xfrm>
              <a:off x="6550425" y="2772817"/>
              <a:ext cx="77737" cy="87271"/>
            </a:xfrm>
            <a:custGeom>
              <a:avLst/>
              <a:gdLst/>
              <a:ahLst/>
              <a:cxnLst/>
              <a:rect l="l" t="t" r="r" b="b"/>
              <a:pathLst>
                <a:path w="1329" h="1492" extrusionOk="0">
                  <a:moveTo>
                    <a:pt x="999" y="0"/>
                  </a:moveTo>
                  <a:cubicBezTo>
                    <a:pt x="987" y="0"/>
                    <a:pt x="973" y="2"/>
                    <a:pt x="959" y="7"/>
                  </a:cubicBezTo>
                  <a:cubicBezTo>
                    <a:pt x="930" y="16"/>
                    <a:pt x="231" y="237"/>
                    <a:pt x="10" y="1348"/>
                  </a:cubicBezTo>
                  <a:cubicBezTo>
                    <a:pt x="1" y="1405"/>
                    <a:pt x="29" y="1463"/>
                    <a:pt x="77" y="1482"/>
                  </a:cubicBezTo>
                  <a:cubicBezTo>
                    <a:pt x="96" y="1492"/>
                    <a:pt x="116" y="1492"/>
                    <a:pt x="135" y="1492"/>
                  </a:cubicBezTo>
                  <a:cubicBezTo>
                    <a:pt x="164" y="1492"/>
                    <a:pt x="202" y="1472"/>
                    <a:pt x="221" y="1444"/>
                  </a:cubicBezTo>
                  <a:cubicBezTo>
                    <a:pt x="338" y="1302"/>
                    <a:pt x="506" y="1218"/>
                    <a:pt x="681" y="1218"/>
                  </a:cubicBezTo>
                  <a:cubicBezTo>
                    <a:pt x="706" y="1218"/>
                    <a:pt x="732" y="1220"/>
                    <a:pt x="757" y="1223"/>
                  </a:cubicBezTo>
                  <a:cubicBezTo>
                    <a:pt x="882" y="1223"/>
                    <a:pt x="997" y="1290"/>
                    <a:pt x="1064" y="1396"/>
                  </a:cubicBezTo>
                  <a:cubicBezTo>
                    <a:pt x="1087" y="1449"/>
                    <a:pt x="1129" y="1471"/>
                    <a:pt x="1171" y="1471"/>
                  </a:cubicBezTo>
                  <a:cubicBezTo>
                    <a:pt x="1250" y="1471"/>
                    <a:pt x="1328" y="1394"/>
                    <a:pt x="1284" y="1300"/>
                  </a:cubicBezTo>
                  <a:cubicBezTo>
                    <a:pt x="1179" y="1118"/>
                    <a:pt x="997" y="993"/>
                    <a:pt x="786" y="984"/>
                  </a:cubicBezTo>
                  <a:cubicBezTo>
                    <a:pt x="755" y="980"/>
                    <a:pt x="724" y="978"/>
                    <a:pt x="692" y="978"/>
                  </a:cubicBezTo>
                  <a:cubicBezTo>
                    <a:pt x="571" y="978"/>
                    <a:pt x="450" y="1007"/>
                    <a:pt x="336" y="1060"/>
                  </a:cubicBezTo>
                  <a:cubicBezTo>
                    <a:pt x="575" y="390"/>
                    <a:pt x="1007" y="246"/>
                    <a:pt x="1026" y="237"/>
                  </a:cubicBezTo>
                  <a:cubicBezTo>
                    <a:pt x="1165" y="193"/>
                    <a:pt x="1123" y="0"/>
                    <a:pt x="9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44"/>
            <p:cNvSpPr/>
            <p:nvPr/>
          </p:nvSpPr>
          <p:spPr>
            <a:xfrm>
              <a:off x="6507140" y="2707071"/>
              <a:ext cx="187936" cy="251108"/>
            </a:xfrm>
            <a:custGeom>
              <a:avLst/>
              <a:gdLst/>
              <a:ahLst/>
              <a:cxnLst/>
              <a:rect l="l" t="t" r="r" b="b"/>
              <a:pathLst>
                <a:path w="3213" h="4293" extrusionOk="0">
                  <a:moveTo>
                    <a:pt x="1629" y="0"/>
                  </a:moveTo>
                  <a:cubicBezTo>
                    <a:pt x="1563" y="0"/>
                    <a:pt x="1496" y="7"/>
                    <a:pt x="1430" y="19"/>
                  </a:cubicBezTo>
                  <a:cubicBezTo>
                    <a:pt x="961" y="86"/>
                    <a:pt x="539" y="355"/>
                    <a:pt x="271" y="738"/>
                  </a:cubicBezTo>
                  <a:cubicBezTo>
                    <a:pt x="202" y="834"/>
                    <a:pt x="292" y="935"/>
                    <a:pt x="379" y="935"/>
                  </a:cubicBezTo>
                  <a:cubicBezTo>
                    <a:pt x="414" y="935"/>
                    <a:pt x="448" y="919"/>
                    <a:pt x="472" y="882"/>
                  </a:cubicBezTo>
                  <a:cubicBezTo>
                    <a:pt x="702" y="537"/>
                    <a:pt x="1057" y="316"/>
                    <a:pt x="1459" y="259"/>
                  </a:cubicBezTo>
                  <a:cubicBezTo>
                    <a:pt x="1520" y="247"/>
                    <a:pt x="1581" y="241"/>
                    <a:pt x="1642" y="241"/>
                  </a:cubicBezTo>
                  <a:cubicBezTo>
                    <a:pt x="1822" y="241"/>
                    <a:pt x="1999" y="293"/>
                    <a:pt x="2149" y="393"/>
                  </a:cubicBezTo>
                  <a:cubicBezTo>
                    <a:pt x="2705" y="853"/>
                    <a:pt x="2791" y="1667"/>
                    <a:pt x="2417" y="2654"/>
                  </a:cubicBezTo>
                  <a:cubicBezTo>
                    <a:pt x="2101" y="3502"/>
                    <a:pt x="1346" y="4054"/>
                    <a:pt x="569" y="4054"/>
                  </a:cubicBezTo>
                  <a:cubicBezTo>
                    <a:pt x="451" y="4054"/>
                    <a:pt x="332" y="4041"/>
                    <a:pt x="214" y="4014"/>
                  </a:cubicBezTo>
                  <a:cubicBezTo>
                    <a:pt x="198" y="4009"/>
                    <a:pt x="182" y="4006"/>
                    <a:pt x="168" y="4006"/>
                  </a:cubicBezTo>
                  <a:cubicBezTo>
                    <a:pt x="40" y="4006"/>
                    <a:pt x="1" y="4218"/>
                    <a:pt x="156" y="4244"/>
                  </a:cubicBezTo>
                  <a:cubicBezTo>
                    <a:pt x="300" y="4273"/>
                    <a:pt x="434" y="4292"/>
                    <a:pt x="578" y="4292"/>
                  </a:cubicBezTo>
                  <a:cubicBezTo>
                    <a:pt x="1450" y="4292"/>
                    <a:pt x="2293" y="3679"/>
                    <a:pt x="2647" y="2740"/>
                  </a:cubicBezTo>
                  <a:cubicBezTo>
                    <a:pt x="3212" y="1255"/>
                    <a:pt x="2666" y="517"/>
                    <a:pt x="2293" y="211"/>
                  </a:cubicBezTo>
                  <a:cubicBezTo>
                    <a:pt x="2099" y="77"/>
                    <a:pt x="1864" y="0"/>
                    <a:pt x="16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44"/>
            <p:cNvSpPr/>
            <p:nvPr/>
          </p:nvSpPr>
          <p:spPr>
            <a:xfrm>
              <a:off x="5909924" y="2894425"/>
              <a:ext cx="33107" cy="49719"/>
            </a:xfrm>
            <a:custGeom>
              <a:avLst/>
              <a:gdLst/>
              <a:ahLst/>
              <a:cxnLst/>
              <a:rect l="l" t="t" r="r" b="b"/>
              <a:pathLst>
                <a:path w="566" h="850" extrusionOk="0">
                  <a:moveTo>
                    <a:pt x="233" y="0"/>
                  </a:moveTo>
                  <a:cubicBezTo>
                    <a:pt x="202" y="0"/>
                    <a:pt x="171" y="13"/>
                    <a:pt x="144" y="45"/>
                  </a:cubicBezTo>
                  <a:cubicBezTo>
                    <a:pt x="48" y="160"/>
                    <a:pt x="0" y="313"/>
                    <a:pt x="29" y="466"/>
                  </a:cubicBezTo>
                  <a:cubicBezTo>
                    <a:pt x="77" y="639"/>
                    <a:pt x="211" y="783"/>
                    <a:pt x="384" y="840"/>
                  </a:cubicBezTo>
                  <a:cubicBezTo>
                    <a:pt x="403" y="850"/>
                    <a:pt x="422" y="850"/>
                    <a:pt x="441" y="850"/>
                  </a:cubicBezTo>
                  <a:cubicBezTo>
                    <a:pt x="479" y="850"/>
                    <a:pt x="518" y="821"/>
                    <a:pt x="537" y="783"/>
                  </a:cubicBezTo>
                  <a:cubicBezTo>
                    <a:pt x="566" y="716"/>
                    <a:pt x="537" y="648"/>
                    <a:pt x="479" y="620"/>
                  </a:cubicBezTo>
                  <a:cubicBezTo>
                    <a:pt x="393" y="581"/>
                    <a:pt x="278" y="514"/>
                    <a:pt x="259" y="419"/>
                  </a:cubicBezTo>
                  <a:cubicBezTo>
                    <a:pt x="250" y="332"/>
                    <a:pt x="278" y="265"/>
                    <a:pt x="326" y="208"/>
                  </a:cubicBezTo>
                  <a:cubicBezTo>
                    <a:pt x="405" y="115"/>
                    <a:pt x="323" y="0"/>
                    <a:pt x="2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44"/>
            <p:cNvSpPr/>
            <p:nvPr/>
          </p:nvSpPr>
          <p:spPr>
            <a:xfrm>
              <a:off x="6248951" y="2802474"/>
              <a:ext cx="82767" cy="41179"/>
            </a:xfrm>
            <a:custGeom>
              <a:avLst/>
              <a:gdLst/>
              <a:ahLst/>
              <a:cxnLst/>
              <a:rect l="l" t="t" r="r" b="b"/>
              <a:pathLst>
                <a:path w="1415" h="704" extrusionOk="0">
                  <a:moveTo>
                    <a:pt x="1290" y="0"/>
                  </a:moveTo>
                  <a:cubicBezTo>
                    <a:pt x="1279" y="0"/>
                    <a:pt x="1268" y="2"/>
                    <a:pt x="1255" y="7"/>
                  </a:cubicBezTo>
                  <a:cubicBezTo>
                    <a:pt x="1141" y="36"/>
                    <a:pt x="1026" y="74"/>
                    <a:pt x="920" y="113"/>
                  </a:cubicBezTo>
                  <a:cubicBezTo>
                    <a:pt x="805" y="161"/>
                    <a:pt x="700" y="209"/>
                    <a:pt x="594" y="256"/>
                  </a:cubicBezTo>
                  <a:cubicBezTo>
                    <a:pt x="489" y="304"/>
                    <a:pt x="384" y="371"/>
                    <a:pt x="288" y="429"/>
                  </a:cubicBezTo>
                  <a:cubicBezTo>
                    <a:pt x="192" y="496"/>
                    <a:pt x="96" y="563"/>
                    <a:pt x="10" y="649"/>
                  </a:cubicBezTo>
                  <a:cubicBezTo>
                    <a:pt x="0" y="659"/>
                    <a:pt x="10" y="678"/>
                    <a:pt x="20" y="688"/>
                  </a:cubicBezTo>
                  <a:cubicBezTo>
                    <a:pt x="25" y="699"/>
                    <a:pt x="34" y="703"/>
                    <a:pt x="44" y="703"/>
                  </a:cubicBezTo>
                  <a:cubicBezTo>
                    <a:pt x="52" y="703"/>
                    <a:pt x="60" y="701"/>
                    <a:pt x="68" y="697"/>
                  </a:cubicBezTo>
                  <a:cubicBezTo>
                    <a:pt x="154" y="621"/>
                    <a:pt x="250" y="563"/>
                    <a:pt x="345" y="506"/>
                  </a:cubicBezTo>
                  <a:cubicBezTo>
                    <a:pt x="451" y="458"/>
                    <a:pt x="547" y="410"/>
                    <a:pt x="652" y="371"/>
                  </a:cubicBezTo>
                  <a:cubicBezTo>
                    <a:pt x="757" y="324"/>
                    <a:pt x="863" y="285"/>
                    <a:pt x="978" y="256"/>
                  </a:cubicBezTo>
                  <a:cubicBezTo>
                    <a:pt x="1083" y="228"/>
                    <a:pt x="1188" y="199"/>
                    <a:pt x="1303" y="180"/>
                  </a:cubicBezTo>
                  <a:cubicBezTo>
                    <a:pt x="1415" y="163"/>
                    <a:pt x="1381" y="0"/>
                    <a:pt x="1290" y="0"/>
                  </a:cubicBezTo>
                  <a:close/>
                </a:path>
              </a:pathLst>
            </a:custGeom>
            <a:solidFill>
              <a:srgbClr val="DC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44"/>
            <p:cNvSpPr/>
            <p:nvPr/>
          </p:nvSpPr>
          <p:spPr>
            <a:xfrm>
              <a:off x="6274512" y="2825754"/>
              <a:ext cx="58551" cy="26731"/>
            </a:xfrm>
            <a:custGeom>
              <a:avLst/>
              <a:gdLst/>
              <a:ahLst/>
              <a:cxnLst/>
              <a:rect l="l" t="t" r="r" b="b"/>
              <a:pathLst>
                <a:path w="1001" h="457" extrusionOk="0">
                  <a:moveTo>
                    <a:pt x="894" y="0"/>
                  </a:moveTo>
                  <a:cubicBezTo>
                    <a:pt x="888" y="0"/>
                    <a:pt x="882" y="1"/>
                    <a:pt x="876" y="2"/>
                  </a:cubicBezTo>
                  <a:cubicBezTo>
                    <a:pt x="723" y="41"/>
                    <a:pt x="569" y="88"/>
                    <a:pt x="435" y="155"/>
                  </a:cubicBezTo>
                  <a:cubicBezTo>
                    <a:pt x="292" y="223"/>
                    <a:pt x="157" y="299"/>
                    <a:pt x="33" y="395"/>
                  </a:cubicBezTo>
                  <a:cubicBezTo>
                    <a:pt x="1" y="419"/>
                    <a:pt x="23" y="457"/>
                    <a:pt x="53" y="457"/>
                  </a:cubicBezTo>
                  <a:cubicBezTo>
                    <a:pt x="59" y="457"/>
                    <a:pt x="65" y="456"/>
                    <a:pt x="71" y="452"/>
                  </a:cubicBezTo>
                  <a:cubicBezTo>
                    <a:pt x="196" y="376"/>
                    <a:pt x="330" y="318"/>
                    <a:pt x="474" y="270"/>
                  </a:cubicBezTo>
                  <a:cubicBezTo>
                    <a:pt x="617" y="223"/>
                    <a:pt x="761" y="194"/>
                    <a:pt x="905" y="175"/>
                  </a:cubicBezTo>
                  <a:lnTo>
                    <a:pt x="924" y="175"/>
                  </a:lnTo>
                  <a:cubicBezTo>
                    <a:pt x="972" y="165"/>
                    <a:pt x="1001" y="117"/>
                    <a:pt x="981" y="69"/>
                  </a:cubicBezTo>
                  <a:cubicBezTo>
                    <a:pt x="973" y="28"/>
                    <a:pt x="936" y="0"/>
                    <a:pt x="894" y="0"/>
                  </a:cubicBezTo>
                  <a:close/>
                </a:path>
              </a:pathLst>
            </a:custGeom>
            <a:solidFill>
              <a:srgbClr val="DC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44"/>
            <p:cNvSpPr/>
            <p:nvPr/>
          </p:nvSpPr>
          <p:spPr>
            <a:xfrm>
              <a:off x="6301653" y="2848800"/>
              <a:ext cx="35680" cy="12576"/>
            </a:xfrm>
            <a:custGeom>
              <a:avLst/>
              <a:gdLst/>
              <a:ahLst/>
              <a:cxnLst/>
              <a:rect l="l" t="t" r="r" b="b"/>
              <a:pathLst>
                <a:path w="610" h="215" extrusionOk="0">
                  <a:moveTo>
                    <a:pt x="489" y="1"/>
                  </a:moveTo>
                  <a:cubicBezTo>
                    <a:pt x="486" y="1"/>
                    <a:pt x="483" y="1"/>
                    <a:pt x="479" y="1"/>
                  </a:cubicBezTo>
                  <a:cubicBezTo>
                    <a:pt x="326" y="20"/>
                    <a:pt x="172" y="78"/>
                    <a:pt x="29" y="154"/>
                  </a:cubicBezTo>
                  <a:cubicBezTo>
                    <a:pt x="10" y="154"/>
                    <a:pt x="0" y="173"/>
                    <a:pt x="10" y="193"/>
                  </a:cubicBezTo>
                  <a:cubicBezTo>
                    <a:pt x="10" y="200"/>
                    <a:pt x="22" y="214"/>
                    <a:pt x="37" y="214"/>
                  </a:cubicBezTo>
                  <a:cubicBezTo>
                    <a:pt x="41" y="214"/>
                    <a:pt x="44" y="214"/>
                    <a:pt x="48" y="212"/>
                  </a:cubicBezTo>
                  <a:cubicBezTo>
                    <a:pt x="166" y="188"/>
                    <a:pt x="291" y="171"/>
                    <a:pt x="411" y="171"/>
                  </a:cubicBezTo>
                  <a:cubicBezTo>
                    <a:pt x="437" y="171"/>
                    <a:pt x="463" y="172"/>
                    <a:pt x="489" y="173"/>
                  </a:cubicBezTo>
                  <a:lnTo>
                    <a:pt x="508" y="173"/>
                  </a:lnTo>
                  <a:cubicBezTo>
                    <a:pt x="610" y="146"/>
                    <a:pt x="595" y="1"/>
                    <a:pt x="489" y="1"/>
                  </a:cubicBezTo>
                  <a:close/>
                </a:path>
              </a:pathLst>
            </a:custGeom>
            <a:solidFill>
              <a:srgbClr val="DC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44"/>
            <p:cNvSpPr/>
            <p:nvPr/>
          </p:nvSpPr>
          <p:spPr>
            <a:xfrm>
              <a:off x="5705958" y="2892553"/>
              <a:ext cx="59428" cy="22871"/>
            </a:xfrm>
            <a:custGeom>
              <a:avLst/>
              <a:gdLst/>
              <a:ahLst/>
              <a:cxnLst/>
              <a:rect l="l" t="t" r="r" b="b"/>
              <a:pathLst>
                <a:path w="1016" h="391" extrusionOk="0">
                  <a:moveTo>
                    <a:pt x="115" y="0"/>
                  </a:moveTo>
                  <a:cubicBezTo>
                    <a:pt x="0" y="10"/>
                    <a:pt x="10" y="182"/>
                    <a:pt x="134" y="182"/>
                  </a:cubicBezTo>
                  <a:cubicBezTo>
                    <a:pt x="182" y="176"/>
                    <a:pt x="230" y="173"/>
                    <a:pt x="278" y="173"/>
                  </a:cubicBezTo>
                  <a:cubicBezTo>
                    <a:pt x="373" y="173"/>
                    <a:pt x="466" y="185"/>
                    <a:pt x="556" y="211"/>
                  </a:cubicBezTo>
                  <a:cubicBezTo>
                    <a:pt x="700" y="240"/>
                    <a:pt x="834" y="297"/>
                    <a:pt x="958" y="383"/>
                  </a:cubicBezTo>
                  <a:cubicBezTo>
                    <a:pt x="963" y="388"/>
                    <a:pt x="970" y="391"/>
                    <a:pt x="979" y="391"/>
                  </a:cubicBezTo>
                  <a:cubicBezTo>
                    <a:pt x="987" y="391"/>
                    <a:pt x="997" y="388"/>
                    <a:pt x="1006" y="383"/>
                  </a:cubicBezTo>
                  <a:cubicBezTo>
                    <a:pt x="1016" y="364"/>
                    <a:pt x="1016" y="345"/>
                    <a:pt x="1006" y="336"/>
                  </a:cubicBezTo>
                  <a:cubicBezTo>
                    <a:pt x="882" y="230"/>
                    <a:pt x="747" y="144"/>
                    <a:pt x="594" y="96"/>
                  </a:cubicBezTo>
                  <a:cubicBezTo>
                    <a:pt x="441" y="39"/>
                    <a:pt x="288" y="0"/>
                    <a:pt x="125" y="0"/>
                  </a:cubicBezTo>
                  <a:close/>
                </a:path>
              </a:pathLst>
            </a:custGeom>
            <a:solidFill>
              <a:srgbClr val="DC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44"/>
            <p:cNvSpPr/>
            <p:nvPr/>
          </p:nvSpPr>
          <p:spPr>
            <a:xfrm>
              <a:off x="5710404" y="2915541"/>
              <a:ext cx="42933" cy="14799"/>
            </a:xfrm>
            <a:custGeom>
              <a:avLst/>
              <a:gdLst/>
              <a:ahLst/>
              <a:cxnLst/>
              <a:rect l="l" t="t" r="r" b="b"/>
              <a:pathLst>
                <a:path w="734" h="253" extrusionOk="0">
                  <a:moveTo>
                    <a:pt x="87" y="0"/>
                  </a:moveTo>
                  <a:cubicBezTo>
                    <a:pt x="39" y="10"/>
                    <a:pt x="1" y="58"/>
                    <a:pt x="10" y="105"/>
                  </a:cubicBezTo>
                  <a:cubicBezTo>
                    <a:pt x="19" y="147"/>
                    <a:pt x="56" y="174"/>
                    <a:pt x="97" y="174"/>
                  </a:cubicBezTo>
                  <a:cubicBezTo>
                    <a:pt x="103" y="174"/>
                    <a:pt x="110" y="174"/>
                    <a:pt x="116" y="172"/>
                  </a:cubicBezTo>
                  <a:cubicBezTo>
                    <a:pt x="171" y="167"/>
                    <a:pt x="223" y="161"/>
                    <a:pt x="276" y="161"/>
                  </a:cubicBezTo>
                  <a:cubicBezTo>
                    <a:pt x="314" y="161"/>
                    <a:pt x="353" y="164"/>
                    <a:pt x="394" y="172"/>
                  </a:cubicBezTo>
                  <a:cubicBezTo>
                    <a:pt x="480" y="182"/>
                    <a:pt x="576" y="201"/>
                    <a:pt x="662" y="240"/>
                  </a:cubicBezTo>
                  <a:lnTo>
                    <a:pt x="662" y="249"/>
                  </a:lnTo>
                  <a:cubicBezTo>
                    <a:pt x="667" y="252"/>
                    <a:pt x="673" y="253"/>
                    <a:pt x="678" y="253"/>
                  </a:cubicBezTo>
                  <a:cubicBezTo>
                    <a:pt x="709" y="253"/>
                    <a:pt x="733" y="208"/>
                    <a:pt x="700" y="192"/>
                  </a:cubicBezTo>
                  <a:cubicBezTo>
                    <a:pt x="614" y="125"/>
                    <a:pt x="518" y="86"/>
                    <a:pt x="422" y="48"/>
                  </a:cubicBezTo>
                  <a:cubicBezTo>
                    <a:pt x="317" y="19"/>
                    <a:pt x="212" y="0"/>
                    <a:pt x="106" y="0"/>
                  </a:cubicBezTo>
                  <a:close/>
                </a:path>
              </a:pathLst>
            </a:custGeom>
            <a:solidFill>
              <a:srgbClr val="DC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44"/>
            <p:cNvSpPr/>
            <p:nvPr/>
          </p:nvSpPr>
          <p:spPr>
            <a:xfrm>
              <a:off x="5712685" y="2938295"/>
              <a:ext cx="26380" cy="10880"/>
            </a:xfrm>
            <a:custGeom>
              <a:avLst/>
              <a:gdLst/>
              <a:ahLst/>
              <a:cxnLst/>
              <a:rect l="l" t="t" r="r" b="b"/>
              <a:pathLst>
                <a:path w="451" h="186" extrusionOk="0">
                  <a:moveTo>
                    <a:pt x="176" y="0"/>
                  </a:moveTo>
                  <a:cubicBezTo>
                    <a:pt x="150" y="0"/>
                    <a:pt x="123" y="2"/>
                    <a:pt x="96" y="4"/>
                  </a:cubicBezTo>
                  <a:cubicBezTo>
                    <a:pt x="86" y="4"/>
                    <a:pt x="67" y="13"/>
                    <a:pt x="58" y="13"/>
                  </a:cubicBezTo>
                  <a:cubicBezTo>
                    <a:pt x="10" y="42"/>
                    <a:pt x="0" y="100"/>
                    <a:pt x="29" y="148"/>
                  </a:cubicBezTo>
                  <a:cubicBezTo>
                    <a:pt x="48" y="173"/>
                    <a:pt x="80" y="186"/>
                    <a:pt x="111" y="186"/>
                  </a:cubicBezTo>
                  <a:cubicBezTo>
                    <a:pt x="126" y="186"/>
                    <a:pt x="141" y="183"/>
                    <a:pt x="153" y="176"/>
                  </a:cubicBezTo>
                  <a:cubicBezTo>
                    <a:pt x="230" y="128"/>
                    <a:pt x="316" y="109"/>
                    <a:pt x="403" y="109"/>
                  </a:cubicBezTo>
                  <a:lnTo>
                    <a:pt x="412" y="109"/>
                  </a:lnTo>
                  <a:cubicBezTo>
                    <a:pt x="422" y="109"/>
                    <a:pt x="431" y="100"/>
                    <a:pt x="441" y="90"/>
                  </a:cubicBezTo>
                  <a:cubicBezTo>
                    <a:pt x="450" y="71"/>
                    <a:pt x="441" y="52"/>
                    <a:pt x="422" y="42"/>
                  </a:cubicBezTo>
                  <a:cubicBezTo>
                    <a:pt x="341" y="13"/>
                    <a:pt x="261" y="0"/>
                    <a:pt x="176" y="0"/>
                  </a:cubicBezTo>
                  <a:close/>
                </a:path>
              </a:pathLst>
            </a:custGeom>
            <a:solidFill>
              <a:srgbClr val="DC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44"/>
            <p:cNvSpPr/>
            <p:nvPr/>
          </p:nvSpPr>
          <p:spPr>
            <a:xfrm>
              <a:off x="6054929" y="2623016"/>
              <a:ext cx="91599" cy="99554"/>
            </a:xfrm>
            <a:custGeom>
              <a:avLst/>
              <a:gdLst/>
              <a:ahLst/>
              <a:cxnLst/>
              <a:rect l="l" t="t" r="r" b="b"/>
              <a:pathLst>
                <a:path w="1566" h="1702" extrusionOk="0">
                  <a:moveTo>
                    <a:pt x="1525" y="1"/>
                  </a:moveTo>
                  <a:cubicBezTo>
                    <a:pt x="1330" y="1"/>
                    <a:pt x="475" y="324"/>
                    <a:pt x="146" y="728"/>
                  </a:cubicBezTo>
                  <a:cubicBezTo>
                    <a:pt x="0" y="920"/>
                    <a:pt x="72" y="1702"/>
                    <a:pt x="203" y="1702"/>
                  </a:cubicBezTo>
                  <a:cubicBezTo>
                    <a:pt x="209" y="1702"/>
                    <a:pt x="216" y="1700"/>
                    <a:pt x="223" y="1696"/>
                  </a:cubicBezTo>
                  <a:cubicBezTo>
                    <a:pt x="884" y="1265"/>
                    <a:pt x="1545" y="134"/>
                    <a:pt x="1564" y="19"/>
                  </a:cubicBezTo>
                  <a:cubicBezTo>
                    <a:pt x="1565" y="7"/>
                    <a:pt x="1551" y="1"/>
                    <a:pt x="15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44"/>
            <p:cNvSpPr/>
            <p:nvPr/>
          </p:nvSpPr>
          <p:spPr>
            <a:xfrm>
              <a:off x="5778490" y="2668934"/>
              <a:ext cx="81539" cy="74168"/>
            </a:xfrm>
            <a:custGeom>
              <a:avLst/>
              <a:gdLst/>
              <a:ahLst/>
              <a:cxnLst/>
              <a:rect l="l" t="t" r="r" b="b"/>
              <a:pathLst>
                <a:path w="1394" h="1268" extrusionOk="0">
                  <a:moveTo>
                    <a:pt x="187" y="1"/>
                  </a:moveTo>
                  <a:cubicBezTo>
                    <a:pt x="73" y="1"/>
                    <a:pt x="0" y="18"/>
                    <a:pt x="6" y="49"/>
                  </a:cubicBezTo>
                  <a:cubicBezTo>
                    <a:pt x="34" y="154"/>
                    <a:pt x="695" y="1055"/>
                    <a:pt x="1280" y="1265"/>
                  </a:cubicBezTo>
                  <a:cubicBezTo>
                    <a:pt x="1283" y="1267"/>
                    <a:pt x="1286" y="1267"/>
                    <a:pt x="1289" y="1267"/>
                  </a:cubicBezTo>
                  <a:cubicBezTo>
                    <a:pt x="1394" y="1267"/>
                    <a:pt x="1372" y="476"/>
                    <a:pt x="1232" y="336"/>
                  </a:cubicBezTo>
                  <a:cubicBezTo>
                    <a:pt x="981" y="99"/>
                    <a:pt x="463" y="1"/>
                    <a:pt x="1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44"/>
            <p:cNvSpPr/>
            <p:nvPr/>
          </p:nvSpPr>
          <p:spPr>
            <a:xfrm>
              <a:off x="5680163" y="2715260"/>
              <a:ext cx="178285" cy="175887"/>
            </a:xfrm>
            <a:custGeom>
              <a:avLst/>
              <a:gdLst/>
              <a:ahLst/>
              <a:cxnLst/>
              <a:rect l="l" t="t" r="r" b="b"/>
              <a:pathLst>
                <a:path w="3048" h="3007" extrusionOk="0">
                  <a:moveTo>
                    <a:pt x="1413" y="1"/>
                  </a:moveTo>
                  <a:cubicBezTo>
                    <a:pt x="1346" y="1"/>
                    <a:pt x="1278" y="8"/>
                    <a:pt x="1208" y="23"/>
                  </a:cubicBezTo>
                  <a:cubicBezTo>
                    <a:pt x="68" y="263"/>
                    <a:pt x="1" y="1374"/>
                    <a:pt x="106" y="1853"/>
                  </a:cubicBezTo>
                  <a:cubicBezTo>
                    <a:pt x="211" y="2332"/>
                    <a:pt x="566" y="2964"/>
                    <a:pt x="1188" y="3002"/>
                  </a:cubicBezTo>
                  <a:cubicBezTo>
                    <a:pt x="1231" y="3005"/>
                    <a:pt x="1275" y="3006"/>
                    <a:pt x="1320" y="3006"/>
                  </a:cubicBezTo>
                  <a:cubicBezTo>
                    <a:pt x="1933" y="3006"/>
                    <a:pt x="2738" y="2762"/>
                    <a:pt x="2970" y="2226"/>
                  </a:cubicBezTo>
                  <a:cubicBezTo>
                    <a:pt x="3047" y="1422"/>
                    <a:pt x="2798" y="876"/>
                    <a:pt x="2539" y="598"/>
                  </a:cubicBezTo>
                  <a:cubicBezTo>
                    <a:pt x="2304" y="362"/>
                    <a:pt x="1898" y="1"/>
                    <a:pt x="14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44"/>
            <p:cNvSpPr/>
            <p:nvPr/>
          </p:nvSpPr>
          <p:spPr>
            <a:xfrm>
              <a:off x="5662205" y="2706194"/>
              <a:ext cx="199576" cy="123653"/>
            </a:xfrm>
            <a:custGeom>
              <a:avLst/>
              <a:gdLst/>
              <a:ahLst/>
              <a:cxnLst/>
              <a:rect l="l" t="t" r="r" b="b"/>
              <a:pathLst>
                <a:path w="3412" h="2114" extrusionOk="0">
                  <a:moveTo>
                    <a:pt x="1697" y="1"/>
                  </a:moveTo>
                  <a:cubicBezTo>
                    <a:pt x="1522" y="1"/>
                    <a:pt x="1337" y="30"/>
                    <a:pt x="1141" y="92"/>
                  </a:cubicBezTo>
                  <a:cubicBezTo>
                    <a:pt x="39" y="437"/>
                    <a:pt x="1" y="1855"/>
                    <a:pt x="1" y="1855"/>
                  </a:cubicBezTo>
                  <a:cubicBezTo>
                    <a:pt x="1" y="1855"/>
                    <a:pt x="250" y="2094"/>
                    <a:pt x="451" y="2113"/>
                  </a:cubicBezTo>
                  <a:cubicBezTo>
                    <a:pt x="269" y="1385"/>
                    <a:pt x="585" y="465"/>
                    <a:pt x="1591" y="341"/>
                  </a:cubicBezTo>
                  <a:cubicBezTo>
                    <a:pt x="1644" y="334"/>
                    <a:pt x="1695" y="331"/>
                    <a:pt x="1746" y="331"/>
                  </a:cubicBezTo>
                  <a:cubicBezTo>
                    <a:pt x="2665" y="331"/>
                    <a:pt x="3266" y="1362"/>
                    <a:pt x="3412" y="1816"/>
                  </a:cubicBezTo>
                  <a:cubicBezTo>
                    <a:pt x="3211" y="781"/>
                    <a:pt x="2600" y="1"/>
                    <a:pt x="16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44"/>
            <p:cNvSpPr/>
            <p:nvPr/>
          </p:nvSpPr>
          <p:spPr>
            <a:xfrm>
              <a:off x="5682970" y="2721870"/>
              <a:ext cx="132836" cy="163779"/>
            </a:xfrm>
            <a:custGeom>
              <a:avLst/>
              <a:gdLst/>
              <a:ahLst/>
              <a:cxnLst/>
              <a:rect l="l" t="t" r="r" b="b"/>
              <a:pathLst>
                <a:path w="2271" h="2800" extrusionOk="0">
                  <a:moveTo>
                    <a:pt x="1062" y="0"/>
                  </a:moveTo>
                  <a:cubicBezTo>
                    <a:pt x="1031" y="0"/>
                    <a:pt x="1000" y="2"/>
                    <a:pt x="968" y="6"/>
                  </a:cubicBezTo>
                  <a:cubicBezTo>
                    <a:pt x="393" y="73"/>
                    <a:pt x="0" y="753"/>
                    <a:pt x="96" y="1520"/>
                  </a:cubicBezTo>
                  <a:cubicBezTo>
                    <a:pt x="178" y="2254"/>
                    <a:pt x="662" y="2799"/>
                    <a:pt x="1209" y="2799"/>
                  </a:cubicBezTo>
                  <a:cubicBezTo>
                    <a:pt x="1240" y="2799"/>
                    <a:pt x="1272" y="2797"/>
                    <a:pt x="1303" y="2794"/>
                  </a:cubicBezTo>
                  <a:cubicBezTo>
                    <a:pt x="1878" y="2727"/>
                    <a:pt x="2271" y="2046"/>
                    <a:pt x="2175" y="1280"/>
                  </a:cubicBezTo>
                  <a:cubicBezTo>
                    <a:pt x="2094" y="546"/>
                    <a:pt x="1609" y="0"/>
                    <a:pt x="10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44"/>
            <p:cNvSpPr/>
            <p:nvPr/>
          </p:nvSpPr>
          <p:spPr>
            <a:xfrm>
              <a:off x="5680163" y="2716489"/>
              <a:ext cx="141259" cy="174425"/>
            </a:xfrm>
            <a:custGeom>
              <a:avLst/>
              <a:gdLst/>
              <a:ahLst/>
              <a:cxnLst/>
              <a:rect l="l" t="t" r="r" b="b"/>
              <a:pathLst>
                <a:path w="2415" h="2982" extrusionOk="0">
                  <a:moveTo>
                    <a:pt x="1112" y="184"/>
                  </a:moveTo>
                  <a:cubicBezTo>
                    <a:pt x="1351" y="194"/>
                    <a:pt x="1581" y="299"/>
                    <a:pt x="1744" y="481"/>
                  </a:cubicBezTo>
                  <a:cubicBezTo>
                    <a:pt x="1964" y="730"/>
                    <a:pt x="2108" y="1046"/>
                    <a:pt x="2137" y="1372"/>
                  </a:cubicBezTo>
                  <a:cubicBezTo>
                    <a:pt x="2223" y="2100"/>
                    <a:pt x="1859" y="2732"/>
                    <a:pt x="1342" y="2790"/>
                  </a:cubicBezTo>
                  <a:cubicBezTo>
                    <a:pt x="1313" y="2793"/>
                    <a:pt x="1285" y="2794"/>
                    <a:pt x="1257" y="2794"/>
                  </a:cubicBezTo>
                  <a:cubicBezTo>
                    <a:pt x="1012" y="2794"/>
                    <a:pt x="787" y="2683"/>
                    <a:pt x="623" y="2502"/>
                  </a:cubicBezTo>
                  <a:cubicBezTo>
                    <a:pt x="403" y="2253"/>
                    <a:pt x="259" y="1937"/>
                    <a:pt x="230" y="1602"/>
                  </a:cubicBezTo>
                  <a:cubicBezTo>
                    <a:pt x="183" y="1267"/>
                    <a:pt x="250" y="931"/>
                    <a:pt x="403" y="634"/>
                  </a:cubicBezTo>
                  <a:cubicBezTo>
                    <a:pt x="527" y="395"/>
                    <a:pt x="757" y="222"/>
                    <a:pt x="1026" y="184"/>
                  </a:cubicBezTo>
                  <a:close/>
                  <a:moveTo>
                    <a:pt x="1122" y="0"/>
                  </a:moveTo>
                  <a:cubicBezTo>
                    <a:pt x="770" y="0"/>
                    <a:pt x="421" y="189"/>
                    <a:pt x="250" y="548"/>
                  </a:cubicBezTo>
                  <a:cubicBezTo>
                    <a:pt x="68" y="874"/>
                    <a:pt x="1" y="1247"/>
                    <a:pt x="48" y="1621"/>
                  </a:cubicBezTo>
                  <a:cubicBezTo>
                    <a:pt x="87" y="1995"/>
                    <a:pt x="240" y="2349"/>
                    <a:pt x="499" y="2627"/>
                  </a:cubicBezTo>
                  <a:cubicBezTo>
                    <a:pt x="690" y="2847"/>
                    <a:pt x="959" y="2972"/>
                    <a:pt x="1256" y="2981"/>
                  </a:cubicBezTo>
                  <a:cubicBezTo>
                    <a:pt x="1284" y="2981"/>
                    <a:pt x="1323" y="2981"/>
                    <a:pt x="1361" y="2972"/>
                  </a:cubicBezTo>
                  <a:cubicBezTo>
                    <a:pt x="1984" y="2905"/>
                    <a:pt x="2415" y="2177"/>
                    <a:pt x="2319" y="1362"/>
                  </a:cubicBezTo>
                  <a:cubicBezTo>
                    <a:pt x="2281" y="989"/>
                    <a:pt x="2118" y="634"/>
                    <a:pt x="1869" y="356"/>
                  </a:cubicBezTo>
                  <a:cubicBezTo>
                    <a:pt x="1675" y="116"/>
                    <a:pt x="1398" y="0"/>
                    <a:pt x="1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44"/>
            <p:cNvSpPr/>
            <p:nvPr/>
          </p:nvSpPr>
          <p:spPr>
            <a:xfrm>
              <a:off x="5711574" y="2769132"/>
              <a:ext cx="58317" cy="71478"/>
            </a:xfrm>
            <a:custGeom>
              <a:avLst/>
              <a:gdLst/>
              <a:ahLst/>
              <a:cxnLst/>
              <a:rect l="l" t="t" r="r" b="b"/>
              <a:pathLst>
                <a:path w="997" h="1222" extrusionOk="0">
                  <a:moveTo>
                    <a:pt x="462" y="0"/>
                  </a:moveTo>
                  <a:cubicBezTo>
                    <a:pt x="449" y="0"/>
                    <a:pt x="435" y="1"/>
                    <a:pt x="422" y="3"/>
                  </a:cubicBezTo>
                  <a:cubicBezTo>
                    <a:pt x="172" y="31"/>
                    <a:pt x="0" y="328"/>
                    <a:pt x="38" y="664"/>
                  </a:cubicBezTo>
                  <a:cubicBezTo>
                    <a:pt x="75" y="981"/>
                    <a:pt x="291" y="1222"/>
                    <a:pt x="534" y="1222"/>
                  </a:cubicBezTo>
                  <a:cubicBezTo>
                    <a:pt x="548" y="1222"/>
                    <a:pt x="561" y="1221"/>
                    <a:pt x="575" y="1219"/>
                  </a:cubicBezTo>
                  <a:cubicBezTo>
                    <a:pt x="824" y="1191"/>
                    <a:pt x="996" y="894"/>
                    <a:pt x="958" y="558"/>
                  </a:cubicBezTo>
                  <a:cubicBezTo>
                    <a:pt x="922" y="241"/>
                    <a:pt x="705" y="0"/>
                    <a:pt x="4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44"/>
            <p:cNvSpPr/>
            <p:nvPr/>
          </p:nvSpPr>
          <p:spPr>
            <a:xfrm>
              <a:off x="5772641" y="2791711"/>
              <a:ext cx="69840" cy="39833"/>
            </a:xfrm>
            <a:custGeom>
              <a:avLst/>
              <a:gdLst/>
              <a:ahLst/>
              <a:cxnLst/>
              <a:rect l="l" t="t" r="r" b="b"/>
              <a:pathLst>
                <a:path w="1194" h="681" extrusionOk="0">
                  <a:moveTo>
                    <a:pt x="613" y="1"/>
                  </a:moveTo>
                  <a:cubicBezTo>
                    <a:pt x="327" y="1"/>
                    <a:pt x="7" y="70"/>
                    <a:pt x="0" y="163"/>
                  </a:cubicBezTo>
                  <a:cubicBezTo>
                    <a:pt x="0" y="297"/>
                    <a:pt x="556" y="661"/>
                    <a:pt x="862" y="680"/>
                  </a:cubicBezTo>
                  <a:cubicBezTo>
                    <a:pt x="868" y="680"/>
                    <a:pt x="873" y="680"/>
                    <a:pt x="878" y="680"/>
                  </a:cubicBezTo>
                  <a:cubicBezTo>
                    <a:pt x="1179" y="680"/>
                    <a:pt x="1194" y="142"/>
                    <a:pt x="949" y="48"/>
                  </a:cubicBezTo>
                  <a:cubicBezTo>
                    <a:pt x="865" y="15"/>
                    <a:pt x="743" y="1"/>
                    <a:pt x="6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44"/>
            <p:cNvSpPr/>
            <p:nvPr/>
          </p:nvSpPr>
          <p:spPr>
            <a:xfrm>
              <a:off x="5699232" y="2810838"/>
              <a:ext cx="23572" cy="24625"/>
            </a:xfrm>
            <a:custGeom>
              <a:avLst/>
              <a:gdLst/>
              <a:ahLst/>
              <a:cxnLst/>
              <a:rect l="l" t="t" r="r" b="b"/>
              <a:pathLst>
                <a:path w="403" h="421" extrusionOk="0">
                  <a:moveTo>
                    <a:pt x="334" y="1"/>
                  </a:moveTo>
                  <a:cubicBezTo>
                    <a:pt x="249" y="1"/>
                    <a:pt x="82" y="57"/>
                    <a:pt x="39" y="152"/>
                  </a:cubicBezTo>
                  <a:cubicBezTo>
                    <a:pt x="0" y="257"/>
                    <a:pt x="86" y="420"/>
                    <a:pt x="154" y="420"/>
                  </a:cubicBezTo>
                  <a:cubicBezTo>
                    <a:pt x="221" y="410"/>
                    <a:pt x="403" y="75"/>
                    <a:pt x="383" y="18"/>
                  </a:cubicBezTo>
                  <a:cubicBezTo>
                    <a:pt x="379" y="6"/>
                    <a:pt x="360" y="1"/>
                    <a:pt x="3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44"/>
            <p:cNvSpPr/>
            <p:nvPr/>
          </p:nvSpPr>
          <p:spPr>
            <a:xfrm>
              <a:off x="6101548" y="2654544"/>
              <a:ext cx="232098" cy="190920"/>
            </a:xfrm>
            <a:custGeom>
              <a:avLst/>
              <a:gdLst/>
              <a:ahLst/>
              <a:cxnLst/>
              <a:rect l="l" t="t" r="r" b="b"/>
              <a:pathLst>
                <a:path w="3968" h="3264" extrusionOk="0">
                  <a:moveTo>
                    <a:pt x="1966" y="1"/>
                  </a:moveTo>
                  <a:cubicBezTo>
                    <a:pt x="969" y="1"/>
                    <a:pt x="412" y="709"/>
                    <a:pt x="221" y="1281"/>
                  </a:cubicBezTo>
                  <a:cubicBezTo>
                    <a:pt x="1" y="1942"/>
                    <a:pt x="461" y="2968"/>
                    <a:pt x="461" y="2968"/>
                  </a:cubicBezTo>
                  <a:cubicBezTo>
                    <a:pt x="461" y="2968"/>
                    <a:pt x="717" y="3263"/>
                    <a:pt x="1396" y="3263"/>
                  </a:cubicBezTo>
                  <a:cubicBezTo>
                    <a:pt x="1461" y="3263"/>
                    <a:pt x="1529" y="3261"/>
                    <a:pt x="1601" y="3255"/>
                  </a:cubicBezTo>
                  <a:cubicBezTo>
                    <a:pt x="2425" y="3197"/>
                    <a:pt x="3431" y="2517"/>
                    <a:pt x="3852" y="2077"/>
                  </a:cubicBezTo>
                  <a:cubicBezTo>
                    <a:pt x="3967" y="1473"/>
                    <a:pt x="3766" y="323"/>
                    <a:pt x="2463" y="55"/>
                  </a:cubicBezTo>
                  <a:cubicBezTo>
                    <a:pt x="2287" y="18"/>
                    <a:pt x="2121" y="1"/>
                    <a:pt x="19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44"/>
            <p:cNvSpPr/>
            <p:nvPr/>
          </p:nvSpPr>
          <p:spPr>
            <a:xfrm>
              <a:off x="6116113" y="2675251"/>
              <a:ext cx="144126" cy="163954"/>
            </a:xfrm>
            <a:custGeom>
              <a:avLst/>
              <a:gdLst/>
              <a:ahLst/>
              <a:cxnLst/>
              <a:rect l="l" t="t" r="r" b="b"/>
              <a:pathLst>
                <a:path w="2464" h="2803" extrusionOk="0">
                  <a:moveTo>
                    <a:pt x="1179" y="1"/>
                  </a:moveTo>
                  <a:cubicBezTo>
                    <a:pt x="1141" y="1"/>
                    <a:pt x="1103" y="3"/>
                    <a:pt x="1064" y="8"/>
                  </a:cubicBezTo>
                  <a:cubicBezTo>
                    <a:pt x="432" y="75"/>
                    <a:pt x="1" y="765"/>
                    <a:pt x="87" y="1531"/>
                  </a:cubicBezTo>
                  <a:cubicBezTo>
                    <a:pt x="177" y="2260"/>
                    <a:pt x="698" y="2802"/>
                    <a:pt x="1277" y="2802"/>
                  </a:cubicBezTo>
                  <a:cubicBezTo>
                    <a:pt x="1314" y="2802"/>
                    <a:pt x="1352" y="2800"/>
                    <a:pt x="1390" y="2796"/>
                  </a:cubicBezTo>
                  <a:cubicBezTo>
                    <a:pt x="2022" y="2719"/>
                    <a:pt x="2463" y="2039"/>
                    <a:pt x="2377" y="1263"/>
                  </a:cubicBezTo>
                  <a:cubicBezTo>
                    <a:pt x="2287" y="543"/>
                    <a:pt x="1766" y="1"/>
                    <a:pt x="11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44"/>
            <p:cNvSpPr/>
            <p:nvPr/>
          </p:nvSpPr>
          <p:spPr>
            <a:xfrm>
              <a:off x="6113363" y="2670162"/>
              <a:ext cx="152431" cy="174249"/>
            </a:xfrm>
            <a:custGeom>
              <a:avLst/>
              <a:gdLst/>
              <a:ahLst/>
              <a:cxnLst/>
              <a:rect l="l" t="t" r="r" b="b"/>
              <a:pathLst>
                <a:path w="2606" h="2979" extrusionOk="0">
                  <a:moveTo>
                    <a:pt x="1221" y="175"/>
                  </a:moveTo>
                  <a:cubicBezTo>
                    <a:pt x="1767" y="175"/>
                    <a:pt x="2256" y="682"/>
                    <a:pt x="2328" y="1359"/>
                  </a:cubicBezTo>
                  <a:cubicBezTo>
                    <a:pt x="2414" y="2087"/>
                    <a:pt x="2012" y="2720"/>
                    <a:pt x="1428" y="2787"/>
                  </a:cubicBezTo>
                  <a:cubicBezTo>
                    <a:pt x="1391" y="2792"/>
                    <a:pt x="1354" y="2794"/>
                    <a:pt x="1318" y="2794"/>
                  </a:cubicBezTo>
                  <a:cubicBezTo>
                    <a:pt x="785" y="2794"/>
                    <a:pt x="301" y="2281"/>
                    <a:pt x="220" y="1608"/>
                  </a:cubicBezTo>
                  <a:cubicBezTo>
                    <a:pt x="182" y="1273"/>
                    <a:pt x="249" y="938"/>
                    <a:pt x="431" y="641"/>
                  </a:cubicBezTo>
                  <a:cubicBezTo>
                    <a:pt x="575" y="392"/>
                    <a:pt x="834" y="219"/>
                    <a:pt x="1121" y="181"/>
                  </a:cubicBezTo>
                  <a:cubicBezTo>
                    <a:pt x="1155" y="177"/>
                    <a:pt x="1188" y="175"/>
                    <a:pt x="1221" y="175"/>
                  </a:cubicBezTo>
                  <a:close/>
                  <a:moveTo>
                    <a:pt x="1241" y="0"/>
                  </a:moveTo>
                  <a:cubicBezTo>
                    <a:pt x="1198" y="0"/>
                    <a:pt x="1155" y="3"/>
                    <a:pt x="1111" y="8"/>
                  </a:cubicBezTo>
                  <a:cubicBezTo>
                    <a:pt x="766" y="47"/>
                    <a:pt x="460" y="248"/>
                    <a:pt x="287" y="545"/>
                  </a:cubicBezTo>
                  <a:cubicBezTo>
                    <a:pt x="86" y="871"/>
                    <a:pt x="0" y="1254"/>
                    <a:pt x="48" y="1637"/>
                  </a:cubicBezTo>
                  <a:cubicBezTo>
                    <a:pt x="134" y="2404"/>
                    <a:pt x="699" y="2978"/>
                    <a:pt x="1332" y="2978"/>
                  </a:cubicBezTo>
                  <a:cubicBezTo>
                    <a:pt x="1370" y="2978"/>
                    <a:pt x="1418" y="2978"/>
                    <a:pt x="1456" y="2969"/>
                  </a:cubicBezTo>
                  <a:cubicBezTo>
                    <a:pt x="2136" y="2892"/>
                    <a:pt x="2606" y="2154"/>
                    <a:pt x="2520" y="1340"/>
                  </a:cubicBezTo>
                  <a:cubicBezTo>
                    <a:pt x="2430" y="578"/>
                    <a:pt x="1870" y="0"/>
                    <a:pt x="12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44"/>
            <p:cNvSpPr/>
            <p:nvPr/>
          </p:nvSpPr>
          <p:spPr>
            <a:xfrm>
              <a:off x="6146939" y="2722513"/>
              <a:ext cx="63406" cy="71653"/>
            </a:xfrm>
            <a:custGeom>
              <a:avLst/>
              <a:gdLst/>
              <a:ahLst/>
              <a:cxnLst/>
              <a:rect l="l" t="t" r="r" b="b"/>
              <a:pathLst>
                <a:path w="1084" h="1225" extrusionOk="0">
                  <a:moveTo>
                    <a:pt x="527" y="1"/>
                  </a:moveTo>
                  <a:cubicBezTo>
                    <a:pt x="508" y="1"/>
                    <a:pt x="489" y="2"/>
                    <a:pt x="470" y="4"/>
                  </a:cubicBezTo>
                  <a:cubicBezTo>
                    <a:pt x="192" y="33"/>
                    <a:pt x="1" y="330"/>
                    <a:pt x="39" y="675"/>
                  </a:cubicBezTo>
                  <a:cubicBezTo>
                    <a:pt x="75" y="987"/>
                    <a:pt x="302" y="1225"/>
                    <a:pt x="557" y="1225"/>
                  </a:cubicBezTo>
                  <a:cubicBezTo>
                    <a:pt x="576" y="1225"/>
                    <a:pt x="595" y="1224"/>
                    <a:pt x="614" y="1221"/>
                  </a:cubicBezTo>
                  <a:cubicBezTo>
                    <a:pt x="892" y="1192"/>
                    <a:pt x="1083" y="886"/>
                    <a:pt x="1045" y="550"/>
                  </a:cubicBezTo>
                  <a:cubicBezTo>
                    <a:pt x="1000" y="238"/>
                    <a:pt x="781" y="1"/>
                    <a:pt x="5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44"/>
            <p:cNvSpPr/>
            <p:nvPr/>
          </p:nvSpPr>
          <p:spPr>
            <a:xfrm>
              <a:off x="6213621" y="2744448"/>
              <a:ext cx="76567" cy="39482"/>
            </a:xfrm>
            <a:custGeom>
              <a:avLst/>
              <a:gdLst/>
              <a:ahLst/>
              <a:cxnLst/>
              <a:rect l="l" t="t" r="r" b="b"/>
              <a:pathLst>
                <a:path w="1309" h="675" extrusionOk="0">
                  <a:moveTo>
                    <a:pt x="697" y="1"/>
                  </a:moveTo>
                  <a:cubicBezTo>
                    <a:pt x="376" y="1"/>
                    <a:pt x="8" y="71"/>
                    <a:pt x="1" y="166"/>
                  </a:cubicBezTo>
                  <a:cubicBezTo>
                    <a:pt x="1" y="290"/>
                    <a:pt x="604" y="654"/>
                    <a:pt x="940" y="674"/>
                  </a:cubicBezTo>
                  <a:cubicBezTo>
                    <a:pt x="945" y="674"/>
                    <a:pt x="951" y="674"/>
                    <a:pt x="957" y="674"/>
                  </a:cubicBezTo>
                  <a:cubicBezTo>
                    <a:pt x="1276" y="674"/>
                    <a:pt x="1309" y="136"/>
                    <a:pt x="1045" y="41"/>
                  </a:cubicBezTo>
                  <a:cubicBezTo>
                    <a:pt x="957" y="13"/>
                    <a:pt x="831" y="1"/>
                    <a:pt x="6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44"/>
            <p:cNvSpPr/>
            <p:nvPr/>
          </p:nvSpPr>
          <p:spPr>
            <a:xfrm>
              <a:off x="6133017" y="2764570"/>
              <a:ext cx="25795" cy="24391"/>
            </a:xfrm>
            <a:custGeom>
              <a:avLst/>
              <a:gdLst/>
              <a:ahLst/>
              <a:cxnLst/>
              <a:rect l="l" t="t" r="r" b="b"/>
              <a:pathLst>
                <a:path w="441" h="417" extrusionOk="0">
                  <a:moveTo>
                    <a:pt x="358" y="1"/>
                  </a:moveTo>
                  <a:cubicBezTo>
                    <a:pt x="263" y="1"/>
                    <a:pt x="90" y="58"/>
                    <a:pt x="47" y="157"/>
                  </a:cubicBezTo>
                  <a:cubicBezTo>
                    <a:pt x="1" y="250"/>
                    <a:pt x="90" y="416"/>
                    <a:pt x="157" y="416"/>
                  </a:cubicBezTo>
                  <a:cubicBezTo>
                    <a:pt x="159" y="416"/>
                    <a:pt x="160" y="416"/>
                    <a:pt x="162" y="416"/>
                  </a:cubicBezTo>
                  <a:cubicBezTo>
                    <a:pt x="239" y="416"/>
                    <a:pt x="440" y="71"/>
                    <a:pt x="421" y="23"/>
                  </a:cubicBezTo>
                  <a:cubicBezTo>
                    <a:pt x="416" y="8"/>
                    <a:pt x="392" y="1"/>
                    <a:pt x="3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44"/>
            <p:cNvSpPr/>
            <p:nvPr/>
          </p:nvSpPr>
          <p:spPr>
            <a:xfrm>
              <a:off x="6090376" y="2638985"/>
              <a:ext cx="276845" cy="165066"/>
            </a:xfrm>
            <a:custGeom>
              <a:avLst/>
              <a:gdLst/>
              <a:ahLst/>
              <a:cxnLst/>
              <a:rect l="l" t="t" r="r" b="b"/>
              <a:pathLst>
                <a:path w="4733" h="2822" extrusionOk="0">
                  <a:moveTo>
                    <a:pt x="2398" y="1"/>
                  </a:moveTo>
                  <a:cubicBezTo>
                    <a:pt x="2356" y="1"/>
                    <a:pt x="2314" y="2"/>
                    <a:pt x="2271" y="5"/>
                  </a:cubicBezTo>
                  <a:cubicBezTo>
                    <a:pt x="680" y="110"/>
                    <a:pt x="0" y="1519"/>
                    <a:pt x="336" y="2822"/>
                  </a:cubicBezTo>
                  <a:cubicBezTo>
                    <a:pt x="336" y="2822"/>
                    <a:pt x="336" y="886"/>
                    <a:pt x="1686" y="513"/>
                  </a:cubicBezTo>
                  <a:cubicBezTo>
                    <a:pt x="1862" y="463"/>
                    <a:pt x="2031" y="440"/>
                    <a:pt x="2193" y="440"/>
                  </a:cubicBezTo>
                  <a:cubicBezTo>
                    <a:pt x="3269" y="440"/>
                    <a:pt x="4017" y="1460"/>
                    <a:pt x="4034" y="2343"/>
                  </a:cubicBezTo>
                  <a:cubicBezTo>
                    <a:pt x="4378" y="2189"/>
                    <a:pt x="4733" y="1720"/>
                    <a:pt x="4733" y="1720"/>
                  </a:cubicBezTo>
                  <a:cubicBezTo>
                    <a:pt x="4733" y="1720"/>
                    <a:pt x="3846" y="1"/>
                    <a:pt x="23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44"/>
            <p:cNvSpPr/>
            <p:nvPr/>
          </p:nvSpPr>
          <p:spPr>
            <a:xfrm>
              <a:off x="5945196" y="2996729"/>
              <a:ext cx="90839" cy="89786"/>
            </a:xfrm>
            <a:custGeom>
              <a:avLst/>
              <a:gdLst/>
              <a:ahLst/>
              <a:cxnLst/>
              <a:rect l="l" t="t" r="r" b="b"/>
              <a:pathLst>
                <a:path w="1553" h="1535" extrusionOk="0">
                  <a:moveTo>
                    <a:pt x="410" y="0"/>
                  </a:moveTo>
                  <a:cubicBezTo>
                    <a:pt x="390" y="0"/>
                    <a:pt x="372" y="4"/>
                    <a:pt x="355" y="11"/>
                  </a:cubicBezTo>
                  <a:cubicBezTo>
                    <a:pt x="221" y="68"/>
                    <a:pt x="1" y="902"/>
                    <a:pt x="30" y="1160"/>
                  </a:cubicBezTo>
                  <a:cubicBezTo>
                    <a:pt x="49" y="1409"/>
                    <a:pt x="528" y="1534"/>
                    <a:pt x="930" y="1534"/>
                  </a:cubicBezTo>
                  <a:cubicBezTo>
                    <a:pt x="1342" y="1534"/>
                    <a:pt x="1553" y="1419"/>
                    <a:pt x="1515" y="1160"/>
                  </a:cubicBezTo>
                  <a:cubicBezTo>
                    <a:pt x="1479" y="917"/>
                    <a:pt x="736" y="0"/>
                    <a:pt x="4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44"/>
            <p:cNvSpPr/>
            <p:nvPr/>
          </p:nvSpPr>
          <p:spPr>
            <a:xfrm>
              <a:off x="5951396" y="3037675"/>
              <a:ext cx="84639" cy="48841"/>
            </a:xfrm>
            <a:custGeom>
              <a:avLst/>
              <a:gdLst/>
              <a:ahLst/>
              <a:cxnLst/>
              <a:rect l="l" t="t" r="r" b="b"/>
              <a:pathLst>
                <a:path w="1447" h="835" extrusionOk="0">
                  <a:moveTo>
                    <a:pt x="1140" y="1"/>
                  </a:moveTo>
                  <a:cubicBezTo>
                    <a:pt x="709" y="96"/>
                    <a:pt x="317" y="307"/>
                    <a:pt x="0" y="614"/>
                  </a:cubicBezTo>
                  <a:cubicBezTo>
                    <a:pt x="154" y="757"/>
                    <a:pt x="518" y="834"/>
                    <a:pt x="834" y="834"/>
                  </a:cubicBezTo>
                  <a:cubicBezTo>
                    <a:pt x="1236" y="834"/>
                    <a:pt x="1447" y="719"/>
                    <a:pt x="1409" y="460"/>
                  </a:cubicBezTo>
                  <a:cubicBezTo>
                    <a:pt x="1351" y="288"/>
                    <a:pt x="1255" y="135"/>
                    <a:pt x="1140" y="1"/>
                  </a:cubicBezTo>
                  <a:close/>
                </a:path>
              </a:pathLst>
            </a:custGeom>
            <a:solidFill>
              <a:srgbClr val="E9B7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44"/>
            <p:cNvSpPr/>
            <p:nvPr/>
          </p:nvSpPr>
          <p:spPr>
            <a:xfrm>
              <a:off x="5947477" y="3034224"/>
              <a:ext cx="75397" cy="42758"/>
            </a:xfrm>
            <a:custGeom>
              <a:avLst/>
              <a:gdLst/>
              <a:ahLst/>
              <a:cxnLst/>
              <a:rect l="l" t="t" r="r" b="b"/>
              <a:pathLst>
                <a:path w="1289" h="731" extrusionOk="0">
                  <a:moveTo>
                    <a:pt x="1206" y="0"/>
                  </a:moveTo>
                  <a:cubicBezTo>
                    <a:pt x="1200" y="0"/>
                    <a:pt x="1194" y="1"/>
                    <a:pt x="1188" y="2"/>
                  </a:cubicBezTo>
                  <a:cubicBezTo>
                    <a:pt x="757" y="98"/>
                    <a:pt x="345" y="318"/>
                    <a:pt x="19" y="625"/>
                  </a:cubicBezTo>
                  <a:cubicBezTo>
                    <a:pt x="0" y="644"/>
                    <a:pt x="0" y="682"/>
                    <a:pt x="19" y="711"/>
                  </a:cubicBezTo>
                  <a:cubicBezTo>
                    <a:pt x="29" y="721"/>
                    <a:pt x="48" y="730"/>
                    <a:pt x="67" y="730"/>
                  </a:cubicBezTo>
                  <a:cubicBezTo>
                    <a:pt x="77" y="730"/>
                    <a:pt x="87" y="730"/>
                    <a:pt x="106" y="721"/>
                  </a:cubicBezTo>
                  <a:cubicBezTo>
                    <a:pt x="412" y="424"/>
                    <a:pt x="795" y="213"/>
                    <a:pt x="1217" y="117"/>
                  </a:cubicBezTo>
                  <a:cubicBezTo>
                    <a:pt x="1288" y="108"/>
                    <a:pt x="1277" y="0"/>
                    <a:pt x="1206" y="0"/>
                  </a:cubicBezTo>
                  <a:close/>
                </a:path>
              </a:pathLst>
            </a:custGeom>
            <a:solidFill>
              <a:srgbClr val="9B4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44"/>
            <p:cNvSpPr/>
            <p:nvPr/>
          </p:nvSpPr>
          <p:spPr>
            <a:xfrm>
              <a:off x="5954203" y="2996612"/>
              <a:ext cx="50479" cy="26439"/>
            </a:xfrm>
            <a:custGeom>
              <a:avLst/>
              <a:gdLst/>
              <a:ahLst/>
              <a:cxnLst/>
              <a:rect l="l" t="t" r="r" b="b"/>
              <a:pathLst>
                <a:path w="863" h="452" extrusionOk="0">
                  <a:moveTo>
                    <a:pt x="260" y="1"/>
                  </a:moveTo>
                  <a:cubicBezTo>
                    <a:pt x="239" y="1"/>
                    <a:pt x="219" y="5"/>
                    <a:pt x="201" y="13"/>
                  </a:cubicBezTo>
                  <a:cubicBezTo>
                    <a:pt x="144" y="32"/>
                    <a:pt x="67" y="214"/>
                    <a:pt x="0" y="425"/>
                  </a:cubicBezTo>
                  <a:cubicBezTo>
                    <a:pt x="167" y="441"/>
                    <a:pt x="334" y="452"/>
                    <a:pt x="501" y="452"/>
                  </a:cubicBezTo>
                  <a:cubicBezTo>
                    <a:pt x="622" y="452"/>
                    <a:pt x="742" y="446"/>
                    <a:pt x="862" y="434"/>
                  </a:cubicBezTo>
                  <a:cubicBezTo>
                    <a:pt x="652" y="199"/>
                    <a:pt x="413" y="1"/>
                    <a:pt x="2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44"/>
            <p:cNvSpPr/>
            <p:nvPr/>
          </p:nvSpPr>
          <p:spPr>
            <a:xfrm>
              <a:off x="5950284" y="3017495"/>
              <a:ext cx="59253" cy="9008"/>
            </a:xfrm>
            <a:custGeom>
              <a:avLst/>
              <a:gdLst/>
              <a:ahLst/>
              <a:cxnLst/>
              <a:rect l="l" t="t" r="r" b="b"/>
              <a:pathLst>
                <a:path w="1013" h="154" extrusionOk="0">
                  <a:moveTo>
                    <a:pt x="77" y="1"/>
                  </a:moveTo>
                  <a:cubicBezTo>
                    <a:pt x="39" y="1"/>
                    <a:pt x="10" y="29"/>
                    <a:pt x="10" y="58"/>
                  </a:cubicBezTo>
                  <a:cubicBezTo>
                    <a:pt x="0" y="87"/>
                    <a:pt x="29" y="125"/>
                    <a:pt x="67" y="125"/>
                  </a:cubicBezTo>
                  <a:cubicBezTo>
                    <a:pt x="230" y="144"/>
                    <a:pt x="403" y="154"/>
                    <a:pt x="575" y="154"/>
                  </a:cubicBezTo>
                  <a:cubicBezTo>
                    <a:pt x="690" y="154"/>
                    <a:pt x="815" y="144"/>
                    <a:pt x="939" y="135"/>
                  </a:cubicBezTo>
                  <a:cubicBezTo>
                    <a:pt x="1013" y="135"/>
                    <a:pt x="1007" y="19"/>
                    <a:pt x="938" y="19"/>
                  </a:cubicBezTo>
                  <a:cubicBezTo>
                    <a:pt x="935" y="19"/>
                    <a:pt x="932" y="19"/>
                    <a:pt x="929" y="20"/>
                  </a:cubicBezTo>
                  <a:cubicBezTo>
                    <a:pt x="810" y="28"/>
                    <a:pt x="691" y="32"/>
                    <a:pt x="573" y="32"/>
                  </a:cubicBezTo>
                  <a:cubicBezTo>
                    <a:pt x="406" y="32"/>
                    <a:pt x="240" y="23"/>
                    <a:pt x="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44"/>
            <p:cNvSpPr/>
            <p:nvPr/>
          </p:nvSpPr>
          <p:spPr>
            <a:xfrm>
              <a:off x="5941861" y="2993220"/>
              <a:ext cx="96454" cy="96630"/>
            </a:xfrm>
            <a:custGeom>
              <a:avLst/>
              <a:gdLst/>
              <a:ahLst/>
              <a:cxnLst/>
              <a:rect l="l" t="t" r="r" b="b"/>
              <a:pathLst>
                <a:path w="1649" h="1652" extrusionOk="0">
                  <a:moveTo>
                    <a:pt x="457" y="118"/>
                  </a:moveTo>
                  <a:cubicBezTo>
                    <a:pt x="481" y="118"/>
                    <a:pt x="522" y="124"/>
                    <a:pt x="604" y="176"/>
                  </a:cubicBezTo>
                  <a:cubicBezTo>
                    <a:pt x="959" y="368"/>
                    <a:pt x="1485" y="1048"/>
                    <a:pt x="1514" y="1230"/>
                  </a:cubicBezTo>
                  <a:cubicBezTo>
                    <a:pt x="1524" y="1297"/>
                    <a:pt x="1514" y="1364"/>
                    <a:pt x="1476" y="1412"/>
                  </a:cubicBezTo>
                  <a:cubicBezTo>
                    <a:pt x="1399" y="1489"/>
                    <a:pt x="1236" y="1537"/>
                    <a:pt x="997" y="1537"/>
                  </a:cubicBezTo>
                  <a:cubicBezTo>
                    <a:pt x="585" y="1537"/>
                    <a:pt x="163" y="1412"/>
                    <a:pt x="144" y="1211"/>
                  </a:cubicBezTo>
                  <a:cubicBezTo>
                    <a:pt x="115" y="943"/>
                    <a:pt x="345" y="176"/>
                    <a:pt x="441" y="119"/>
                  </a:cubicBezTo>
                  <a:cubicBezTo>
                    <a:pt x="445" y="119"/>
                    <a:pt x="451" y="118"/>
                    <a:pt x="457" y="118"/>
                  </a:cubicBezTo>
                  <a:close/>
                  <a:moveTo>
                    <a:pt x="482" y="0"/>
                  </a:moveTo>
                  <a:cubicBezTo>
                    <a:pt x="453" y="0"/>
                    <a:pt x="423" y="4"/>
                    <a:pt x="393" y="13"/>
                  </a:cubicBezTo>
                  <a:cubicBezTo>
                    <a:pt x="202" y="90"/>
                    <a:pt x="0" y="990"/>
                    <a:pt x="20" y="1230"/>
                  </a:cubicBezTo>
                  <a:cubicBezTo>
                    <a:pt x="48" y="1517"/>
                    <a:pt x="547" y="1652"/>
                    <a:pt x="997" y="1652"/>
                  </a:cubicBezTo>
                  <a:cubicBezTo>
                    <a:pt x="1284" y="1652"/>
                    <a:pt x="1466" y="1604"/>
                    <a:pt x="1562" y="1489"/>
                  </a:cubicBezTo>
                  <a:cubicBezTo>
                    <a:pt x="1629" y="1412"/>
                    <a:pt x="1648" y="1307"/>
                    <a:pt x="1629" y="1211"/>
                  </a:cubicBezTo>
                  <a:cubicBezTo>
                    <a:pt x="1600" y="971"/>
                    <a:pt x="1035" y="272"/>
                    <a:pt x="662" y="61"/>
                  </a:cubicBezTo>
                  <a:cubicBezTo>
                    <a:pt x="609" y="21"/>
                    <a:pt x="547" y="0"/>
                    <a:pt x="4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44"/>
            <p:cNvSpPr/>
            <p:nvPr/>
          </p:nvSpPr>
          <p:spPr>
            <a:xfrm>
              <a:off x="5430221" y="2174549"/>
              <a:ext cx="380552" cy="328026"/>
            </a:xfrm>
            <a:custGeom>
              <a:avLst/>
              <a:gdLst/>
              <a:ahLst/>
              <a:cxnLst/>
              <a:rect l="l" t="t" r="r" b="b"/>
              <a:pathLst>
                <a:path w="6506" h="5608" extrusionOk="0">
                  <a:moveTo>
                    <a:pt x="2056" y="1"/>
                  </a:moveTo>
                  <a:cubicBezTo>
                    <a:pt x="1327" y="1"/>
                    <a:pt x="618" y="90"/>
                    <a:pt x="1" y="281"/>
                  </a:cubicBezTo>
                  <a:cubicBezTo>
                    <a:pt x="1" y="2542"/>
                    <a:pt x="882" y="4755"/>
                    <a:pt x="2635" y="5607"/>
                  </a:cubicBezTo>
                  <a:lnTo>
                    <a:pt x="6506" y="1315"/>
                  </a:lnTo>
                  <a:cubicBezTo>
                    <a:pt x="5541" y="485"/>
                    <a:pt x="3748" y="1"/>
                    <a:pt x="20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44"/>
            <p:cNvSpPr/>
            <p:nvPr/>
          </p:nvSpPr>
          <p:spPr>
            <a:xfrm>
              <a:off x="5422968" y="2167296"/>
              <a:ext cx="394532" cy="342532"/>
            </a:xfrm>
            <a:custGeom>
              <a:avLst/>
              <a:gdLst/>
              <a:ahLst/>
              <a:cxnLst/>
              <a:rect l="l" t="t" r="r" b="b"/>
              <a:pathLst>
                <a:path w="6745" h="5856" extrusionOk="0">
                  <a:moveTo>
                    <a:pt x="2158" y="246"/>
                  </a:moveTo>
                  <a:cubicBezTo>
                    <a:pt x="3778" y="246"/>
                    <a:pt x="5498" y="693"/>
                    <a:pt x="6457" y="1449"/>
                  </a:cubicBezTo>
                  <a:lnTo>
                    <a:pt x="2731" y="5588"/>
                  </a:lnTo>
                  <a:cubicBezTo>
                    <a:pt x="1217" y="4792"/>
                    <a:pt x="268" y="2857"/>
                    <a:pt x="240" y="491"/>
                  </a:cubicBezTo>
                  <a:cubicBezTo>
                    <a:pt x="819" y="324"/>
                    <a:pt x="1480" y="246"/>
                    <a:pt x="2158" y="246"/>
                  </a:cubicBezTo>
                  <a:close/>
                  <a:moveTo>
                    <a:pt x="2200" y="0"/>
                  </a:moveTo>
                  <a:cubicBezTo>
                    <a:pt x="1455" y="0"/>
                    <a:pt x="726" y="93"/>
                    <a:pt x="86" y="290"/>
                  </a:cubicBezTo>
                  <a:cubicBezTo>
                    <a:pt x="39" y="299"/>
                    <a:pt x="0" y="347"/>
                    <a:pt x="0" y="405"/>
                  </a:cubicBezTo>
                  <a:cubicBezTo>
                    <a:pt x="0" y="2943"/>
                    <a:pt x="1035" y="5032"/>
                    <a:pt x="2702" y="5846"/>
                  </a:cubicBezTo>
                  <a:cubicBezTo>
                    <a:pt x="2721" y="5846"/>
                    <a:pt x="2740" y="5856"/>
                    <a:pt x="2759" y="5856"/>
                  </a:cubicBezTo>
                  <a:cubicBezTo>
                    <a:pt x="2798" y="5856"/>
                    <a:pt x="2826" y="5837"/>
                    <a:pt x="2846" y="5808"/>
                  </a:cubicBezTo>
                  <a:lnTo>
                    <a:pt x="6716" y="1516"/>
                  </a:lnTo>
                  <a:cubicBezTo>
                    <a:pt x="6735" y="1487"/>
                    <a:pt x="6745" y="1459"/>
                    <a:pt x="6745" y="1420"/>
                  </a:cubicBezTo>
                  <a:cubicBezTo>
                    <a:pt x="6745" y="1391"/>
                    <a:pt x="6726" y="1363"/>
                    <a:pt x="6706" y="1344"/>
                  </a:cubicBezTo>
                  <a:cubicBezTo>
                    <a:pt x="5724" y="495"/>
                    <a:pt x="3920" y="0"/>
                    <a:pt x="22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44"/>
            <p:cNvSpPr/>
            <p:nvPr/>
          </p:nvSpPr>
          <p:spPr>
            <a:xfrm>
              <a:off x="5509246" y="2258896"/>
              <a:ext cx="221979" cy="191563"/>
            </a:xfrm>
            <a:custGeom>
              <a:avLst/>
              <a:gdLst/>
              <a:ahLst/>
              <a:cxnLst/>
              <a:rect l="l" t="t" r="r" b="b"/>
              <a:pathLst>
                <a:path w="3795" h="3275" extrusionOk="0">
                  <a:moveTo>
                    <a:pt x="1195" y="0"/>
                  </a:moveTo>
                  <a:cubicBezTo>
                    <a:pt x="772" y="0"/>
                    <a:pt x="359" y="52"/>
                    <a:pt x="1" y="161"/>
                  </a:cubicBezTo>
                  <a:cubicBezTo>
                    <a:pt x="1" y="1483"/>
                    <a:pt x="518" y="2776"/>
                    <a:pt x="1543" y="3274"/>
                  </a:cubicBezTo>
                  <a:lnTo>
                    <a:pt x="3794" y="764"/>
                  </a:lnTo>
                  <a:cubicBezTo>
                    <a:pt x="3231" y="281"/>
                    <a:pt x="2183" y="0"/>
                    <a:pt x="119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44"/>
            <p:cNvSpPr/>
            <p:nvPr/>
          </p:nvSpPr>
          <p:spPr>
            <a:xfrm>
              <a:off x="5501934" y="2251585"/>
              <a:ext cx="236544" cy="205601"/>
            </a:xfrm>
            <a:custGeom>
              <a:avLst/>
              <a:gdLst/>
              <a:ahLst/>
              <a:cxnLst/>
              <a:rect l="l" t="t" r="r" b="b"/>
              <a:pathLst>
                <a:path w="4044" h="3515" extrusionOk="0">
                  <a:moveTo>
                    <a:pt x="1316" y="240"/>
                  </a:moveTo>
                  <a:cubicBezTo>
                    <a:pt x="2226" y="240"/>
                    <a:pt x="3191" y="488"/>
                    <a:pt x="3747" y="908"/>
                  </a:cubicBezTo>
                  <a:lnTo>
                    <a:pt x="1639" y="3246"/>
                  </a:lnTo>
                  <a:cubicBezTo>
                    <a:pt x="806" y="2796"/>
                    <a:pt x="269" y="1685"/>
                    <a:pt x="250" y="372"/>
                  </a:cubicBezTo>
                  <a:cubicBezTo>
                    <a:pt x="575" y="282"/>
                    <a:pt x="941" y="240"/>
                    <a:pt x="1316" y="240"/>
                  </a:cubicBezTo>
                  <a:close/>
                  <a:moveTo>
                    <a:pt x="1339" y="1"/>
                  </a:moveTo>
                  <a:cubicBezTo>
                    <a:pt x="901" y="1"/>
                    <a:pt x="473" y="55"/>
                    <a:pt x="97" y="171"/>
                  </a:cubicBezTo>
                  <a:cubicBezTo>
                    <a:pt x="39" y="180"/>
                    <a:pt x="1" y="228"/>
                    <a:pt x="11" y="286"/>
                  </a:cubicBezTo>
                  <a:cubicBezTo>
                    <a:pt x="11" y="1790"/>
                    <a:pt x="624" y="3026"/>
                    <a:pt x="1610" y="3505"/>
                  </a:cubicBezTo>
                  <a:cubicBezTo>
                    <a:pt x="1630" y="3514"/>
                    <a:pt x="1649" y="3514"/>
                    <a:pt x="1668" y="3514"/>
                  </a:cubicBezTo>
                  <a:cubicBezTo>
                    <a:pt x="1697" y="3514"/>
                    <a:pt x="1735" y="3495"/>
                    <a:pt x="1754" y="3466"/>
                  </a:cubicBezTo>
                  <a:lnTo>
                    <a:pt x="4015" y="966"/>
                  </a:lnTo>
                  <a:cubicBezTo>
                    <a:pt x="4034" y="937"/>
                    <a:pt x="4044" y="908"/>
                    <a:pt x="4044" y="880"/>
                  </a:cubicBezTo>
                  <a:cubicBezTo>
                    <a:pt x="4034" y="841"/>
                    <a:pt x="4025" y="813"/>
                    <a:pt x="3996" y="794"/>
                  </a:cubicBezTo>
                  <a:cubicBezTo>
                    <a:pt x="3414" y="292"/>
                    <a:pt x="2352" y="1"/>
                    <a:pt x="13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44"/>
            <p:cNvSpPr/>
            <p:nvPr/>
          </p:nvSpPr>
          <p:spPr>
            <a:xfrm>
              <a:off x="6219236" y="2030656"/>
              <a:ext cx="340777" cy="385583"/>
            </a:xfrm>
            <a:custGeom>
              <a:avLst/>
              <a:gdLst/>
              <a:ahLst/>
              <a:cxnLst/>
              <a:rect l="l" t="t" r="r" b="b"/>
              <a:pathLst>
                <a:path w="5826" h="6592" extrusionOk="0">
                  <a:moveTo>
                    <a:pt x="4820" y="1"/>
                  </a:moveTo>
                  <a:cubicBezTo>
                    <a:pt x="2587" y="384"/>
                    <a:pt x="556" y="1629"/>
                    <a:pt x="1" y="3498"/>
                  </a:cubicBezTo>
                  <a:lnTo>
                    <a:pt x="4887" y="6592"/>
                  </a:lnTo>
                  <a:cubicBezTo>
                    <a:pt x="5826" y="5030"/>
                    <a:pt x="5778" y="1917"/>
                    <a:pt x="48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44"/>
            <p:cNvSpPr/>
            <p:nvPr/>
          </p:nvSpPr>
          <p:spPr>
            <a:xfrm>
              <a:off x="6211983" y="2023812"/>
              <a:ext cx="355342" cy="399153"/>
            </a:xfrm>
            <a:custGeom>
              <a:avLst/>
              <a:gdLst/>
              <a:ahLst/>
              <a:cxnLst/>
              <a:rect l="l" t="t" r="r" b="b"/>
              <a:pathLst>
                <a:path w="6075" h="6824" extrusionOk="0">
                  <a:moveTo>
                    <a:pt x="4877" y="261"/>
                  </a:moveTo>
                  <a:cubicBezTo>
                    <a:pt x="5758" y="2101"/>
                    <a:pt x="5806" y="5023"/>
                    <a:pt x="4972" y="6537"/>
                  </a:cubicBezTo>
                  <a:lnTo>
                    <a:pt x="268" y="3567"/>
                  </a:lnTo>
                  <a:cubicBezTo>
                    <a:pt x="795" y="1938"/>
                    <a:pt x="2539" y="673"/>
                    <a:pt x="4877" y="261"/>
                  </a:cubicBezTo>
                  <a:close/>
                  <a:moveTo>
                    <a:pt x="4943" y="1"/>
                  </a:moveTo>
                  <a:cubicBezTo>
                    <a:pt x="4937" y="1"/>
                    <a:pt x="4931" y="2"/>
                    <a:pt x="4924" y="3"/>
                  </a:cubicBezTo>
                  <a:cubicBezTo>
                    <a:pt x="2405" y="434"/>
                    <a:pt x="537" y="1804"/>
                    <a:pt x="10" y="3586"/>
                  </a:cubicBezTo>
                  <a:cubicBezTo>
                    <a:pt x="0" y="3634"/>
                    <a:pt x="19" y="3691"/>
                    <a:pt x="67" y="3720"/>
                  </a:cubicBezTo>
                  <a:lnTo>
                    <a:pt x="4953" y="6805"/>
                  </a:lnTo>
                  <a:cubicBezTo>
                    <a:pt x="4972" y="6824"/>
                    <a:pt x="4991" y="6824"/>
                    <a:pt x="5011" y="6824"/>
                  </a:cubicBezTo>
                  <a:lnTo>
                    <a:pt x="5049" y="6824"/>
                  </a:lnTo>
                  <a:cubicBezTo>
                    <a:pt x="5078" y="6814"/>
                    <a:pt x="5106" y="6795"/>
                    <a:pt x="5126" y="6766"/>
                  </a:cubicBezTo>
                  <a:cubicBezTo>
                    <a:pt x="6074" y="5176"/>
                    <a:pt x="6045" y="2043"/>
                    <a:pt x="5049" y="70"/>
                  </a:cubicBezTo>
                  <a:cubicBezTo>
                    <a:pt x="5032" y="28"/>
                    <a:pt x="4987" y="1"/>
                    <a:pt x="49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44"/>
            <p:cNvSpPr/>
            <p:nvPr/>
          </p:nvSpPr>
          <p:spPr>
            <a:xfrm>
              <a:off x="6273635" y="2122022"/>
              <a:ext cx="198933" cy="224787"/>
            </a:xfrm>
            <a:custGeom>
              <a:avLst/>
              <a:gdLst/>
              <a:ahLst/>
              <a:cxnLst/>
              <a:rect l="l" t="t" r="r" b="b"/>
              <a:pathLst>
                <a:path w="3401" h="3843" extrusionOk="0">
                  <a:moveTo>
                    <a:pt x="2807" y="0"/>
                  </a:moveTo>
                  <a:cubicBezTo>
                    <a:pt x="1514" y="221"/>
                    <a:pt x="326" y="949"/>
                    <a:pt x="0" y="2041"/>
                  </a:cubicBezTo>
                  <a:lnTo>
                    <a:pt x="2855" y="3842"/>
                  </a:lnTo>
                  <a:cubicBezTo>
                    <a:pt x="3401" y="2932"/>
                    <a:pt x="3372" y="1121"/>
                    <a:pt x="280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44"/>
            <p:cNvSpPr/>
            <p:nvPr/>
          </p:nvSpPr>
          <p:spPr>
            <a:xfrm>
              <a:off x="6266323" y="2115120"/>
              <a:ext cx="213556" cy="238942"/>
            </a:xfrm>
            <a:custGeom>
              <a:avLst/>
              <a:gdLst/>
              <a:ahLst/>
              <a:cxnLst/>
              <a:rect l="l" t="t" r="r" b="b"/>
              <a:pathLst>
                <a:path w="3651" h="4085" extrusionOk="0">
                  <a:moveTo>
                    <a:pt x="2865" y="252"/>
                  </a:moveTo>
                  <a:cubicBezTo>
                    <a:pt x="3354" y="1297"/>
                    <a:pt x="3382" y="2916"/>
                    <a:pt x="2932" y="3797"/>
                  </a:cubicBezTo>
                  <a:lnTo>
                    <a:pt x="269" y="2111"/>
                  </a:lnTo>
                  <a:cubicBezTo>
                    <a:pt x="585" y="1210"/>
                    <a:pt x="1581" y="502"/>
                    <a:pt x="2865" y="252"/>
                  </a:cubicBezTo>
                  <a:close/>
                  <a:moveTo>
                    <a:pt x="2941" y="1"/>
                  </a:moveTo>
                  <a:cubicBezTo>
                    <a:pt x="2932" y="1"/>
                    <a:pt x="2922" y="2"/>
                    <a:pt x="2913" y="3"/>
                  </a:cubicBezTo>
                  <a:cubicBezTo>
                    <a:pt x="1437" y="252"/>
                    <a:pt x="326" y="1067"/>
                    <a:pt x="10" y="2121"/>
                  </a:cubicBezTo>
                  <a:cubicBezTo>
                    <a:pt x="0" y="2169"/>
                    <a:pt x="20" y="2226"/>
                    <a:pt x="68" y="2255"/>
                  </a:cubicBezTo>
                  <a:lnTo>
                    <a:pt x="2913" y="4065"/>
                  </a:lnTo>
                  <a:cubicBezTo>
                    <a:pt x="2932" y="4075"/>
                    <a:pt x="2951" y="4085"/>
                    <a:pt x="2980" y="4085"/>
                  </a:cubicBezTo>
                  <a:lnTo>
                    <a:pt x="3009" y="4075"/>
                  </a:lnTo>
                  <a:cubicBezTo>
                    <a:pt x="3037" y="4065"/>
                    <a:pt x="3066" y="4046"/>
                    <a:pt x="3085" y="4018"/>
                  </a:cubicBezTo>
                  <a:cubicBezTo>
                    <a:pt x="3651" y="3079"/>
                    <a:pt x="3631" y="1230"/>
                    <a:pt x="3047" y="61"/>
                  </a:cubicBezTo>
                  <a:cubicBezTo>
                    <a:pt x="3023" y="21"/>
                    <a:pt x="2986" y="1"/>
                    <a:pt x="29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44"/>
            <p:cNvSpPr/>
            <p:nvPr/>
          </p:nvSpPr>
          <p:spPr>
            <a:xfrm>
              <a:off x="5420687" y="2170571"/>
              <a:ext cx="1190322" cy="743323"/>
            </a:xfrm>
            <a:custGeom>
              <a:avLst/>
              <a:gdLst/>
              <a:ahLst/>
              <a:cxnLst/>
              <a:rect l="l" t="t" r="r" b="b"/>
              <a:pathLst>
                <a:path w="20350" h="12708" extrusionOk="0">
                  <a:moveTo>
                    <a:pt x="10370" y="1"/>
                  </a:moveTo>
                  <a:cubicBezTo>
                    <a:pt x="6813" y="1"/>
                    <a:pt x="6017" y="579"/>
                    <a:pt x="6017" y="579"/>
                  </a:cubicBezTo>
                  <a:cubicBezTo>
                    <a:pt x="6017" y="579"/>
                    <a:pt x="4005" y="1221"/>
                    <a:pt x="2904" y="2849"/>
                  </a:cubicBezTo>
                  <a:cubicBezTo>
                    <a:pt x="1792" y="4478"/>
                    <a:pt x="1333" y="6950"/>
                    <a:pt x="1" y="7668"/>
                  </a:cubicBezTo>
                  <a:cubicBezTo>
                    <a:pt x="518" y="7819"/>
                    <a:pt x="918" y="7866"/>
                    <a:pt x="1216" y="7866"/>
                  </a:cubicBezTo>
                  <a:cubicBezTo>
                    <a:pt x="1713" y="7866"/>
                    <a:pt x="1926" y="7735"/>
                    <a:pt x="1926" y="7735"/>
                  </a:cubicBezTo>
                  <a:lnTo>
                    <a:pt x="1926" y="7735"/>
                  </a:lnTo>
                  <a:cubicBezTo>
                    <a:pt x="1889" y="9519"/>
                    <a:pt x="3419" y="12707"/>
                    <a:pt x="3617" y="12707"/>
                  </a:cubicBezTo>
                  <a:cubicBezTo>
                    <a:pt x="3623" y="12707"/>
                    <a:pt x="3628" y="12704"/>
                    <a:pt x="3632" y="12698"/>
                  </a:cubicBezTo>
                  <a:cubicBezTo>
                    <a:pt x="3756" y="12487"/>
                    <a:pt x="4734" y="8626"/>
                    <a:pt x="4734" y="8626"/>
                  </a:cubicBezTo>
                  <a:cubicBezTo>
                    <a:pt x="4869" y="9179"/>
                    <a:pt x="5194" y="10082"/>
                    <a:pt x="5326" y="10082"/>
                  </a:cubicBezTo>
                  <a:cubicBezTo>
                    <a:pt x="5333" y="10082"/>
                    <a:pt x="5340" y="10079"/>
                    <a:pt x="5347" y="10073"/>
                  </a:cubicBezTo>
                  <a:cubicBezTo>
                    <a:pt x="5462" y="9958"/>
                    <a:pt x="6611" y="5886"/>
                    <a:pt x="7636" y="4066"/>
                  </a:cubicBezTo>
                  <a:cubicBezTo>
                    <a:pt x="7636" y="4066"/>
                    <a:pt x="8805" y="7294"/>
                    <a:pt x="12139" y="8626"/>
                  </a:cubicBezTo>
                  <a:cubicBezTo>
                    <a:pt x="12139" y="8243"/>
                    <a:pt x="11967" y="6624"/>
                    <a:pt x="11967" y="6624"/>
                  </a:cubicBezTo>
                  <a:lnTo>
                    <a:pt x="11967" y="6624"/>
                  </a:lnTo>
                  <a:cubicBezTo>
                    <a:pt x="13642" y="8392"/>
                    <a:pt x="17099" y="10577"/>
                    <a:pt x="17338" y="10577"/>
                  </a:cubicBezTo>
                  <a:cubicBezTo>
                    <a:pt x="17345" y="10577"/>
                    <a:pt x="17349" y="10575"/>
                    <a:pt x="17351" y="10571"/>
                  </a:cubicBezTo>
                  <a:cubicBezTo>
                    <a:pt x="17370" y="10504"/>
                    <a:pt x="17351" y="9929"/>
                    <a:pt x="17255" y="9153"/>
                  </a:cubicBezTo>
                  <a:lnTo>
                    <a:pt x="17255" y="9153"/>
                  </a:lnTo>
                  <a:cubicBezTo>
                    <a:pt x="17650" y="10182"/>
                    <a:pt x="18432" y="11633"/>
                    <a:pt x="18631" y="11633"/>
                  </a:cubicBezTo>
                  <a:cubicBezTo>
                    <a:pt x="18640" y="11633"/>
                    <a:pt x="18647" y="11630"/>
                    <a:pt x="18654" y="11625"/>
                  </a:cubicBezTo>
                  <a:cubicBezTo>
                    <a:pt x="18797" y="11491"/>
                    <a:pt x="20349" y="9076"/>
                    <a:pt x="19698" y="6116"/>
                  </a:cubicBezTo>
                  <a:cubicBezTo>
                    <a:pt x="19046" y="3146"/>
                    <a:pt x="16766" y="234"/>
                    <a:pt x="11900" y="33"/>
                  </a:cubicBezTo>
                  <a:cubicBezTo>
                    <a:pt x="11340" y="11"/>
                    <a:pt x="10832" y="1"/>
                    <a:pt x="103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44"/>
            <p:cNvSpPr/>
            <p:nvPr/>
          </p:nvSpPr>
          <p:spPr>
            <a:xfrm>
              <a:off x="6026560" y="2273344"/>
              <a:ext cx="532340" cy="224494"/>
            </a:xfrm>
            <a:custGeom>
              <a:avLst/>
              <a:gdLst/>
              <a:ahLst/>
              <a:cxnLst/>
              <a:rect l="l" t="t" r="r" b="b"/>
              <a:pathLst>
                <a:path w="9101" h="3838" extrusionOk="0">
                  <a:moveTo>
                    <a:pt x="6686" y="0"/>
                  </a:moveTo>
                  <a:cubicBezTo>
                    <a:pt x="4061" y="1274"/>
                    <a:pt x="306" y="2903"/>
                    <a:pt x="133" y="3162"/>
                  </a:cubicBezTo>
                  <a:cubicBezTo>
                    <a:pt x="0" y="3354"/>
                    <a:pt x="2517" y="3837"/>
                    <a:pt x="5353" y="3837"/>
                  </a:cubicBezTo>
                  <a:cubicBezTo>
                    <a:pt x="6607" y="3837"/>
                    <a:pt x="7923" y="3743"/>
                    <a:pt x="9100" y="3487"/>
                  </a:cubicBezTo>
                  <a:cubicBezTo>
                    <a:pt x="8650" y="2117"/>
                    <a:pt x="7817" y="901"/>
                    <a:pt x="66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44"/>
            <p:cNvSpPr/>
            <p:nvPr/>
          </p:nvSpPr>
          <p:spPr>
            <a:xfrm>
              <a:off x="5498015" y="2412850"/>
              <a:ext cx="282519" cy="113534"/>
            </a:xfrm>
            <a:custGeom>
              <a:avLst/>
              <a:gdLst/>
              <a:ahLst/>
              <a:cxnLst/>
              <a:rect l="l" t="t" r="r" b="b"/>
              <a:pathLst>
                <a:path w="4830" h="1941" extrusionOk="0">
                  <a:moveTo>
                    <a:pt x="863" y="0"/>
                  </a:moveTo>
                  <a:cubicBezTo>
                    <a:pt x="566" y="642"/>
                    <a:pt x="298" y="1303"/>
                    <a:pt x="1" y="1888"/>
                  </a:cubicBezTo>
                  <a:cubicBezTo>
                    <a:pt x="387" y="1925"/>
                    <a:pt x="767" y="1941"/>
                    <a:pt x="1134" y="1941"/>
                  </a:cubicBezTo>
                  <a:cubicBezTo>
                    <a:pt x="3148" y="1941"/>
                    <a:pt x="4776" y="1460"/>
                    <a:pt x="4801" y="1323"/>
                  </a:cubicBezTo>
                  <a:cubicBezTo>
                    <a:pt x="4829" y="1160"/>
                    <a:pt x="2904" y="709"/>
                    <a:pt x="8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44"/>
            <p:cNvSpPr/>
            <p:nvPr/>
          </p:nvSpPr>
          <p:spPr>
            <a:xfrm>
              <a:off x="6383544" y="2533112"/>
              <a:ext cx="53755" cy="180157"/>
            </a:xfrm>
            <a:custGeom>
              <a:avLst/>
              <a:gdLst/>
              <a:ahLst/>
              <a:cxnLst/>
              <a:rect l="l" t="t" r="r" b="b"/>
              <a:pathLst>
                <a:path w="919" h="3080" extrusionOk="0">
                  <a:moveTo>
                    <a:pt x="156" y="0"/>
                  </a:moveTo>
                  <a:cubicBezTo>
                    <a:pt x="79" y="0"/>
                    <a:pt x="1" y="70"/>
                    <a:pt x="37" y="167"/>
                  </a:cubicBezTo>
                  <a:cubicBezTo>
                    <a:pt x="401" y="1116"/>
                    <a:pt x="593" y="2332"/>
                    <a:pt x="669" y="2974"/>
                  </a:cubicBezTo>
                  <a:cubicBezTo>
                    <a:pt x="679" y="3032"/>
                    <a:pt x="727" y="3080"/>
                    <a:pt x="794" y="3080"/>
                  </a:cubicBezTo>
                  <a:lnTo>
                    <a:pt x="803" y="3080"/>
                  </a:lnTo>
                  <a:cubicBezTo>
                    <a:pt x="871" y="3070"/>
                    <a:pt x="918" y="3012"/>
                    <a:pt x="909" y="2945"/>
                  </a:cubicBezTo>
                  <a:cubicBezTo>
                    <a:pt x="813" y="2150"/>
                    <a:pt x="621" y="1001"/>
                    <a:pt x="267" y="81"/>
                  </a:cubicBezTo>
                  <a:cubicBezTo>
                    <a:pt x="246" y="24"/>
                    <a:pt x="201" y="0"/>
                    <a:pt x="1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44"/>
            <p:cNvSpPr/>
            <p:nvPr/>
          </p:nvSpPr>
          <p:spPr>
            <a:xfrm>
              <a:off x="5411738" y="2168992"/>
              <a:ext cx="1207110" cy="752155"/>
            </a:xfrm>
            <a:custGeom>
              <a:avLst/>
              <a:gdLst/>
              <a:ahLst/>
              <a:cxnLst/>
              <a:rect l="l" t="t" r="r" b="b"/>
              <a:pathLst>
                <a:path w="20637" h="12859" extrusionOk="0">
                  <a:moveTo>
                    <a:pt x="12772" y="1"/>
                  </a:moveTo>
                  <a:cubicBezTo>
                    <a:pt x="12626" y="1"/>
                    <a:pt x="12614" y="223"/>
                    <a:pt x="12771" y="242"/>
                  </a:cubicBezTo>
                  <a:cubicBezTo>
                    <a:pt x="18002" y="768"/>
                    <a:pt x="19381" y="4562"/>
                    <a:pt x="19745" y="6172"/>
                  </a:cubicBezTo>
                  <a:cubicBezTo>
                    <a:pt x="20330" y="8845"/>
                    <a:pt x="19075" y="11125"/>
                    <a:pt x="18768" y="11527"/>
                  </a:cubicBezTo>
                  <a:cubicBezTo>
                    <a:pt x="18548" y="11307"/>
                    <a:pt x="17916" y="10176"/>
                    <a:pt x="17523" y="9151"/>
                  </a:cubicBezTo>
                  <a:cubicBezTo>
                    <a:pt x="17506" y="9101"/>
                    <a:pt x="17460" y="9073"/>
                    <a:pt x="17411" y="9073"/>
                  </a:cubicBezTo>
                  <a:cubicBezTo>
                    <a:pt x="17403" y="9073"/>
                    <a:pt x="17396" y="9073"/>
                    <a:pt x="17389" y="9075"/>
                  </a:cubicBezTo>
                  <a:cubicBezTo>
                    <a:pt x="17322" y="9094"/>
                    <a:pt x="17283" y="9151"/>
                    <a:pt x="17293" y="9209"/>
                  </a:cubicBezTo>
                  <a:cubicBezTo>
                    <a:pt x="17370" y="9803"/>
                    <a:pt x="17398" y="10243"/>
                    <a:pt x="17398" y="10454"/>
                  </a:cubicBezTo>
                  <a:cubicBezTo>
                    <a:pt x="16747" y="10138"/>
                    <a:pt x="13787" y="8232"/>
                    <a:pt x="12215" y="6574"/>
                  </a:cubicBezTo>
                  <a:cubicBezTo>
                    <a:pt x="12190" y="6549"/>
                    <a:pt x="12156" y="6536"/>
                    <a:pt x="12125" y="6536"/>
                  </a:cubicBezTo>
                  <a:cubicBezTo>
                    <a:pt x="12109" y="6536"/>
                    <a:pt x="12094" y="6539"/>
                    <a:pt x="12081" y="6545"/>
                  </a:cubicBezTo>
                  <a:cubicBezTo>
                    <a:pt x="12033" y="6574"/>
                    <a:pt x="12005" y="6622"/>
                    <a:pt x="12005" y="6670"/>
                  </a:cubicBezTo>
                  <a:cubicBezTo>
                    <a:pt x="12014" y="6680"/>
                    <a:pt x="12139" y="7925"/>
                    <a:pt x="12167" y="8481"/>
                  </a:cubicBezTo>
                  <a:cubicBezTo>
                    <a:pt x="9054" y="7149"/>
                    <a:pt x="7914" y="4083"/>
                    <a:pt x="7904" y="4055"/>
                  </a:cubicBezTo>
                  <a:cubicBezTo>
                    <a:pt x="7885" y="4016"/>
                    <a:pt x="7847" y="3978"/>
                    <a:pt x="7799" y="3978"/>
                  </a:cubicBezTo>
                  <a:cubicBezTo>
                    <a:pt x="7793" y="3977"/>
                    <a:pt x="7786" y="3976"/>
                    <a:pt x="7780" y="3976"/>
                  </a:cubicBezTo>
                  <a:cubicBezTo>
                    <a:pt x="7739" y="3976"/>
                    <a:pt x="7701" y="4002"/>
                    <a:pt x="7684" y="4035"/>
                  </a:cubicBezTo>
                  <a:cubicBezTo>
                    <a:pt x="6965" y="5329"/>
                    <a:pt x="6199" y="7666"/>
                    <a:pt x="5739" y="9065"/>
                  </a:cubicBezTo>
                  <a:cubicBezTo>
                    <a:pt x="5634" y="9400"/>
                    <a:pt x="5519" y="9726"/>
                    <a:pt x="5461" y="9908"/>
                  </a:cubicBezTo>
                  <a:cubicBezTo>
                    <a:pt x="5260" y="9496"/>
                    <a:pt x="5107" y="9065"/>
                    <a:pt x="5001" y="8624"/>
                  </a:cubicBezTo>
                  <a:cubicBezTo>
                    <a:pt x="4992" y="8576"/>
                    <a:pt x="4934" y="8538"/>
                    <a:pt x="4887" y="8538"/>
                  </a:cubicBezTo>
                  <a:cubicBezTo>
                    <a:pt x="4829" y="8538"/>
                    <a:pt x="4772" y="8576"/>
                    <a:pt x="4762" y="8624"/>
                  </a:cubicBezTo>
                  <a:cubicBezTo>
                    <a:pt x="4436" y="9937"/>
                    <a:pt x="3909" y="11968"/>
                    <a:pt x="3727" y="12533"/>
                  </a:cubicBezTo>
                  <a:cubicBezTo>
                    <a:pt x="3344" y="11958"/>
                    <a:pt x="2156" y="9314"/>
                    <a:pt x="2194" y="7772"/>
                  </a:cubicBezTo>
                  <a:cubicBezTo>
                    <a:pt x="2194" y="7724"/>
                    <a:pt x="2175" y="7685"/>
                    <a:pt x="2137" y="7666"/>
                  </a:cubicBezTo>
                  <a:cubicBezTo>
                    <a:pt x="2118" y="7657"/>
                    <a:pt x="2096" y="7652"/>
                    <a:pt x="2076" y="7652"/>
                  </a:cubicBezTo>
                  <a:cubicBezTo>
                    <a:pt x="2056" y="7652"/>
                    <a:pt x="2036" y="7657"/>
                    <a:pt x="2022" y="7666"/>
                  </a:cubicBezTo>
                  <a:cubicBezTo>
                    <a:pt x="2016" y="7666"/>
                    <a:pt x="1814" y="7778"/>
                    <a:pt x="1360" y="7778"/>
                  </a:cubicBezTo>
                  <a:cubicBezTo>
                    <a:pt x="1124" y="7778"/>
                    <a:pt x="821" y="7748"/>
                    <a:pt x="441" y="7657"/>
                  </a:cubicBezTo>
                  <a:cubicBezTo>
                    <a:pt x="1160" y="7130"/>
                    <a:pt x="1610" y="6095"/>
                    <a:pt x="2089" y="5022"/>
                  </a:cubicBezTo>
                  <a:cubicBezTo>
                    <a:pt x="2405" y="4304"/>
                    <a:pt x="2731" y="3566"/>
                    <a:pt x="3152" y="2953"/>
                  </a:cubicBezTo>
                  <a:cubicBezTo>
                    <a:pt x="4225" y="1372"/>
                    <a:pt x="6189" y="730"/>
                    <a:pt x="6209" y="721"/>
                  </a:cubicBezTo>
                  <a:cubicBezTo>
                    <a:pt x="6266" y="701"/>
                    <a:pt x="6304" y="634"/>
                    <a:pt x="6285" y="567"/>
                  </a:cubicBezTo>
                  <a:cubicBezTo>
                    <a:pt x="6269" y="520"/>
                    <a:pt x="6221" y="486"/>
                    <a:pt x="6167" y="486"/>
                  </a:cubicBezTo>
                  <a:cubicBezTo>
                    <a:pt x="6156" y="486"/>
                    <a:pt x="6144" y="487"/>
                    <a:pt x="6132" y="491"/>
                  </a:cubicBezTo>
                  <a:cubicBezTo>
                    <a:pt x="6055" y="519"/>
                    <a:pt x="4072" y="1171"/>
                    <a:pt x="2951" y="2809"/>
                  </a:cubicBezTo>
                  <a:cubicBezTo>
                    <a:pt x="2530" y="3441"/>
                    <a:pt x="2194" y="4198"/>
                    <a:pt x="1878" y="4926"/>
                  </a:cubicBezTo>
                  <a:cubicBezTo>
                    <a:pt x="1361" y="6076"/>
                    <a:pt x="882" y="7168"/>
                    <a:pt x="96" y="7599"/>
                  </a:cubicBezTo>
                  <a:cubicBezTo>
                    <a:pt x="1" y="7647"/>
                    <a:pt x="20" y="7781"/>
                    <a:pt x="116" y="7810"/>
                  </a:cubicBezTo>
                  <a:cubicBezTo>
                    <a:pt x="642" y="7968"/>
                    <a:pt x="1056" y="8018"/>
                    <a:pt x="1369" y="8018"/>
                  </a:cubicBezTo>
                  <a:cubicBezTo>
                    <a:pt x="1643" y="8018"/>
                    <a:pt x="1839" y="7980"/>
                    <a:pt x="1965" y="7944"/>
                  </a:cubicBezTo>
                  <a:cubicBezTo>
                    <a:pt x="2012" y="9726"/>
                    <a:pt x="3411" y="12763"/>
                    <a:pt x="3737" y="12859"/>
                  </a:cubicBezTo>
                  <a:lnTo>
                    <a:pt x="3775" y="12859"/>
                  </a:lnTo>
                  <a:cubicBezTo>
                    <a:pt x="3823" y="12849"/>
                    <a:pt x="3861" y="12830"/>
                    <a:pt x="3890" y="12782"/>
                  </a:cubicBezTo>
                  <a:cubicBezTo>
                    <a:pt x="3996" y="12600"/>
                    <a:pt x="4609" y="10205"/>
                    <a:pt x="4887" y="9113"/>
                  </a:cubicBezTo>
                  <a:cubicBezTo>
                    <a:pt x="5021" y="9544"/>
                    <a:pt x="5251" y="10167"/>
                    <a:pt x="5433" y="10224"/>
                  </a:cubicBezTo>
                  <a:cubicBezTo>
                    <a:pt x="5446" y="10227"/>
                    <a:pt x="5460" y="10228"/>
                    <a:pt x="5473" y="10228"/>
                  </a:cubicBezTo>
                  <a:cubicBezTo>
                    <a:pt x="5516" y="10228"/>
                    <a:pt x="5557" y="10215"/>
                    <a:pt x="5586" y="10186"/>
                  </a:cubicBezTo>
                  <a:cubicBezTo>
                    <a:pt x="5634" y="10138"/>
                    <a:pt x="5672" y="10013"/>
                    <a:pt x="5959" y="9132"/>
                  </a:cubicBezTo>
                  <a:cubicBezTo>
                    <a:pt x="6362" y="7906"/>
                    <a:pt x="7090" y="5683"/>
                    <a:pt x="7770" y="4371"/>
                  </a:cubicBezTo>
                  <a:cubicBezTo>
                    <a:pt x="8125" y="5147"/>
                    <a:pt x="9428" y="7638"/>
                    <a:pt x="12263" y="8768"/>
                  </a:cubicBezTo>
                  <a:cubicBezTo>
                    <a:pt x="12278" y="8775"/>
                    <a:pt x="12293" y="8778"/>
                    <a:pt x="12307" y="8778"/>
                  </a:cubicBezTo>
                  <a:cubicBezTo>
                    <a:pt x="12329" y="8778"/>
                    <a:pt x="12351" y="8770"/>
                    <a:pt x="12369" y="8758"/>
                  </a:cubicBezTo>
                  <a:cubicBezTo>
                    <a:pt x="12407" y="8739"/>
                    <a:pt x="12426" y="8701"/>
                    <a:pt x="12426" y="8663"/>
                  </a:cubicBezTo>
                  <a:cubicBezTo>
                    <a:pt x="12426" y="8385"/>
                    <a:pt x="12340" y="7484"/>
                    <a:pt x="12292" y="6986"/>
                  </a:cubicBezTo>
                  <a:lnTo>
                    <a:pt x="12292" y="6986"/>
                  </a:lnTo>
                  <a:cubicBezTo>
                    <a:pt x="13988" y="8653"/>
                    <a:pt x="17178" y="10732"/>
                    <a:pt x="17523" y="10732"/>
                  </a:cubicBezTo>
                  <a:lnTo>
                    <a:pt x="17532" y="10732"/>
                  </a:lnTo>
                  <a:cubicBezTo>
                    <a:pt x="17580" y="10722"/>
                    <a:pt x="17609" y="10684"/>
                    <a:pt x="17628" y="10646"/>
                  </a:cubicBezTo>
                  <a:cubicBezTo>
                    <a:pt x="17647" y="10416"/>
                    <a:pt x="17638" y="10186"/>
                    <a:pt x="17619" y="9956"/>
                  </a:cubicBezTo>
                  <a:lnTo>
                    <a:pt x="17619" y="9956"/>
                  </a:lnTo>
                  <a:cubicBezTo>
                    <a:pt x="17983" y="10742"/>
                    <a:pt x="18510" y="11728"/>
                    <a:pt x="18759" y="11786"/>
                  </a:cubicBezTo>
                  <a:cubicBezTo>
                    <a:pt x="18770" y="11788"/>
                    <a:pt x="18781" y="11789"/>
                    <a:pt x="18793" y="11789"/>
                  </a:cubicBezTo>
                  <a:cubicBezTo>
                    <a:pt x="18829" y="11789"/>
                    <a:pt x="18866" y="11777"/>
                    <a:pt x="18902" y="11748"/>
                  </a:cubicBezTo>
                  <a:cubicBezTo>
                    <a:pt x="19084" y="11565"/>
                    <a:pt x="20636" y="9123"/>
                    <a:pt x="19975" y="6124"/>
                  </a:cubicBezTo>
                  <a:cubicBezTo>
                    <a:pt x="19611" y="4457"/>
                    <a:pt x="18184" y="548"/>
                    <a:pt x="12790" y="2"/>
                  </a:cubicBezTo>
                  <a:cubicBezTo>
                    <a:pt x="12784" y="1"/>
                    <a:pt x="12778" y="1"/>
                    <a:pt x="127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44"/>
            <p:cNvSpPr/>
            <p:nvPr/>
          </p:nvSpPr>
          <p:spPr>
            <a:xfrm>
              <a:off x="5637580" y="1993688"/>
              <a:ext cx="233151" cy="240463"/>
            </a:xfrm>
            <a:custGeom>
              <a:avLst/>
              <a:gdLst/>
              <a:ahLst/>
              <a:cxnLst/>
              <a:rect l="l" t="t" r="r" b="b"/>
              <a:pathLst>
                <a:path w="3986" h="4111" extrusionOk="0">
                  <a:moveTo>
                    <a:pt x="0" y="0"/>
                  </a:moveTo>
                  <a:cubicBezTo>
                    <a:pt x="681" y="2654"/>
                    <a:pt x="1677" y="3497"/>
                    <a:pt x="3248" y="4110"/>
                  </a:cubicBezTo>
                  <a:lnTo>
                    <a:pt x="3986" y="3775"/>
                  </a:lnTo>
                  <a:cubicBezTo>
                    <a:pt x="2693" y="1035"/>
                    <a:pt x="1" y="1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44"/>
            <p:cNvSpPr/>
            <p:nvPr/>
          </p:nvSpPr>
          <p:spPr>
            <a:xfrm>
              <a:off x="5629742" y="1986727"/>
              <a:ext cx="250172" cy="254676"/>
            </a:xfrm>
            <a:custGeom>
              <a:avLst/>
              <a:gdLst/>
              <a:ahLst/>
              <a:cxnLst/>
              <a:rect l="l" t="t" r="r" b="b"/>
              <a:pathLst>
                <a:path w="4277" h="4354" extrusionOk="0">
                  <a:moveTo>
                    <a:pt x="143" y="1"/>
                  </a:moveTo>
                  <a:cubicBezTo>
                    <a:pt x="111" y="1"/>
                    <a:pt x="77" y="12"/>
                    <a:pt x="48" y="33"/>
                  </a:cubicBezTo>
                  <a:cubicBezTo>
                    <a:pt x="19" y="62"/>
                    <a:pt x="0" y="110"/>
                    <a:pt x="19" y="148"/>
                  </a:cubicBezTo>
                  <a:cubicBezTo>
                    <a:pt x="709" y="2850"/>
                    <a:pt x="1715" y="3702"/>
                    <a:pt x="3344" y="4344"/>
                  </a:cubicBezTo>
                  <a:cubicBezTo>
                    <a:pt x="3353" y="4344"/>
                    <a:pt x="3373" y="4354"/>
                    <a:pt x="3382" y="4354"/>
                  </a:cubicBezTo>
                  <a:cubicBezTo>
                    <a:pt x="3507" y="4354"/>
                    <a:pt x="3545" y="4172"/>
                    <a:pt x="3420" y="4124"/>
                  </a:cubicBezTo>
                  <a:cubicBezTo>
                    <a:pt x="1926" y="3530"/>
                    <a:pt x="968" y="2744"/>
                    <a:pt x="307" y="330"/>
                  </a:cubicBezTo>
                  <a:lnTo>
                    <a:pt x="307" y="330"/>
                  </a:lnTo>
                  <a:cubicBezTo>
                    <a:pt x="977" y="646"/>
                    <a:pt x="2970" y="1739"/>
                    <a:pt x="4014" y="3942"/>
                  </a:cubicBezTo>
                  <a:cubicBezTo>
                    <a:pt x="4037" y="3990"/>
                    <a:pt x="4077" y="4010"/>
                    <a:pt x="4117" y="4010"/>
                  </a:cubicBezTo>
                  <a:cubicBezTo>
                    <a:pt x="4196" y="4010"/>
                    <a:pt x="4276" y="3932"/>
                    <a:pt x="4225" y="3837"/>
                  </a:cubicBezTo>
                  <a:cubicBezTo>
                    <a:pt x="2922" y="1097"/>
                    <a:pt x="201" y="14"/>
                    <a:pt x="173" y="4"/>
                  </a:cubicBezTo>
                  <a:cubicBezTo>
                    <a:pt x="163" y="2"/>
                    <a:pt x="153" y="1"/>
                    <a:pt x="1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44"/>
            <p:cNvSpPr/>
            <p:nvPr/>
          </p:nvSpPr>
          <p:spPr>
            <a:xfrm>
              <a:off x="5997664" y="3072186"/>
              <a:ext cx="414419" cy="199518"/>
            </a:xfrm>
            <a:custGeom>
              <a:avLst/>
              <a:gdLst/>
              <a:ahLst/>
              <a:cxnLst/>
              <a:rect l="l" t="t" r="r" b="b"/>
              <a:pathLst>
                <a:path w="7085" h="3411" extrusionOk="0">
                  <a:moveTo>
                    <a:pt x="5918" y="0"/>
                  </a:moveTo>
                  <a:cubicBezTo>
                    <a:pt x="5807" y="0"/>
                    <a:pt x="5697" y="7"/>
                    <a:pt x="5599" y="24"/>
                  </a:cubicBezTo>
                  <a:cubicBezTo>
                    <a:pt x="5503" y="10"/>
                    <a:pt x="5404" y="3"/>
                    <a:pt x="5303" y="3"/>
                  </a:cubicBezTo>
                  <a:cubicBezTo>
                    <a:pt x="4177" y="3"/>
                    <a:pt x="2806" y="833"/>
                    <a:pt x="2419" y="1317"/>
                  </a:cubicBezTo>
                  <a:cubicBezTo>
                    <a:pt x="2419" y="1317"/>
                    <a:pt x="752" y="1854"/>
                    <a:pt x="24" y="3080"/>
                  </a:cubicBezTo>
                  <a:cubicBezTo>
                    <a:pt x="1" y="3319"/>
                    <a:pt x="157" y="3410"/>
                    <a:pt x="396" y="3410"/>
                  </a:cubicBezTo>
                  <a:cubicBezTo>
                    <a:pt x="752" y="3410"/>
                    <a:pt x="1290" y="3207"/>
                    <a:pt x="1691" y="2984"/>
                  </a:cubicBezTo>
                  <a:cubicBezTo>
                    <a:pt x="3089" y="2409"/>
                    <a:pt x="6634" y="2170"/>
                    <a:pt x="6634" y="2170"/>
                  </a:cubicBezTo>
                  <a:cubicBezTo>
                    <a:pt x="6634" y="2170"/>
                    <a:pt x="6979" y="1901"/>
                    <a:pt x="7036" y="1595"/>
                  </a:cubicBezTo>
                  <a:cubicBezTo>
                    <a:pt x="7084" y="1346"/>
                    <a:pt x="7008" y="1078"/>
                    <a:pt x="6835" y="876"/>
                  </a:cubicBezTo>
                  <a:cubicBezTo>
                    <a:pt x="6701" y="723"/>
                    <a:pt x="6701" y="282"/>
                    <a:pt x="6663" y="158"/>
                  </a:cubicBezTo>
                  <a:cubicBezTo>
                    <a:pt x="6627" y="71"/>
                    <a:pt x="6266" y="0"/>
                    <a:pt x="59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44"/>
            <p:cNvSpPr/>
            <p:nvPr/>
          </p:nvSpPr>
          <p:spPr>
            <a:xfrm>
              <a:off x="6152729" y="3195080"/>
              <a:ext cx="200512" cy="37143"/>
            </a:xfrm>
            <a:custGeom>
              <a:avLst/>
              <a:gdLst/>
              <a:ahLst/>
              <a:cxnLst/>
              <a:rect l="l" t="t" r="r" b="b"/>
              <a:pathLst>
                <a:path w="3428" h="635" extrusionOk="0">
                  <a:moveTo>
                    <a:pt x="3301" y="0"/>
                  </a:moveTo>
                  <a:cubicBezTo>
                    <a:pt x="3295" y="0"/>
                    <a:pt x="3289" y="1"/>
                    <a:pt x="3284" y="2"/>
                  </a:cubicBezTo>
                  <a:cubicBezTo>
                    <a:pt x="2747" y="59"/>
                    <a:pt x="2201" y="136"/>
                    <a:pt x="1665" y="212"/>
                  </a:cubicBezTo>
                  <a:cubicBezTo>
                    <a:pt x="1128" y="299"/>
                    <a:pt x="592" y="394"/>
                    <a:pt x="65" y="529"/>
                  </a:cubicBezTo>
                  <a:cubicBezTo>
                    <a:pt x="1" y="547"/>
                    <a:pt x="15" y="635"/>
                    <a:pt x="75" y="635"/>
                  </a:cubicBezTo>
                  <a:cubicBezTo>
                    <a:pt x="78" y="635"/>
                    <a:pt x="81" y="634"/>
                    <a:pt x="84" y="634"/>
                  </a:cubicBezTo>
                  <a:cubicBezTo>
                    <a:pt x="611" y="538"/>
                    <a:pt x="1147" y="452"/>
                    <a:pt x="1693" y="394"/>
                  </a:cubicBezTo>
                  <a:cubicBezTo>
                    <a:pt x="2230" y="337"/>
                    <a:pt x="2766" y="279"/>
                    <a:pt x="3303" y="241"/>
                  </a:cubicBezTo>
                  <a:lnTo>
                    <a:pt x="3312" y="241"/>
                  </a:lnTo>
                  <a:cubicBezTo>
                    <a:pt x="3379" y="232"/>
                    <a:pt x="3427" y="174"/>
                    <a:pt x="3418" y="107"/>
                  </a:cubicBezTo>
                  <a:cubicBezTo>
                    <a:pt x="3409" y="46"/>
                    <a:pt x="3360" y="0"/>
                    <a:pt x="33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44"/>
            <p:cNvSpPr/>
            <p:nvPr/>
          </p:nvSpPr>
          <p:spPr>
            <a:xfrm>
              <a:off x="5991171" y="3065108"/>
              <a:ext cx="428750" cy="193961"/>
            </a:xfrm>
            <a:custGeom>
              <a:avLst/>
              <a:gdLst/>
              <a:ahLst/>
              <a:cxnLst/>
              <a:rect l="l" t="t" r="r" b="b"/>
              <a:pathLst>
                <a:path w="7330" h="3316" extrusionOk="0">
                  <a:moveTo>
                    <a:pt x="6028" y="1"/>
                  </a:moveTo>
                  <a:cubicBezTo>
                    <a:pt x="5907" y="1"/>
                    <a:pt x="5795" y="8"/>
                    <a:pt x="5710" y="20"/>
                  </a:cubicBezTo>
                  <a:cubicBezTo>
                    <a:pt x="5615" y="7"/>
                    <a:pt x="5517" y="1"/>
                    <a:pt x="5418" y="1"/>
                  </a:cubicBezTo>
                  <a:cubicBezTo>
                    <a:pt x="4276" y="1"/>
                    <a:pt x="2903" y="813"/>
                    <a:pt x="2463" y="1333"/>
                  </a:cubicBezTo>
                  <a:cubicBezTo>
                    <a:pt x="2214" y="1419"/>
                    <a:pt x="729" y="1965"/>
                    <a:pt x="39" y="3134"/>
                  </a:cubicBezTo>
                  <a:cubicBezTo>
                    <a:pt x="1" y="3191"/>
                    <a:pt x="20" y="3268"/>
                    <a:pt x="77" y="3306"/>
                  </a:cubicBezTo>
                  <a:cubicBezTo>
                    <a:pt x="96" y="3316"/>
                    <a:pt x="116" y="3316"/>
                    <a:pt x="135" y="3316"/>
                  </a:cubicBezTo>
                  <a:cubicBezTo>
                    <a:pt x="183" y="3316"/>
                    <a:pt x="221" y="3287"/>
                    <a:pt x="240" y="3249"/>
                  </a:cubicBezTo>
                  <a:cubicBezTo>
                    <a:pt x="939" y="2080"/>
                    <a:pt x="2558" y="1534"/>
                    <a:pt x="2568" y="1534"/>
                  </a:cubicBezTo>
                  <a:cubicBezTo>
                    <a:pt x="2597" y="1534"/>
                    <a:pt x="2616" y="1515"/>
                    <a:pt x="2626" y="1496"/>
                  </a:cubicBezTo>
                  <a:cubicBezTo>
                    <a:pt x="2969" y="1073"/>
                    <a:pt x="4299" y="230"/>
                    <a:pt x="5412" y="230"/>
                  </a:cubicBezTo>
                  <a:cubicBezTo>
                    <a:pt x="5511" y="230"/>
                    <a:pt x="5607" y="236"/>
                    <a:pt x="5701" y="250"/>
                  </a:cubicBezTo>
                  <a:lnTo>
                    <a:pt x="5730" y="250"/>
                  </a:lnTo>
                  <a:cubicBezTo>
                    <a:pt x="5818" y="236"/>
                    <a:pt x="5915" y="230"/>
                    <a:pt x="6011" y="230"/>
                  </a:cubicBezTo>
                  <a:cubicBezTo>
                    <a:pt x="6300" y="230"/>
                    <a:pt x="6587" y="284"/>
                    <a:pt x="6659" y="327"/>
                  </a:cubicBezTo>
                  <a:cubicBezTo>
                    <a:pt x="6668" y="355"/>
                    <a:pt x="6678" y="423"/>
                    <a:pt x="6688" y="480"/>
                  </a:cubicBezTo>
                  <a:cubicBezTo>
                    <a:pt x="6707" y="691"/>
                    <a:pt x="6745" y="940"/>
                    <a:pt x="6860" y="1074"/>
                  </a:cubicBezTo>
                  <a:cubicBezTo>
                    <a:pt x="7013" y="1246"/>
                    <a:pt x="7080" y="1476"/>
                    <a:pt x="7032" y="1697"/>
                  </a:cubicBezTo>
                  <a:cubicBezTo>
                    <a:pt x="6975" y="1879"/>
                    <a:pt x="6860" y="2051"/>
                    <a:pt x="6707" y="2176"/>
                  </a:cubicBezTo>
                  <a:cubicBezTo>
                    <a:pt x="6611" y="2176"/>
                    <a:pt x="6371" y="2195"/>
                    <a:pt x="6046" y="2224"/>
                  </a:cubicBezTo>
                  <a:cubicBezTo>
                    <a:pt x="5889" y="2242"/>
                    <a:pt x="5901" y="2464"/>
                    <a:pt x="6047" y="2464"/>
                  </a:cubicBezTo>
                  <a:cubicBezTo>
                    <a:pt x="6053" y="2464"/>
                    <a:pt x="6059" y="2464"/>
                    <a:pt x="6065" y="2463"/>
                  </a:cubicBezTo>
                  <a:cubicBezTo>
                    <a:pt x="6486" y="2425"/>
                    <a:pt x="6764" y="2406"/>
                    <a:pt x="6764" y="2406"/>
                  </a:cubicBezTo>
                  <a:cubicBezTo>
                    <a:pt x="6783" y="2406"/>
                    <a:pt x="6812" y="2396"/>
                    <a:pt x="6831" y="2386"/>
                  </a:cubicBezTo>
                  <a:cubicBezTo>
                    <a:pt x="6841" y="2367"/>
                    <a:pt x="7205" y="2080"/>
                    <a:pt x="7272" y="1745"/>
                  </a:cubicBezTo>
                  <a:cubicBezTo>
                    <a:pt x="7329" y="1448"/>
                    <a:pt x="7243" y="1151"/>
                    <a:pt x="7042" y="921"/>
                  </a:cubicBezTo>
                  <a:cubicBezTo>
                    <a:pt x="6975" y="844"/>
                    <a:pt x="6937" y="605"/>
                    <a:pt x="6927" y="461"/>
                  </a:cubicBezTo>
                  <a:cubicBezTo>
                    <a:pt x="6917" y="384"/>
                    <a:pt x="6908" y="317"/>
                    <a:pt x="6889" y="250"/>
                  </a:cubicBezTo>
                  <a:cubicBezTo>
                    <a:pt x="6824" y="64"/>
                    <a:pt x="6385" y="1"/>
                    <a:pt x="60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44"/>
            <p:cNvSpPr/>
            <p:nvPr/>
          </p:nvSpPr>
          <p:spPr>
            <a:xfrm>
              <a:off x="6057619" y="3348098"/>
              <a:ext cx="74812" cy="140207"/>
            </a:xfrm>
            <a:custGeom>
              <a:avLst/>
              <a:gdLst/>
              <a:ahLst/>
              <a:cxnLst/>
              <a:rect l="l" t="t" r="r" b="b"/>
              <a:pathLst>
                <a:path w="1279" h="2397" extrusionOk="0">
                  <a:moveTo>
                    <a:pt x="314" y="0"/>
                  </a:moveTo>
                  <a:cubicBezTo>
                    <a:pt x="179" y="0"/>
                    <a:pt x="1" y="239"/>
                    <a:pt x="129" y="470"/>
                  </a:cubicBezTo>
                  <a:cubicBezTo>
                    <a:pt x="206" y="624"/>
                    <a:pt x="311" y="758"/>
                    <a:pt x="426" y="882"/>
                  </a:cubicBezTo>
                  <a:cubicBezTo>
                    <a:pt x="426" y="882"/>
                    <a:pt x="397" y="2013"/>
                    <a:pt x="1183" y="2396"/>
                  </a:cubicBezTo>
                  <a:lnTo>
                    <a:pt x="1279" y="394"/>
                  </a:lnTo>
                  <a:cubicBezTo>
                    <a:pt x="1279" y="394"/>
                    <a:pt x="484" y="78"/>
                    <a:pt x="359" y="11"/>
                  </a:cubicBezTo>
                  <a:cubicBezTo>
                    <a:pt x="345" y="4"/>
                    <a:pt x="330" y="0"/>
                    <a:pt x="3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44"/>
            <p:cNvSpPr/>
            <p:nvPr/>
          </p:nvSpPr>
          <p:spPr>
            <a:xfrm>
              <a:off x="6053349" y="3341196"/>
              <a:ext cx="86393" cy="158281"/>
            </a:xfrm>
            <a:custGeom>
              <a:avLst/>
              <a:gdLst/>
              <a:ahLst/>
              <a:cxnLst/>
              <a:rect l="l" t="t" r="r" b="b"/>
              <a:pathLst>
                <a:path w="1477" h="2706" extrusionOk="0">
                  <a:moveTo>
                    <a:pt x="384" y="244"/>
                  </a:moveTo>
                  <a:cubicBezTo>
                    <a:pt x="509" y="311"/>
                    <a:pt x="1016" y="512"/>
                    <a:pt x="1227" y="588"/>
                  </a:cubicBezTo>
                  <a:lnTo>
                    <a:pt x="1141" y="2303"/>
                  </a:lnTo>
                  <a:cubicBezTo>
                    <a:pt x="605" y="1891"/>
                    <a:pt x="624" y="1010"/>
                    <a:pt x="624" y="1000"/>
                  </a:cubicBezTo>
                  <a:lnTo>
                    <a:pt x="624" y="943"/>
                  </a:lnTo>
                  <a:lnTo>
                    <a:pt x="585" y="914"/>
                  </a:lnTo>
                  <a:cubicBezTo>
                    <a:pt x="470" y="799"/>
                    <a:pt x="384" y="675"/>
                    <a:pt x="308" y="531"/>
                  </a:cubicBezTo>
                  <a:cubicBezTo>
                    <a:pt x="269" y="464"/>
                    <a:pt x="269" y="387"/>
                    <a:pt x="308" y="320"/>
                  </a:cubicBezTo>
                  <a:cubicBezTo>
                    <a:pt x="317" y="282"/>
                    <a:pt x="346" y="263"/>
                    <a:pt x="384" y="244"/>
                  </a:cubicBezTo>
                  <a:close/>
                  <a:moveTo>
                    <a:pt x="379" y="0"/>
                  </a:moveTo>
                  <a:cubicBezTo>
                    <a:pt x="300" y="0"/>
                    <a:pt x="226" y="35"/>
                    <a:pt x="173" y="100"/>
                  </a:cubicBezTo>
                  <a:cubicBezTo>
                    <a:pt x="30" y="244"/>
                    <a:pt x="1" y="473"/>
                    <a:pt x="97" y="646"/>
                  </a:cubicBezTo>
                  <a:cubicBezTo>
                    <a:pt x="173" y="790"/>
                    <a:pt x="269" y="924"/>
                    <a:pt x="384" y="1048"/>
                  </a:cubicBezTo>
                  <a:cubicBezTo>
                    <a:pt x="394" y="1288"/>
                    <a:pt x="451" y="2246"/>
                    <a:pt x="1198" y="2619"/>
                  </a:cubicBezTo>
                  <a:lnTo>
                    <a:pt x="1361" y="2706"/>
                  </a:lnTo>
                  <a:lnTo>
                    <a:pt x="1476" y="426"/>
                  </a:lnTo>
                  <a:lnTo>
                    <a:pt x="1390" y="397"/>
                  </a:lnTo>
                  <a:cubicBezTo>
                    <a:pt x="1179" y="311"/>
                    <a:pt x="585" y="81"/>
                    <a:pt x="490" y="23"/>
                  </a:cubicBezTo>
                  <a:cubicBezTo>
                    <a:pt x="453" y="8"/>
                    <a:pt x="415" y="0"/>
                    <a:pt x="3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44"/>
            <p:cNvSpPr/>
            <p:nvPr/>
          </p:nvSpPr>
          <p:spPr>
            <a:xfrm>
              <a:off x="6090200" y="3290307"/>
              <a:ext cx="105579" cy="210690"/>
            </a:xfrm>
            <a:custGeom>
              <a:avLst/>
              <a:gdLst/>
              <a:ahLst/>
              <a:cxnLst/>
              <a:rect l="l" t="t" r="r" b="b"/>
              <a:pathLst>
                <a:path w="1805" h="3602" extrusionOk="0">
                  <a:moveTo>
                    <a:pt x="292" y="0"/>
                  </a:moveTo>
                  <a:cubicBezTo>
                    <a:pt x="148" y="0"/>
                    <a:pt x="0" y="106"/>
                    <a:pt x="13" y="376"/>
                  </a:cubicBezTo>
                  <a:cubicBezTo>
                    <a:pt x="22" y="788"/>
                    <a:pt x="358" y="1478"/>
                    <a:pt x="358" y="1803"/>
                  </a:cubicBezTo>
                  <a:cubicBezTo>
                    <a:pt x="367" y="2129"/>
                    <a:pt x="272" y="2867"/>
                    <a:pt x="434" y="3192"/>
                  </a:cubicBezTo>
                  <a:cubicBezTo>
                    <a:pt x="550" y="3431"/>
                    <a:pt x="1013" y="3601"/>
                    <a:pt x="1331" y="3601"/>
                  </a:cubicBezTo>
                  <a:cubicBezTo>
                    <a:pt x="1460" y="3601"/>
                    <a:pt x="1566" y="3573"/>
                    <a:pt x="1613" y="3509"/>
                  </a:cubicBezTo>
                  <a:cubicBezTo>
                    <a:pt x="1766" y="3298"/>
                    <a:pt x="1804" y="1794"/>
                    <a:pt x="1555" y="1382"/>
                  </a:cubicBezTo>
                  <a:cubicBezTo>
                    <a:pt x="1555" y="1382"/>
                    <a:pt x="636" y="213"/>
                    <a:pt x="492" y="79"/>
                  </a:cubicBezTo>
                  <a:cubicBezTo>
                    <a:pt x="442" y="29"/>
                    <a:pt x="368" y="0"/>
                    <a:pt x="292" y="0"/>
                  </a:cubicBezTo>
                  <a:close/>
                </a:path>
              </a:pathLst>
            </a:custGeom>
            <a:solidFill>
              <a:srgbClr val="F6E3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44"/>
            <p:cNvSpPr/>
            <p:nvPr/>
          </p:nvSpPr>
          <p:spPr>
            <a:xfrm>
              <a:off x="6083064" y="3283288"/>
              <a:ext cx="119968" cy="224845"/>
            </a:xfrm>
            <a:custGeom>
              <a:avLst/>
              <a:gdLst/>
              <a:ahLst/>
              <a:cxnLst/>
              <a:rect l="l" t="t" r="r" b="b"/>
              <a:pathLst>
                <a:path w="2051" h="3844" extrusionOk="0">
                  <a:moveTo>
                    <a:pt x="413" y="237"/>
                  </a:moveTo>
                  <a:cubicBezTo>
                    <a:pt x="451" y="237"/>
                    <a:pt x="489" y="256"/>
                    <a:pt x="528" y="285"/>
                  </a:cubicBezTo>
                  <a:cubicBezTo>
                    <a:pt x="633" y="400"/>
                    <a:pt x="1313" y="1253"/>
                    <a:pt x="1572" y="1578"/>
                  </a:cubicBezTo>
                  <a:cubicBezTo>
                    <a:pt x="1811" y="1971"/>
                    <a:pt x="1754" y="3399"/>
                    <a:pt x="1629" y="3562"/>
                  </a:cubicBezTo>
                  <a:cubicBezTo>
                    <a:pt x="1622" y="3584"/>
                    <a:pt x="1569" y="3606"/>
                    <a:pt x="1474" y="3606"/>
                  </a:cubicBezTo>
                  <a:cubicBezTo>
                    <a:pt x="1446" y="3606"/>
                    <a:pt x="1415" y="3604"/>
                    <a:pt x="1380" y="3600"/>
                  </a:cubicBezTo>
                  <a:cubicBezTo>
                    <a:pt x="1083" y="3581"/>
                    <a:pt x="738" y="3418"/>
                    <a:pt x="662" y="3265"/>
                  </a:cubicBezTo>
                  <a:cubicBezTo>
                    <a:pt x="556" y="3054"/>
                    <a:pt x="576" y="2594"/>
                    <a:pt x="595" y="2259"/>
                  </a:cubicBezTo>
                  <a:cubicBezTo>
                    <a:pt x="604" y="2125"/>
                    <a:pt x="604" y="2010"/>
                    <a:pt x="604" y="1923"/>
                  </a:cubicBezTo>
                  <a:cubicBezTo>
                    <a:pt x="576" y="1693"/>
                    <a:pt x="518" y="1463"/>
                    <a:pt x="432" y="1243"/>
                  </a:cubicBezTo>
                  <a:cubicBezTo>
                    <a:pt x="346" y="1004"/>
                    <a:pt x="279" y="745"/>
                    <a:pt x="250" y="486"/>
                  </a:cubicBezTo>
                  <a:cubicBezTo>
                    <a:pt x="250" y="371"/>
                    <a:pt x="279" y="285"/>
                    <a:pt x="355" y="247"/>
                  </a:cubicBezTo>
                  <a:cubicBezTo>
                    <a:pt x="374" y="237"/>
                    <a:pt x="394" y="237"/>
                    <a:pt x="413" y="237"/>
                  </a:cubicBezTo>
                  <a:close/>
                  <a:moveTo>
                    <a:pt x="418" y="0"/>
                  </a:moveTo>
                  <a:cubicBezTo>
                    <a:pt x="361" y="0"/>
                    <a:pt x="304" y="12"/>
                    <a:pt x="250" y="36"/>
                  </a:cubicBezTo>
                  <a:cubicBezTo>
                    <a:pt x="183" y="65"/>
                    <a:pt x="1" y="180"/>
                    <a:pt x="10" y="505"/>
                  </a:cubicBezTo>
                  <a:cubicBezTo>
                    <a:pt x="39" y="783"/>
                    <a:pt x="106" y="1061"/>
                    <a:pt x="211" y="1320"/>
                  </a:cubicBezTo>
                  <a:cubicBezTo>
                    <a:pt x="279" y="1521"/>
                    <a:pt x="336" y="1722"/>
                    <a:pt x="365" y="1933"/>
                  </a:cubicBezTo>
                  <a:cubicBezTo>
                    <a:pt x="365" y="2010"/>
                    <a:pt x="365" y="2115"/>
                    <a:pt x="355" y="2249"/>
                  </a:cubicBezTo>
                  <a:cubicBezTo>
                    <a:pt x="336" y="2623"/>
                    <a:pt x="326" y="3121"/>
                    <a:pt x="451" y="3370"/>
                  </a:cubicBezTo>
                  <a:cubicBezTo>
                    <a:pt x="576" y="3629"/>
                    <a:pt x="1016" y="3811"/>
                    <a:pt x="1371" y="3839"/>
                  </a:cubicBezTo>
                  <a:lnTo>
                    <a:pt x="1457" y="3839"/>
                  </a:lnTo>
                  <a:cubicBezTo>
                    <a:pt x="1475" y="3842"/>
                    <a:pt x="1494" y="3843"/>
                    <a:pt x="1512" y="3843"/>
                  </a:cubicBezTo>
                  <a:cubicBezTo>
                    <a:pt x="1635" y="3843"/>
                    <a:pt x="1747" y="3789"/>
                    <a:pt x="1831" y="3705"/>
                  </a:cubicBezTo>
                  <a:cubicBezTo>
                    <a:pt x="2013" y="3447"/>
                    <a:pt x="2051" y="1895"/>
                    <a:pt x="1773" y="1444"/>
                  </a:cubicBezTo>
                  <a:lnTo>
                    <a:pt x="1763" y="1435"/>
                  </a:lnTo>
                  <a:cubicBezTo>
                    <a:pt x="1725" y="1387"/>
                    <a:pt x="834" y="256"/>
                    <a:pt x="690" y="113"/>
                  </a:cubicBezTo>
                  <a:cubicBezTo>
                    <a:pt x="617" y="39"/>
                    <a:pt x="519" y="0"/>
                    <a:pt x="4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44"/>
            <p:cNvSpPr/>
            <p:nvPr/>
          </p:nvSpPr>
          <p:spPr>
            <a:xfrm>
              <a:off x="6158754" y="3202450"/>
              <a:ext cx="344638" cy="353412"/>
            </a:xfrm>
            <a:custGeom>
              <a:avLst/>
              <a:gdLst/>
              <a:ahLst/>
              <a:cxnLst/>
              <a:rect l="l" t="t" r="r" b="b"/>
              <a:pathLst>
                <a:path w="5892" h="6042" extrusionOk="0">
                  <a:moveTo>
                    <a:pt x="3976" y="0"/>
                  </a:moveTo>
                  <a:lnTo>
                    <a:pt x="2941" y="537"/>
                  </a:lnTo>
                  <a:cubicBezTo>
                    <a:pt x="2539" y="1159"/>
                    <a:pt x="2299" y="2405"/>
                    <a:pt x="2299" y="2405"/>
                  </a:cubicBezTo>
                  <a:cubicBezTo>
                    <a:pt x="2299" y="2405"/>
                    <a:pt x="2099" y="2399"/>
                    <a:pt x="1812" y="2399"/>
                  </a:cubicBezTo>
                  <a:cubicBezTo>
                    <a:pt x="1346" y="2399"/>
                    <a:pt x="650" y="2414"/>
                    <a:pt x="211" y="2491"/>
                  </a:cubicBezTo>
                  <a:cubicBezTo>
                    <a:pt x="163" y="2510"/>
                    <a:pt x="0" y="4081"/>
                    <a:pt x="67" y="5164"/>
                  </a:cubicBezTo>
                  <a:cubicBezTo>
                    <a:pt x="653" y="5638"/>
                    <a:pt x="2075" y="6042"/>
                    <a:pt x="3499" y="6042"/>
                  </a:cubicBezTo>
                  <a:cubicBezTo>
                    <a:pt x="3658" y="6042"/>
                    <a:pt x="3818" y="6037"/>
                    <a:pt x="3976" y="6026"/>
                  </a:cubicBezTo>
                  <a:cubicBezTo>
                    <a:pt x="5537" y="5930"/>
                    <a:pt x="5892" y="4714"/>
                    <a:pt x="5815" y="3650"/>
                  </a:cubicBezTo>
                  <a:cubicBezTo>
                    <a:pt x="5739" y="2596"/>
                    <a:pt x="4790" y="393"/>
                    <a:pt x="39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44"/>
            <p:cNvSpPr/>
            <p:nvPr/>
          </p:nvSpPr>
          <p:spPr>
            <a:xfrm>
              <a:off x="6284807" y="3336692"/>
              <a:ext cx="82416" cy="122015"/>
            </a:xfrm>
            <a:custGeom>
              <a:avLst/>
              <a:gdLst/>
              <a:ahLst/>
              <a:cxnLst/>
              <a:rect l="l" t="t" r="r" b="b"/>
              <a:pathLst>
                <a:path w="1409" h="2086" extrusionOk="0">
                  <a:moveTo>
                    <a:pt x="137" y="1"/>
                  </a:moveTo>
                  <a:cubicBezTo>
                    <a:pt x="99" y="1"/>
                    <a:pt x="62" y="18"/>
                    <a:pt x="39" y="52"/>
                  </a:cubicBezTo>
                  <a:cubicBezTo>
                    <a:pt x="1" y="110"/>
                    <a:pt x="20" y="177"/>
                    <a:pt x="77" y="215"/>
                  </a:cubicBezTo>
                  <a:cubicBezTo>
                    <a:pt x="221" y="321"/>
                    <a:pt x="365" y="445"/>
                    <a:pt x="489" y="579"/>
                  </a:cubicBezTo>
                  <a:cubicBezTo>
                    <a:pt x="623" y="713"/>
                    <a:pt x="738" y="857"/>
                    <a:pt x="844" y="1020"/>
                  </a:cubicBezTo>
                  <a:cubicBezTo>
                    <a:pt x="949" y="1173"/>
                    <a:pt x="1045" y="1336"/>
                    <a:pt x="1121" y="1518"/>
                  </a:cubicBezTo>
                  <a:cubicBezTo>
                    <a:pt x="1198" y="1691"/>
                    <a:pt x="1256" y="1863"/>
                    <a:pt x="1313" y="2055"/>
                  </a:cubicBezTo>
                  <a:cubicBezTo>
                    <a:pt x="1313" y="2070"/>
                    <a:pt x="1332" y="2086"/>
                    <a:pt x="1355" y="2086"/>
                  </a:cubicBezTo>
                  <a:cubicBezTo>
                    <a:pt x="1360" y="2086"/>
                    <a:pt x="1365" y="2085"/>
                    <a:pt x="1371" y="2083"/>
                  </a:cubicBezTo>
                  <a:cubicBezTo>
                    <a:pt x="1399" y="2083"/>
                    <a:pt x="1409" y="2055"/>
                    <a:pt x="1409" y="2026"/>
                  </a:cubicBezTo>
                  <a:cubicBezTo>
                    <a:pt x="1371" y="1834"/>
                    <a:pt x="1313" y="1643"/>
                    <a:pt x="1246" y="1461"/>
                  </a:cubicBezTo>
                  <a:cubicBezTo>
                    <a:pt x="1169" y="1269"/>
                    <a:pt x="1093" y="1097"/>
                    <a:pt x="987" y="924"/>
                  </a:cubicBezTo>
                  <a:cubicBezTo>
                    <a:pt x="882" y="752"/>
                    <a:pt x="767" y="589"/>
                    <a:pt x="642" y="436"/>
                  </a:cubicBezTo>
                  <a:cubicBezTo>
                    <a:pt x="508" y="282"/>
                    <a:pt x="365" y="139"/>
                    <a:pt x="211" y="14"/>
                  </a:cubicBezTo>
                  <a:lnTo>
                    <a:pt x="211" y="24"/>
                  </a:lnTo>
                  <a:cubicBezTo>
                    <a:pt x="188" y="8"/>
                    <a:pt x="162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44"/>
            <p:cNvSpPr/>
            <p:nvPr/>
          </p:nvSpPr>
          <p:spPr>
            <a:xfrm>
              <a:off x="6288200" y="3329088"/>
              <a:ext cx="89318" cy="40360"/>
            </a:xfrm>
            <a:custGeom>
              <a:avLst/>
              <a:gdLst/>
              <a:ahLst/>
              <a:cxnLst/>
              <a:rect l="l" t="t" r="r" b="b"/>
              <a:pathLst>
                <a:path w="1527" h="690" extrusionOk="0">
                  <a:moveTo>
                    <a:pt x="173" y="0"/>
                  </a:moveTo>
                  <a:cubicBezTo>
                    <a:pt x="19" y="0"/>
                    <a:pt x="0" y="240"/>
                    <a:pt x="163" y="240"/>
                  </a:cubicBezTo>
                  <a:cubicBezTo>
                    <a:pt x="278" y="249"/>
                    <a:pt x="393" y="269"/>
                    <a:pt x="508" y="288"/>
                  </a:cubicBezTo>
                  <a:cubicBezTo>
                    <a:pt x="623" y="307"/>
                    <a:pt x="738" y="336"/>
                    <a:pt x="843" y="374"/>
                  </a:cubicBezTo>
                  <a:cubicBezTo>
                    <a:pt x="1073" y="431"/>
                    <a:pt x="1284" y="537"/>
                    <a:pt x="1475" y="680"/>
                  </a:cubicBezTo>
                  <a:cubicBezTo>
                    <a:pt x="1480" y="687"/>
                    <a:pt x="1485" y="689"/>
                    <a:pt x="1490" y="689"/>
                  </a:cubicBezTo>
                  <a:cubicBezTo>
                    <a:pt x="1508" y="689"/>
                    <a:pt x="1527" y="657"/>
                    <a:pt x="1504" y="642"/>
                  </a:cubicBezTo>
                  <a:cubicBezTo>
                    <a:pt x="1332" y="470"/>
                    <a:pt x="1121" y="326"/>
                    <a:pt x="901" y="230"/>
                  </a:cubicBezTo>
                  <a:cubicBezTo>
                    <a:pt x="786" y="182"/>
                    <a:pt x="671" y="134"/>
                    <a:pt x="556" y="96"/>
                  </a:cubicBezTo>
                  <a:cubicBezTo>
                    <a:pt x="431" y="58"/>
                    <a:pt x="316" y="29"/>
                    <a:pt x="192" y="10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44"/>
            <p:cNvSpPr/>
            <p:nvPr/>
          </p:nvSpPr>
          <p:spPr>
            <a:xfrm>
              <a:off x="6154250" y="3192740"/>
              <a:ext cx="355342" cy="370082"/>
            </a:xfrm>
            <a:custGeom>
              <a:avLst/>
              <a:gdLst/>
              <a:ahLst/>
              <a:cxnLst/>
              <a:rect l="l" t="t" r="r" b="b"/>
              <a:pathLst>
                <a:path w="6075" h="6327" extrusionOk="0">
                  <a:moveTo>
                    <a:pt x="3838" y="1"/>
                  </a:moveTo>
                  <a:cubicBezTo>
                    <a:pt x="3820" y="1"/>
                    <a:pt x="3802" y="2"/>
                    <a:pt x="3785" y="3"/>
                  </a:cubicBezTo>
                  <a:cubicBezTo>
                    <a:pt x="3628" y="22"/>
                    <a:pt x="3640" y="244"/>
                    <a:pt x="3786" y="244"/>
                  </a:cubicBezTo>
                  <a:cubicBezTo>
                    <a:pt x="3791" y="244"/>
                    <a:pt x="3798" y="244"/>
                    <a:pt x="3804" y="243"/>
                  </a:cubicBezTo>
                  <a:cubicBezTo>
                    <a:pt x="3818" y="240"/>
                    <a:pt x="3833" y="239"/>
                    <a:pt x="3848" y="239"/>
                  </a:cubicBezTo>
                  <a:cubicBezTo>
                    <a:pt x="3894" y="239"/>
                    <a:pt x="3943" y="250"/>
                    <a:pt x="3986" y="272"/>
                  </a:cubicBezTo>
                  <a:lnTo>
                    <a:pt x="3995" y="281"/>
                  </a:lnTo>
                  <a:cubicBezTo>
                    <a:pt x="4771" y="655"/>
                    <a:pt x="5701" y="2829"/>
                    <a:pt x="5777" y="3835"/>
                  </a:cubicBezTo>
                  <a:cubicBezTo>
                    <a:pt x="5825" y="4525"/>
                    <a:pt x="5672" y="5129"/>
                    <a:pt x="5337" y="5512"/>
                  </a:cubicBezTo>
                  <a:cubicBezTo>
                    <a:pt x="5040" y="5847"/>
                    <a:pt x="4609" y="6039"/>
                    <a:pt x="4043" y="6077"/>
                  </a:cubicBezTo>
                  <a:cubicBezTo>
                    <a:pt x="3895" y="6086"/>
                    <a:pt x="3746" y="6091"/>
                    <a:pt x="3598" y="6091"/>
                  </a:cubicBezTo>
                  <a:cubicBezTo>
                    <a:pt x="2186" y="6091"/>
                    <a:pt x="823" y="5696"/>
                    <a:pt x="259" y="5263"/>
                  </a:cubicBezTo>
                  <a:cubicBezTo>
                    <a:pt x="230" y="4429"/>
                    <a:pt x="269" y="3586"/>
                    <a:pt x="384" y="2762"/>
                  </a:cubicBezTo>
                  <a:cubicBezTo>
                    <a:pt x="789" y="2701"/>
                    <a:pt x="1386" y="2689"/>
                    <a:pt x="1819" y="2689"/>
                  </a:cubicBezTo>
                  <a:cubicBezTo>
                    <a:pt x="2134" y="2689"/>
                    <a:pt x="2363" y="2695"/>
                    <a:pt x="2367" y="2695"/>
                  </a:cubicBezTo>
                  <a:cubicBezTo>
                    <a:pt x="2424" y="2695"/>
                    <a:pt x="2472" y="2657"/>
                    <a:pt x="2491" y="2600"/>
                  </a:cubicBezTo>
                  <a:cubicBezTo>
                    <a:pt x="2491" y="2580"/>
                    <a:pt x="2731" y="1364"/>
                    <a:pt x="3114" y="770"/>
                  </a:cubicBezTo>
                  <a:cubicBezTo>
                    <a:pt x="3174" y="676"/>
                    <a:pt x="3095" y="588"/>
                    <a:pt x="3012" y="588"/>
                  </a:cubicBezTo>
                  <a:cubicBezTo>
                    <a:pt x="2976" y="588"/>
                    <a:pt x="2939" y="604"/>
                    <a:pt x="2913" y="645"/>
                  </a:cubicBezTo>
                  <a:cubicBezTo>
                    <a:pt x="2568" y="1172"/>
                    <a:pt x="2338" y="2140"/>
                    <a:pt x="2271" y="2456"/>
                  </a:cubicBezTo>
                  <a:cubicBezTo>
                    <a:pt x="2173" y="2453"/>
                    <a:pt x="2007" y="2450"/>
                    <a:pt x="1806" y="2450"/>
                  </a:cubicBezTo>
                  <a:cubicBezTo>
                    <a:pt x="1341" y="2450"/>
                    <a:pt x="690" y="2466"/>
                    <a:pt x="269" y="2532"/>
                  </a:cubicBezTo>
                  <a:cubicBezTo>
                    <a:pt x="259" y="2532"/>
                    <a:pt x="249" y="2542"/>
                    <a:pt x="240" y="2542"/>
                  </a:cubicBezTo>
                  <a:cubicBezTo>
                    <a:pt x="173" y="2571"/>
                    <a:pt x="125" y="2590"/>
                    <a:pt x="58" y="3586"/>
                  </a:cubicBezTo>
                  <a:cubicBezTo>
                    <a:pt x="10" y="4171"/>
                    <a:pt x="0" y="4755"/>
                    <a:pt x="29" y="5340"/>
                  </a:cubicBezTo>
                  <a:cubicBezTo>
                    <a:pt x="29" y="5368"/>
                    <a:pt x="48" y="5397"/>
                    <a:pt x="67" y="5416"/>
                  </a:cubicBezTo>
                  <a:cubicBezTo>
                    <a:pt x="652" y="5895"/>
                    <a:pt x="2070" y="6326"/>
                    <a:pt x="3574" y="6326"/>
                  </a:cubicBezTo>
                  <a:cubicBezTo>
                    <a:pt x="3737" y="6326"/>
                    <a:pt x="3900" y="6326"/>
                    <a:pt x="4062" y="6317"/>
                  </a:cubicBezTo>
                  <a:cubicBezTo>
                    <a:pt x="4695" y="6278"/>
                    <a:pt x="5183" y="6058"/>
                    <a:pt x="5519" y="5675"/>
                  </a:cubicBezTo>
                  <a:cubicBezTo>
                    <a:pt x="5902" y="5234"/>
                    <a:pt x="6074" y="4583"/>
                    <a:pt x="6017" y="3816"/>
                  </a:cubicBezTo>
                  <a:cubicBezTo>
                    <a:pt x="5931" y="2705"/>
                    <a:pt x="4973" y="482"/>
                    <a:pt x="4101" y="61"/>
                  </a:cubicBezTo>
                  <a:cubicBezTo>
                    <a:pt x="4021" y="21"/>
                    <a:pt x="3928" y="1"/>
                    <a:pt x="38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12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6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63" fill="hold">
                                          <p:stCondLst>
                                            <p:cond delay="63"/>
                                          </p:stCondLst>
                                        </p:cTn>
                                        <p:tgtEl>
                                          <p:spTgt spid="8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63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63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8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xmlns="" id="{FA1EEA5D-0BBC-4C5C-B827-005006BE6E0A}"/>
              </a:ext>
            </a:extLst>
          </p:cNvPr>
          <p:cNvSpPr/>
          <p:nvPr/>
        </p:nvSpPr>
        <p:spPr>
          <a:xfrm>
            <a:off x="298877" y="319881"/>
            <a:ext cx="8476798" cy="45037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00FD0A70-3BCB-4CBC-861A-830C74E8E3BC}"/>
              </a:ext>
            </a:extLst>
          </p:cNvPr>
          <p:cNvSpPr txBox="1"/>
          <p:nvPr/>
        </p:nvSpPr>
        <p:spPr>
          <a:xfrm>
            <a:off x="561427" y="370464"/>
            <a:ext cx="84767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Ví</a:t>
            </a:r>
            <a:r>
              <a:rPr lang="en-US" sz="2400" u="sng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400" u="sng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dụ</a:t>
            </a:r>
            <a:r>
              <a:rPr lang="en-US" sz="2400" u="sng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1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: </a:t>
            </a:r>
            <a:r>
              <a:rPr lang="en-US" sz="2400" dirty="0" err="1">
                <a:latin typeface="+mj-lt"/>
                <a:cs typeface="Times New Roman" pitchFamily="18" charset="0"/>
              </a:rPr>
              <a:t>Một</a:t>
            </a:r>
            <a:r>
              <a:rPr lang="en-US" sz="2400" dirty="0">
                <a:latin typeface="+mj-lt"/>
                <a:cs typeface="Times New Roman" pitchFamily="18" charset="0"/>
              </a:rPr>
              <a:t> ô </a:t>
            </a:r>
            <a:r>
              <a:rPr lang="en-US" sz="2400" dirty="0" err="1">
                <a:latin typeface="+mj-lt"/>
                <a:cs typeface="Times New Roman" pitchFamily="18" charset="0"/>
              </a:rPr>
              <a:t>tô</a:t>
            </a:r>
            <a:r>
              <a:rPr lang="en-US" sz="2400" dirty="0">
                <a:latin typeface="+mj-lt"/>
                <a:cs typeface="Times New Roman" pitchFamily="18" charset="0"/>
              </a:rPr>
              <a:t> </a:t>
            </a:r>
            <a:r>
              <a:rPr lang="en-US" sz="2400" dirty="0" err="1">
                <a:latin typeface="+mj-lt"/>
                <a:cs typeface="Times New Roman" pitchFamily="18" charset="0"/>
              </a:rPr>
              <a:t>đi</a:t>
            </a:r>
            <a:r>
              <a:rPr lang="en-US" sz="2400" dirty="0">
                <a:latin typeface="+mj-lt"/>
                <a:cs typeface="Times New Roman" pitchFamily="18" charset="0"/>
              </a:rPr>
              <a:t> </a:t>
            </a:r>
            <a:r>
              <a:rPr lang="en-US" sz="2400" dirty="0" err="1">
                <a:latin typeface="+mj-lt"/>
                <a:cs typeface="Times New Roman" pitchFamily="18" charset="0"/>
              </a:rPr>
              <a:t>từ</a:t>
            </a:r>
            <a:r>
              <a:rPr lang="en-US" sz="2400" dirty="0">
                <a:latin typeface="+mj-lt"/>
                <a:cs typeface="Times New Roman" pitchFamily="18" charset="0"/>
              </a:rPr>
              <a:t> </a:t>
            </a:r>
            <a:r>
              <a:rPr lang="en-US" sz="2400" dirty="0" err="1">
                <a:latin typeface="+mj-lt"/>
                <a:cs typeface="Times New Roman" pitchFamily="18" charset="0"/>
              </a:rPr>
              <a:t>Huế</a:t>
            </a:r>
            <a:r>
              <a:rPr lang="en-US" sz="2400" dirty="0">
                <a:latin typeface="+mj-lt"/>
                <a:cs typeface="Times New Roman" pitchFamily="18" charset="0"/>
              </a:rPr>
              <a:t> </a:t>
            </a:r>
            <a:r>
              <a:rPr lang="en-US" sz="2400" dirty="0" err="1">
                <a:latin typeface="+mj-lt"/>
                <a:cs typeface="Times New Roman" pitchFamily="18" charset="0"/>
              </a:rPr>
              <a:t>lúc</a:t>
            </a:r>
            <a:r>
              <a:rPr lang="en-US" sz="2400" dirty="0">
                <a:latin typeface="+mj-lt"/>
                <a:cs typeface="Times New Roman" pitchFamily="18" charset="0"/>
              </a:rPr>
              <a:t> 13 </a:t>
            </a:r>
            <a:r>
              <a:rPr lang="en-US" sz="2400" dirty="0" err="1">
                <a:latin typeface="+mj-lt"/>
                <a:cs typeface="Times New Roman" pitchFamily="18" charset="0"/>
              </a:rPr>
              <a:t>giờ</a:t>
            </a:r>
            <a:r>
              <a:rPr lang="en-US" sz="2400" dirty="0">
                <a:latin typeface="+mj-lt"/>
                <a:cs typeface="Times New Roman" pitchFamily="18" charset="0"/>
              </a:rPr>
              <a:t> 10 </a:t>
            </a:r>
            <a:r>
              <a:rPr lang="en-US" sz="2400" dirty="0" err="1">
                <a:latin typeface="+mj-lt"/>
                <a:cs typeface="Times New Roman" pitchFamily="18" charset="0"/>
              </a:rPr>
              <a:t>phút</a:t>
            </a:r>
            <a:r>
              <a:rPr lang="en-US" sz="2400" dirty="0">
                <a:latin typeface="+mj-lt"/>
                <a:cs typeface="Times New Roman" pitchFamily="18" charset="0"/>
              </a:rPr>
              <a:t> </a:t>
            </a:r>
            <a:r>
              <a:rPr lang="en-US" sz="2400" dirty="0" err="1">
                <a:latin typeface="+mj-lt"/>
                <a:cs typeface="Times New Roman" pitchFamily="18" charset="0"/>
              </a:rPr>
              <a:t>và</a:t>
            </a:r>
            <a:r>
              <a:rPr lang="en-US" sz="2400" dirty="0">
                <a:latin typeface="+mj-lt"/>
                <a:cs typeface="Times New Roman" pitchFamily="18" charset="0"/>
              </a:rPr>
              <a:t> </a:t>
            </a:r>
            <a:r>
              <a:rPr lang="en-US" sz="2400" dirty="0" err="1">
                <a:latin typeface="+mj-lt"/>
                <a:cs typeface="Times New Roman" pitchFamily="18" charset="0"/>
              </a:rPr>
              <a:t>đến</a:t>
            </a:r>
            <a:r>
              <a:rPr lang="en-US" sz="2400" dirty="0">
                <a:latin typeface="+mj-lt"/>
                <a:cs typeface="Times New Roman" pitchFamily="18" charset="0"/>
              </a:rPr>
              <a:t> </a:t>
            </a:r>
            <a:r>
              <a:rPr lang="en-US" sz="2400" dirty="0" err="1">
                <a:latin typeface="+mj-lt"/>
                <a:cs typeface="Times New Roman" pitchFamily="18" charset="0"/>
              </a:rPr>
              <a:t>Đà</a:t>
            </a:r>
            <a:r>
              <a:rPr lang="en-US" sz="2400" dirty="0">
                <a:latin typeface="+mj-lt"/>
                <a:cs typeface="Times New Roman" pitchFamily="18" charset="0"/>
              </a:rPr>
              <a:t> </a:t>
            </a:r>
            <a:r>
              <a:rPr lang="en-US" sz="2400" dirty="0" err="1">
                <a:latin typeface="+mj-lt"/>
                <a:cs typeface="Times New Roman" pitchFamily="18" charset="0"/>
              </a:rPr>
              <a:t>Nẵng</a:t>
            </a:r>
            <a:r>
              <a:rPr lang="en-US" sz="2400" dirty="0">
                <a:latin typeface="+mj-lt"/>
                <a:cs typeface="Times New Roman" pitchFamily="18" charset="0"/>
              </a:rPr>
              <a:t> </a:t>
            </a:r>
            <a:r>
              <a:rPr lang="en-US" sz="2400" dirty="0" err="1">
                <a:latin typeface="+mj-lt"/>
                <a:cs typeface="Times New Roman" pitchFamily="18" charset="0"/>
              </a:rPr>
              <a:t>lúc</a:t>
            </a:r>
            <a:r>
              <a:rPr lang="en-US" sz="2400" dirty="0">
                <a:latin typeface="+mj-lt"/>
                <a:cs typeface="Times New Roman" pitchFamily="18" charset="0"/>
              </a:rPr>
              <a:t> 15 </a:t>
            </a:r>
            <a:r>
              <a:rPr lang="en-US" sz="2400" dirty="0" err="1">
                <a:latin typeface="+mj-lt"/>
                <a:cs typeface="Times New Roman" pitchFamily="18" charset="0"/>
              </a:rPr>
              <a:t>giờ</a:t>
            </a:r>
            <a:r>
              <a:rPr lang="en-US" sz="2400" dirty="0">
                <a:latin typeface="+mj-lt"/>
                <a:cs typeface="Times New Roman" pitchFamily="18" charset="0"/>
              </a:rPr>
              <a:t> 55 </a:t>
            </a:r>
            <a:r>
              <a:rPr lang="en-US" sz="2400" dirty="0" err="1">
                <a:latin typeface="+mj-lt"/>
                <a:cs typeface="Times New Roman" pitchFamily="18" charset="0"/>
              </a:rPr>
              <a:t>phút</a:t>
            </a:r>
            <a:r>
              <a:rPr lang="en-US" sz="2400" dirty="0">
                <a:latin typeface="+mj-lt"/>
                <a:cs typeface="Times New Roman" pitchFamily="18" charset="0"/>
              </a:rPr>
              <a:t>. </a:t>
            </a:r>
            <a:r>
              <a:rPr lang="en-US" sz="2400" dirty="0" err="1">
                <a:latin typeface="+mj-lt"/>
                <a:cs typeface="Times New Roman" pitchFamily="18" charset="0"/>
              </a:rPr>
              <a:t>Hỏi</a:t>
            </a:r>
            <a:r>
              <a:rPr lang="en-US" sz="2400" dirty="0">
                <a:latin typeface="+mj-lt"/>
                <a:cs typeface="Times New Roman" pitchFamily="18" charset="0"/>
              </a:rPr>
              <a:t> ô </a:t>
            </a:r>
            <a:r>
              <a:rPr lang="en-US" sz="2400" dirty="0" err="1">
                <a:latin typeface="+mj-lt"/>
                <a:cs typeface="Times New Roman" pitchFamily="18" charset="0"/>
              </a:rPr>
              <a:t>tô</a:t>
            </a:r>
            <a:r>
              <a:rPr lang="en-US" sz="2400" dirty="0">
                <a:latin typeface="+mj-lt"/>
                <a:cs typeface="Times New Roman" pitchFamily="18" charset="0"/>
              </a:rPr>
              <a:t> </a:t>
            </a:r>
            <a:r>
              <a:rPr lang="en-US" sz="2400" dirty="0" err="1">
                <a:latin typeface="+mj-lt"/>
                <a:cs typeface="Times New Roman" pitchFamily="18" charset="0"/>
              </a:rPr>
              <a:t>đó</a:t>
            </a:r>
            <a:r>
              <a:rPr lang="en-US" sz="2400" dirty="0">
                <a:latin typeface="+mj-lt"/>
                <a:cs typeface="Times New Roman" pitchFamily="18" charset="0"/>
              </a:rPr>
              <a:t> </a:t>
            </a:r>
            <a:r>
              <a:rPr lang="en-US" sz="2400" dirty="0" err="1">
                <a:latin typeface="+mj-lt"/>
                <a:cs typeface="Times New Roman" pitchFamily="18" charset="0"/>
              </a:rPr>
              <a:t>đi</a:t>
            </a:r>
            <a:r>
              <a:rPr lang="en-US" sz="2400" dirty="0">
                <a:latin typeface="+mj-lt"/>
                <a:cs typeface="Times New Roman" pitchFamily="18" charset="0"/>
              </a:rPr>
              <a:t> </a:t>
            </a:r>
            <a:r>
              <a:rPr lang="en-US" sz="2400" dirty="0" err="1">
                <a:latin typeface="+mj-lt"/>
                <a:cs typeface="Times New Roman" pitchFamily="18" charset="0"/>
              </a:rPr>
              <a:t>từ</a:t>
            </a:r>
            <a:r>
              <a:rPr lang="en-US" sz="2400" dirty="0">
                <a:latin typeface="+mj-lt"/>
                <a:cs typeface="Times New Roman" pitchFamily="18" charset="0"/>
              </a:rPr>
              <a:t> </a:t>
            </a:r>
            <a:r>
              <a:rPr lang="en-US" sz="2400" dirty="0" err="1">
                <a:latin typeface="+mj-lt"/>
                <a:cs typeface="Times New Roman" pitchFamily="18" charset="0"/>
              </a:rPr>
              <a:t>Huế</a:t>
            </a:r>
            <a:r>
              <a:rPr lang="en-US" sz="2400" dirty="0">
                <a:latin typeface="+mj-lt"/>
                <a:cs typeface="Times New Roman" pitchFamily="18" charset="0"/>
              </a:rPr>
              <a:t> </a:t>
            </a:r>
            <a:r>
              <a:rPr lang="en-US" sz="2400" dirty="0" err="1">
                <a:latin typeface="+mj-lt"/>
                <a:cs typeface="Times New Roman" pitchFamily="18" charset="0"/>
              </a:rPr>
              <a:t>đến</a:t>
            </a:r>
            <a:r>
              <a:rPr lang="en-US" sz="2400" dirty="0">
                <a:latin typeface="+mj-lt"/>
                <a:cs typeface="Times New Roman" pitchFamily="18" charset="0"/>
              </a:rPr>
              <a:t> </a:t>
            </a:r>
            <a:r>
              <a:rPr lang="en-US" sz="2400" dirty="0" err="1">
                <a:latin typeface="+mj-lt"/>
                <a:cs typeface="Times New Roman" pitchFamily="18" charset="0"/>
              </a:rPr>
              <a:t>Đà</a:t>
            </a:r>
            <a:r>
              <a:rPr lang="en-US" sz="2400" dirty="0">
                <a:latin typeface="+mj-lt"/>
                <a:cs typeface="Times New Roman" pitchFamily="18" charset="0"/>
              </a:rPr>
              <a:t> </a:t>
            </a:r>
            <a:r>
              <a:rPr lang="en-US" sz="2400" dirty="0" err="1">
                <a:latin typeface="+mj-lt"/>
                <a:cs typeface="Times New Roman" pitchFamily="18" charset="0"/>
              </a:rPr>
              <a:t>Nẵng</a:t>
            </a:r>
            <a:r>
              <a:rPr lang="en-US" sz="2400" dirty="0">
                <a:latin typeface="+mj-lt"/>
                <a:cs typeface="Times New Roman" pitchFamily="18" charset="0"/>
              </a:rPr>
              <a:t> </a:t>
            </a:r>
            <a:r>
              <a:rPr lang="en-US" sz="2400" dirty="0" err="1">
                <a:latin typeface="+mj-lt"/>
                <a:cs typeface="Times New Roman" pitchFamily="18" charset="0"/>
              </a:rPr>
              <a:t>hết</a:t>
            </a:r>
            <a:r>
              <a:rPr lang="en-US" sz="2400" dirty="0">
                <a:latin typeface="+mj-lt"/>
                <a:cs typeface="Times New Roman" pitchFamily="18" charset="0"/>
              </a:rPr>
              <a:t> bao </a:t>
            </a:r>
            <a:r>
              <a:rPr lang="en-US" sz="2400" dirty="0" err="1">
                <a:latin typeface="+mj-lt"/>
                <a:cs typeface="Times New Roman" pitchFamily="18" charset="0"/>
              </a:rPr>
              <a:t>nhiêu</a:t>
            </a:r>
            <a:r>
              <a:rPr lang="en-US" sz="2400" dirty="0">
                <a:latin typeface="+mj-lt"/>
                <a:cs typeface="Times New Roman" pitchFamily="18" charset="0"/>
              </a:rPr>
              <a:t> </a:t>
            </a:r>
            <a:r>
              <a:rPr lang="en-US" sz="2400" dirty="0" err="1">
                <a:latin typeface="+mj-lt"/>
                <a:cs typeface="Times New Roman" pitchFamily="18" charset="0"/>
              </a:rPr>
              <a:t>thời</a:t>
            </a:r>
            <a:r>
              <a:rPr lang="en-US" sz="2400" dirty="0">
                <a:latin typeface="+mj-lt"/>
                <a:cs typeface="Times New Roman" pitchFamily="18" charset="0"/>
              </a:rPr>
              <a:t> </a:t>
            </a:r>
            <a:r>
              <a:rPr lang="en-US" sz="2400" dirty="0" err="1">
                <a:latin typeface="+mj-lt"/>
                <a:cs typeface="Times New Roman" pitchFamily="18" charset="0"/>
              </a:rPr>
              <a:t>gian</a:t>
            </a:r>
            <a:r>
              <a:rPr lang="en-US" sz="2400" dirty="0">
                <a:latin typeface="+mj-lt"/>
                <a:cs typeface="Times New Roman" pitchFamily="18" charset="0"/>
              </a:rPr>
              <a:t> ? </a:t>
            </a:r>
            <a:endParaRPr lang="en-US" sz="2400" dirty="0">
              <a:latin typeface="+mj-lt"/>
            </a:endParaRPr>
          </a:p>
        </p:txBody>
      </p:sp>
      <p:sp>
        <p:nvSpPr>
          <p:cNvPr id="29" name="Teardrop 28">
            <a:extLst>
              <a:ext uri="{FF2B5EF4-FFF2-40B4-BE49-F238E27FC236}">
                <a16:creationId xmlns:a16="http://schemas.microsoft.com/office/drawing/2014/main" xmlns="" id="{C7940FFF-E90C-4BF4-BE39-848EB1A15DA9}"/>
              </a:ext>
            </a:extLst>
          </p:cNvPr>
          <p:cNvSpPr/>
          <p:nvPr/>
        </p:nvSpPr>
        <p:spPr>
          <a:xfrm rot="8086126">
            <a:off x="2492081" y="1698002"/>
            <a:ext cx="365760" cy="365760"/>
          </a:xfrm>
          <a:prstGeom prst="teardrop">
            <a:avLst/>
          </a:prstGeom>
          <a:solidFill>
            <a:srgbClr val="C55964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67" name="Teardrop 66">
            <a:extLst>
              <a:ext uri="{FF2B5EF4-FFF2-40B4-BE49-F238E27FC236}">
                <a16:creationId xmlns:a16="http://schemas.microsoft.com/office/drawing/2014/main" xmlns="" id="{649971A6-87DE-450C-B188-DA127EE9DFAC}"/>
              </a:ext>
            </a:extLst>
          </p:cNvPr>
          <p:cNvSpPr/>
          <p:nvPr/>
        </p:nvSpPr>
        <p:spPr>
          <a:xfrm rot="8086126">
            <a:off x="6216710" y="1676562"/>
            <a:ext cx="365760" cy="365760"/>
          </a:xfrm>
          <a:prstGeom prst="teardrop">
            <a:avLst/>
          </a:prstGeom>
          <a:solidFill>
            <a:srgbClr val="C55964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D5DA1868-F921-42B0-A23C-B61ED7D5D9AE}"/>
              </a:ext>
            </a:extLst>
          </p:cNvPr>
          <p:cNvCxnSpPr>
            <a:cxnSpLocks/>
          </p:cNvCxnSpPr>
          <p:nvPr/>
        </p:nvCxnSpPr>
        <p:spPr>
          <a:xfrm>
            <a:off x="2659298" y="2736840"/>
            <a:ext cx="3755955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E5A718F4-2E67-4B5F-8F09-0740DB81F8DD}"/>
              </a:ext>
            </a:extLst>
          </p:cNvPr>
          <p:cNvSpPr txBox="1"/>
          <p:nvPr/>
        </p:nvSpPr>
        <p:spPr>
          <a:xfrm>
            <a:off x="2416331" y="2819370"/>
            <a:ext cx="8451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chemeClr val="bg2">
                    <a:lumMod val="75000"/>
                  </a:schemeClr>
                </a:solidFill>
                <a:latin typeface="+mj-lt"/>
              </a:rPr>
              <a:t>Huế</a:t>
            </a:r>
            <a:endParaRPr lang="en-US" sz="2800" dirty="0">
              <a:solidFill>
                <a:schemeClr val="bg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E13CFEF9-006B-4DED-9251-18D1A5C8CD8A}"/>
              </a:ext>
            </a:extLst>
          </p:cNvPr>
          <p:cNvSpPr txBox="1"/>
          <p:nvPr/>
        </p:nvSpPr>
        <p:spPr>
          <a:xfrm>
            <a:off x="5953794" y="2819370"/>
            <a:ext cx="16049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chemeClr val="bg2">
                    <a:lumMod val="75000"/>
                  </a:schemeClr>
                </a:solidFill>
                <a:latin typeface="+mj-lt"/>
              </a:rPr>
              <a:t>Đà</a:t>
            </a:r>
            <a:r>
              <a:rPr lang="en-US" sz="2800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bg2">
                    <a:lumMod val="75000"/>
                  </a:schemeClr>
                </a:solidFill>
                <a:latin typeface="+mj-lt"/>
              </a:rPr>
              <a:t>Nẵng</a:t>
            </a:r>
            <a:endParaRPr lang="en-US" sz="2800" dirty="0">
              <a:solidFill>
                <a:schemeClr val="bg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219E27DA-C333-4178-9495-9CCFAFF78356}"/>
              </a:ext>
            </a:extLst>
          </p:cNvPr>
          <p:cNvSpPr txBox="1"/>
          <p:nvPr/>
        </p:nvSpPr>
        <p:spPr>
          <a:xfrm>
            <a:off x="2093394" y="3297199"/>
            <a:ext cx="25010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13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 10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Times New Roman" pitchFamily="18" charset="0"/>
              </a:rPr>
              <a:t>phút</a:t>
            </a:r>
            <a:endParaRPr lang="en-US" sz="28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xmlns="" id="{5B49A90F-9DB4-4C47-AA96-A83CA28AC2F3}"/>
              </a:ext>
            </a:extLst>
          </p:cNvPr>
          <p:cNvSpPr txBox="1"/>
          <p:nvPr/>
        </p:nvSpPr>
        <p:spPr>
          <a:xfrm>
            <a:off x="5630857" y="3297199"/>
            <a:ext cx="25010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15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 55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Times New Roman" pitchFamily="18" charset="0"/>
              </a:rPr>
              <a:t>phút</a:t>
            </a:r>
            <a:endParaRPr lang="en-US" sz="2800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65391030-3997-40C2-9034-D69E911516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6628" y="2156349"/>
            <a:ext cx="805340" cy="563083"/>
          </a:xfrm>
          <a:prstGeom prst="rect">
            <a:avLst/>
          </a:prstGeom>
          <a:scene3d>
            <a:camera prst="orthographicFront"/>
            <a:lightRig rig="threePt" dir="t"/>
          </a:scene3d>
          <a:sp3d/>
        </p:spPr>
      </p:pic>
    </p:spTree>
    <p:extLst>
      <p:ext uri="{BB962C8B-B14F-4D97-AF65-F5344CB8AC3E}">
        <p14:creationId xmlns:p14="http://schemas.microsoft.com/office/powerpoint/2010/main" val="2658225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5679E-6 L 0.41076 4.5679E-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3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 animBg="1"/>
      <p:bldP spid="67" grpId="0" animBg="1"/>
      <p:bldP spid="38" grpId="0"/>
      <p:bldP spid="77" grpId="0"/>
      <p:bldP spid="79" grpId="0"/>
      <p:bldP spid="8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xmlns="" id="{FA1EEA5D-0BBC-4C5C-B827-005006BE6E0A}"/>
              </a:ext>
            </a:extLst>
          </p:cNvPr>
          <p:cNvSpPr/>
          <p:nvPr/>
        </p:nvSpPr>
        <p:spPr>
          <a:xfrm>
            <a:off x="333601" y="319881"/>
            <a:ext cx="8476798" cy="45037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29" name="Teardrop 28">
            <a:extLst>
              <a:ext uri="{FF2B5EF4-FFF2-40B4-BE49-F238E27FC236}">
                <a16:creationId xmlns:a16="http://schemas.microsoft.com/office/drawing/2014/main" xmlns="" id="{C7940FFF-E90C-4BF4-BE39-848EB1A15DA9}"/>
              </a:ext>
            </a:extLst>
          </p:cNvPr>
          <p:cNvSpPr/>
          <p:nvPr/>
        </p:nvSpPr>
        <p:spPr>
          <a:xfrm rot="8086126">
            <a:off x="2588036" y="392596"/>
            <a:ext cx="274320" cy="274320"/>
          </a:xfrm>
          <a:prstGeom prst="teardrop">
            <a:avLst/>
          </a:prstGeom>
          <a:solidFill>
            <a:srgbClr val="C55964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67" name="Teardrop 66">
            <a:extLst>
              <a:ext uri="{FF2B5EF4-FFF2-40B4-BE49-F238E27FC236}">
                <a16:creationId xmlns:a16="http://schemas.microsoft.com/office/drawing/2014/main" xmlns="" id="{649971A6-87DE-450C-B188-DA127EE9DFAC}"/>
              </a:ext>
            </a:extLst>
          </p:cNvPr>
          <p:cNvSpPr/>
          <p:nvPr/>
        </p:nvSpPr>
        <p:spPr>
          <a:xfrm rot="8086126">
            <a:off x="6312665" y="371156"/>
            <a:ext cx="274320" cy="274320"/>
          </a:xfrm>
          <a:prstGeom prst="teardrop">
            <a:avLst/>
          </a:prstGeom>
          <a:solidFill>
            <a:srgbClr val="C55964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D5DA1868-F921-42B0-A23C-B61ED7D5D9AE}"/>
              </a:ext>
            </a:extLst>
          </p:cNvPr>
          <p:cNvCxnSpPr>
            <a:cxnSpLocks/>
          </p:cNvCxnSpPr>
          <p:nvPr/>
        </p:nvCxnSpPr>
        <p:spPr>
          <a:xfrm>
            <a:off x="2694022" y="1172720"/>
            <a:ext cx="3755955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E5A718F4-2E67-4B5F-8F09-0740DB81F8DD}"/>
              </a:ext>
            </a:extLst>
          </p:cNvPr>
          <p:cNvSpPr txBox="1"/>
          <p:nvPr/>
        </p:nvSpPr>
        <p:spPr>
          <a:xfrm>
            <a:off x="2451055" y="1172720"/>
            <a:ext cx="7505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chemeClr val="bg2">
                    <a:lumMod val="75000"/>
                  </a:schemeClr>
                </a:solidFill>
                <a:latin typeface="+mj-lt"/>
              </a:rPr>
              <a:t>Huế</a:t>
            </a:r>
            <a:endParaRPr lang="en-US" sz="2400" dirty="0">
              <a:solidFill>
                <a:schemeClr val="bg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E13CFEF9-006B-4DED-9251-18D1A5C8CD8A}"/>
              </a:ext>
            </a:extLst>
          </p:cNvPr>
          <p:cNvSpPr txBox="1"/>
          <p:nvPr/>
        </p:nvSpPr>
        <p:spPr>
          <a:xfrm>
            <a:off x="5988518" y="1172720"/>
            <a:ext cx="14013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chemeClr val="bg2">
                    <a:lumMod val="75000"/>
                  </a:schemeClr>
                </a:solidFill>
                <a:latin typeface="+mj-lt"/>
              </a:rPr>
              <a:t>Đà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bg2">
                    <a:lumMod val="75000"/>
                  </a:schemeClr>
                </a:solidFill>
                <a:latin typeface="+mj-lt"/>
              </a:rPr>
              <a:t>Nẵng</a:t>
            </a:r>
            <a:endParaRPr lang="en-US" sz="2400" dirty="0">
              <a:solidFill>
                <a:schemeClr val="bg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219E27DA-C333-4178-9495-9CCFAFF78356}"/>
              </a:ext>
            </a:extLst>
          </p:cNvPr>
          <p:cNvSpPr txBox="1"/>
          <p:nvPr/>
        </p:nvSpPr>
        <p:spPr>
          <a:xfrm>
            <a:off x="2128118" y="1650549"/>
            <a:ext cx="15392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#9Slide07 Dorayaki" panose="020B0604020202020204" charset="0"/>
                <a:cs typeface="Times New Roman" pitchFamily="18" charset="0"/>
              </a:rPr>
              <a:t>13 </a:t>
            </a:r>
            <a:r>
              <a:rPr lang="en-US" sz="2800" dirty="0" err="1">
                <a:solidFill>
                  <a:srgbClr val="0070C0"/>
                </a:solidFill>
                <a:latin typeface="#9Slide07 Dorayaki" panose="020B0604020202020204" charset="0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rgbClr val="0070C0"/>
                </a:solidFill>
                <a:latin typeface="#9Slide07 Dorayaki" panose="020B0604020202020204" charset="0"/>
                <a:cs typeface="Times New Roman" pitchFamily="18" charset="0"/>
              </a:rPr>
              <a:t> 10 </a:t>
            </a:r>
            <a:r>
              <a:rPr lang="en-US" sz="2800" dirty="0" err="1">
                <a:solidFill>
                  <a:srgbClr val="0070C0"/>
                </a:solidFill>
                <a:latin typeface="#9Slide07 Dorayaki" panose="020B0604020202020204" charset="0"/>
                <a:cs typeface="Times New Roman" pitchFamily="18" charset="0"/>
              </a:rPr>
              <a:t>phút</a:t>
            </a:r>
            <a:endParaRPr lang="en-US" sz="2800" dirty="0">
              <a:solidFill>
                <a:srgbClr val="0070C0"/>
              </a:solidFill>
              <a:latin typeface="#9Slide07 Dorayaki" panose="020B0604020202020204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xmlns="" id="{5B49A90F-9DB4-4C47-AA96-A83CA28AC2F3}"/>
              </a:ext>
            </a:extLst>
          </p:cNvPr>
          <p:cNvSpPr txBox="1"/>
          <p:nvPr/>
        </p:nvSpPr>
        <p:spPr>
          <a:xfrm>
            <a:off x="5665581" y="1650549"/>
            <a:ext cx="16001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#9Slide07 Dorayaki" panose="020B0604020202020204" charset="0"/>
                <a:cs typeface="Times New Roman" pitchFamily="18" charset="0"/>
              </a:rPr>
              <a:t>15 </a:t>
            </a:r>
            <a:r>
              <a:rPr lang="en-US" sz="2800" dirty="0" err="1">
                <a:solidFill>
                  <a:srgbClr val="0070C0"/>
                </a:solidFill>
                <a:latin typeface="#9Slide07 Dorayaki" panose="020B0604020202020204" charset="0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rgbClr val="0070C0"/>
                </a:solidFill>
                <a:latin typeface="#9Slide07 Dorayaki" panose="020B0604020202020204" charset="0"/>
                <a:cs typeface="Times New Roman" pitchFamily="18" charset="0"/>
              </a:rPr>
              <a:t> 55 </a:t>
            </a:r>
            <a:r>
              <a:rPr lang="en-US" sz="2800" dirty="0" err="1">
                <a:solidFill>
                  <a:srgbClr val="0070C0"/>
                </a:solidFill>
                <a:latin typeface="#9Slide07 Dorayaki" panose="020B0604020202020204" charset="0"/>
                <a:cs typeface="Times New Roman" pitchFamily="18" charset="0"/>
              </a:rPr>
              <a:t>phút</a:t>
            </a:r>
            <a:endParaRPr lang="en-US" sz="2800" dirty="0">
              <a:solidFill>
                <a:srgbClr val="0070C0"/>
              </a:solidFill>
              <a:latin typeface="#9Slide07 Dorayaki" panose="020B0604020202020204" charset="0"/>
            </a:endParaRPr>
          </a:p>
        </p:txBody>
      </p:sp>
      <p:grpSp>
        <p:nvGrpSpPr>
          <p:cNvPr id="17" name="Google Shape;2308;p65">
            <a:extLst>
              <a:ext uri="{FF2B5EF4-FFF2-40B4-BE49-F238E27FC236}">
                <a16:creationId xmlns:a16="http://schemas.microsoft.com/office/drawing/2014/main" xmlns="" id="{54602B70-5322-4237-A411-FD1985DADC13}"/>
              </a:ext>
            </a:extLst>
          </p:cNvPr>
          <p:cNvGrpSpPr/>
          <p:nvPr/>
        </p:nvGrpSpPr>
        <p:grpSpPr>
          <a:xfrm flipH="1">
            <a:off x="1116419" y="2969731"/>
            <a:ext cx="1182740" cy="1853625"/>
            <a:chOff x="2356800" y="1906565"/>
            <a:chExt cx="1335532" cy="2251608"/>
          </a:xfrm>
        </p:grpSpPr>
        <p:sp>
          <p:nvSpPr>
            <p:cNvPr id="18" name="Google Shape;2309;p65">
              <a:extLst>
                <a:ext uri="{FF2B5EF4-FFF2-40B4-BE49-F238E27FC236}">
                  <a16:creationId xmlns:a16="http://schemas.microsoft.com/office/drawing/2014/main" xmlns="" id="{40C831D0-E7C1-4D88-8CAD-DE306D0DDBD3}"/>
                </a:ext>
              </a:extLst>
            </p:cNvPr>
            <p:cNvSpPr/>
            <p:nvPr/>
          </p:nvSpPr>
          <p:spPr>
            <a:xfrm>
              <a:off x="2634384" y="4052170"/>
              <a:ext cx="191761" cy="99255"/>
            </a:xfrm>
            <a:custGeom>
              <a:avLst/>
              <a:gdLst/>
              <a:ahLst/>
              <a:cxnLst/>
              <a:rect l="l" t="t" r="r" b="b"/>
              <a:pathLst>
                <a:path w="3296" h="1706" extrusionOk="0">
                  <a:moveTo>
                    <a:pt x="729" y="1"/>
                  </a:moveTo>
                  <a:cubicBezTo>
                    <a:pt x="518" y="278"/>
                    <a:pt x="58" y="1102"/>
                    <a:pt x="29" y="1246"/>
                  </a:cubicBezTo>
                  <a:cubicBezTo>
                    <a:pt x="0" y="1380"/>
                    <a:pt x="20" y="1706"/>
                    <a:pt x="403" y="1706"/>
                  </a:cubicBezTo>
                  <a:lnTo>
                    <a:pt x="2836" y="1706"/>
                  </a:lnTo>
                  <a:cubicBezTo>
                    <a:pt x="3104" y="1677"/>
                    <a:pt x="3296" y="1438"/>
                    <a:pt x="3277" y="1169"/>
                  </a:cubicBezTo>
                  <a:cubicBezTo>
                    <a:pt x="3229" y="844"/>
                    <a:pt x="3114" y="1"/>
                    <a:pt x="3114" y="1"/>
                  </a:cubicBezTo>
                  <a:close/>
                </a:path>
              </a:pathLst>
            </a:custGeom>
            <a:solidFill>
              <a:srgbClr val="C559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" name="Google Shape;2310;p65">
              <a:extLst>
                <a:ext uri="{FF2B5EF4-FFF2-40B4-BE49-F238E27FC236}">
                  <a16:creationId xmlns:a16="http://schemas.microsoft.com/office/drawing/2014/main" xmlns="" id="{3646C07C-C565-48D8-994B-B2CACB3E2D60}"/>
                </a:ext>
              </a:extLst>
            </p:cNvPr>
            <p:cNvSpPr/>
            <p:nvPr/>
          </p:nvSpPr>
          <p:spPr>
            <a:xfrm>
              <a:off x="2627111" y="4045479"/>
              <a:ext cx="205724" cy="112695"/>
            </a:xfrm>
            <a:custGeom>
              <a:avLst/>
              <a:gdLst/>
              <a:ahLst/>
              <a:cxnLst/>
              <a:rect l="l" t="t" r="r" b="b"/>
              <a:pathLst>
                <a:path w="3536" h="1937" extrusionOk="0">
                  <a:moveTo>
                    <a:pt x="3134" y="240"/>
                  </a:moveTo>
                  <a:cubicBezTo>
                    <a:pt x="3172" y="480"/>
                    <a:pt x="3249" y="1054"/>
                    <a:pt x="3277" y="1304"/>
                  </a:cubicBezTo>
                  <a:cubicBezTo>
                    <a:pt x="3287" y="1399"/>
                    <a:pt x="3258" y="1495"/>
                    <a:pt x="3191" y="1572"/>
                  </a:cubicBezTo>
                  <a:cubicBezTo>
                    <a:pt x="3134" y="1648"/>
                    <a:pt x="3047" y="1687"/>
                    <a:pt x="2952" y="1696"/>
                  </a:cubicBezTo>
                  <a:lnTo>
                    <a:pt x="528" y="1696"/>
                  </a:lnTo>
                  <a:cubicBezTo>
                    <a:pt x="517" y="1698"/>
                    <a:pt x="506" y="1698"/>
                    <a:pt x="495" y="1698"/>
                  </a:cubicBezTo>
                  <a:cubicBezTo>
                    <a:pt x="422" y="1698"/>
                    <a:pt x="358" y="1670"/>
                    <a:pt x="307" y="1620"/>
                  </a:cubicBezTo>
                  <a:cubicBezTo>
                    <a:pt x="260" y="1553"/>
                    <a:pt x="250" y="1466"/>
                    <a:pt x="269" y="1380"/>
                  </a:cubicBezTo>
                  <a:cubicBezTo>
                    <a:pt x="451" y="987"/>
                    <a:pt x="662" y="604"/>
                    <a:pt x="911" y="240"/>
                  </a:cubicBezTo>
                  <a:close/>
                  <a:moveTo>
                    <a:pt x="854" y="1"/>
                  </a:moveTo>
                  <a:cubicBezTo>
                    <a:pt x="815" y="1"/>
                    <a:pt x="777" y="20"/>
                    <a:pt x="758" y="49"/>
                  </a:cubicBezTo>
                  <a:cubicBezTo>
                    <a:pt x="547" y="317"/>
                    <a:pt x="78" y="1160"/>
                    <a:pt x="39" y="1332"/>
                  </a:cubicBezTo>
                  <a:cubicBezTo>
                    <a:pt x="1" y="1486"/>
                    <a:pt x="39" y="1648"/>
                    <a:pt x="125" y="1773"/>
                  </a:cubicBezTo>
                  <a:cubicBezTo>
                    <a:pt x="223" y="1880"/>
                    <a:pt x="354" y="1937"/>
                    <a:pt x="495" y="1937"/>
                  </a:cubicBezTo>
                  <a:cubicBezTo>
                    <a:pt x="506" y="1937"/>
                    <a:pt x="517" y="1937"/>
                    <a:pt x="528" y="1936"/>
                  </a:cubicBezTo>
                  <a:lnTo>
                    <a:pt x="2961" y="1936"/>
                  </a:lnTo>
                  <a:cubicBezTo>
                    <a:pt x="3124" y="1926"/>
                    <a:pt x="3268" y="1850"/>
                    <a:pt x="3373" y="1725"/>
                  </a:cubicBezTo>
                  <a:cubicBezTo>
                    <a:pt x="3488" y="1601"/>
                    <a:pt x="3536" y="1438"/>
                    <a:pt x="3517" y="1275"/>
                  </a:cubicBezTo>
                  <a:cubicBezTo>
                    <a:pt x="3478" y="939"/>
                    <a:pt x="3354" y="116"/>
                    <a:pt x="3354" y="106"/>
                  </a:cubicBezTo>
                  <a:cubicBezTo>
                    <a:pt x="3344" y="49"/>
                    <a:pt x="3296" y="1"/>
                    <a:pt x="3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" name="Google Shape;2311;p65">
              <a:extLst>
                <a:ext uri="{FF2B5EF4-FFF2-40B4-BE49-F238E27FC236}">
                  <a16:creationId xmlns:a16="http://schemas.microsoft.com/office/drawing/2014/main" xmlns="" id="{57ABA896-FBB0-4227-AEDE-9154EBA2D907}"/>
                </a:ext>
              </a:extLst>
            </p:cNvPr>
            <p:cNvSpPr/>
            <p:nvPr/>
          </p:nvSpPr>
          <p:spPr>
            <a:xfrm>
              <a:off x="3237609" y="4004810"/>
              <a:ext cx="181056" cy="146672"/>
            </a:xfrm>
            <a:custGeom>
              <a:avLst/>
              <a:gdLst/>
              <a:ahLst/>
              <a:cxnLst/>
              <a:rect l="l" t="t" r="r" b="b"/>
              <a:pathLst>
                <a:path w="3112" h="2521" extrusionOk="0">
                  <a:moveTo>
                    <a:pt x="2384" y="0"/>
                  </a:moveTo>
                  <a:lnTo>
                    <a:pt x="765" y="815"/>
                  </a:lnTo>
                  <a:cubicBezTo>
                    <a:pt x="554" y="1092"/>
                    <a:pt x="94" y="1916"/>
                    <a:pt x="65" y="2060"/>
                  </a:cubicBezTo>
                  <a:cubicBezTo>
                    <a:pt x="1" y="2290"/>
                    <a:pt x="176" y="2521"/>
                    <a:pt x="411" y="2521"/>
                  </a:cubicBezTo>
                  <a:cubicBezTo>
                    <a:pt x="420" y="2521"/>
                    <a:pt x="430" y="2521"/>
                    <a:pt x="439" y="2520"/>
                  </a:cubicBezTo>
                  <a:lnTo>
                    <a:pt x="1761" y="2520"/>
                  </a:lnTo>
                  <a:cubicBezTo>
                    <a:pt x="2048" y="2520"/>
                    <a:pt x="2719" y="1763"/>
                    <a:pt x="2796" y="1667"/>
                  </a:cubicBezTo>
                  <a:cubicBezTo>
                    <a:pt x="2968" y="1476"/>
                    <a:pt x="3112" y="1217"/>
                    <a:pt x="2949" y="930"/>
                  </a:cubicBezTo>
                  <a:cubicBezTo>
                    <a:pt x="2777" y="642"/>
                    <a:pt x="2384" y="0"/>
                    <a:pt x="2384" y="0"/>
                  </a:cubicBezTo>
                  <a:close/>
                </a:path>
              </a:pathLst>
            </a:custGeom>
            <a:solidFill>
              <a:srgbClr val="C559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1" name="Google Shape;2312;p65">
              <a:extLst>
                <a:ext uri="{FF2B5EF4-FFF2-40B4-BE49-F238E27FC236}">
                  <a16:creationId xmlns:a16="http://schemas.microsoft.com/office/drawing/2014/main" xmlns="" id="{29BEFCA3-99F2-442B-9D23-D1D5049960D2}"/>
                </a:ext>
              </a:extLst>
            </p:cNvPr>
            <p:cNvSpPr/>
            <p:nvPr/>
          </p:nvSpPr>
          <p:spPr>
            <a:xfrm>
              <a:off x="3232489" y="3997887"/>
              <a:ext cx="196241" cy="160286"/>
            </a:xfrm>
            <a:custGeom>
              <a:avLst/>
              <a:gdLst/>
              <a:ahLst/>
              <a:cxnLst/>
              <a:rect l="l" t="t" r="r" b="b"/>
              <a:pathLst>
                <a:path w="3373" h="2755" extrusionOk="0">
                  <a:moveTo>
                    <a:pt x="2424" y="273"/>
                  </a:moveTo>
                  <a:cubicBezTo>
                    <a:pt x="2539" y="464"/>
                    <a:pt x="2807" y="895"/>
                    <a:pt x="2932" y="1116"/>
                  </a:cubicBezTo>
                  <a:cubicBezTo>
                    <a:pt x="3037" y="1298"/>
                    <a:pt x="2999" y="1470"/>
                    <a:pt x="2797" y="1710"/>
                  </a:cubicBezTo>
                  <a:cubicBezTo>
                    <a:pt x="2510" y="2054"/>
                    <a:pt x="2021" y="2514"/>
                    <a:pt x="1849" y="2514"/>
                  </a:cubicBezTo>
                  <a:lnTo>
                    <a:pt x="527" y="2514"/>
                  </a:lnTo>
                  <a:cubicBezTo>
                    <a:pt x="517" y="2516"/>
                    <a:pt x="507" y="2516"/>
                    <a:pt x="498" y="2516"/>
                  </a:cubicBezTo>
                  <a:cubicBezTo>
                    <a:pt x="431" y="2516"/>
                    <a:pt x="366" y="2488"/>
                    <a:pt x="316" y="2438"/>
                  </a:cubicBezTo>
                  <a:cubicBezTo>
                    <a:pt x="268" y="2371"/>
                    <a:pt x="249" y="2284"/>
                    <a:pt x="268" y="2198"/>
                  </a:cubicBezTo>
                  <a:cubicBezTo>
                    <a:pt x="450" y="1796"/>
                    <a:pt x="671" y="1403"/>
                    <a:pt x="929" y="1029"/>
                  </a:cubicBezTo>
                  <a:lnTo>
                    <a:pt x="2424" y="273"/>
                  </a:lnTo>
                  <a:close/>
                  <a:moveTo>
                    <a:pt x="2471" y="0"/>
                  </a:moveTo>
                  <a:cubicBezTo>
                    <a:pt x="2452" y="0"/>
                    <a:pt x="2433" y="5"/>
                    <a:pt x="2414" y="14"/>
                  </a:cubicBezTo>
                  <a:lnTo>
                    <a:pt x="795" y="828"/>
                  </a:lnTo>
                  <a:cubicBezTo>
                    <a:pt x="776" y="838"/>
                    <a:pt x="766" y="847"/>
                    <a:pt x="757" y="867"/>
                  </a:cubicBezTo>
                  <a:cubicBezTo>
                    <a:pt x="546" y="1135"/>
                    <a:pt x="77" y="1978"/>
                    <a:pt x="38" y="2150"/>
                  </a:cubicBezTo>
                  <a:cubicBezTo>
                    <a:pt x="0" y="2304"/>
                    <a:pt x="38" y="2466"/>
                    <a:pt x="125" y="2591"/>
                  </a:cubicBezTo>
                  <a:cubicBezTo>
                    <a:pt x="222" y="2698"/>
                    <a:pt x="353" y="2755"/>
                    <a:pt x="494" y="2755"/>
                  </a:cubicBezTo>
                  <a:cubicBezTo>
                    <a:pt x="505" y="2755"/>
                    <a:pt x="516" y="2755"/>
                    <a:pt x="527" y="2754"/>
                  </a:cubicBezTo>
                  <a:lnTo>
                    <a:pt x="1849" y="2754"/>
                  </a:lnTo>
                  <a:cubicBezTo>
                    <a:pt x="2213" y="2754"/>
                    <a:pt x="2903" y="1959"/>
                    <a:pt x="2979" y="1863"/>
                  </a:cubicBezTo>
                  <a:cubicBezTo>
                    <a:pt x="3075" y="1748"/>
                    <a:pt x="3372" y="1393"/>
                    <a:pt x="3133" y="991"/>
                  </a:cubicBezTo>
                  <a:cubicBezTo>
                    <a:pt x="2970" y="704"/>
                    <a:pt x="2568" y="62"/>
                    <a:pt x="2568" y="52"/>
                  </a:cubicBezTo>
                  <a:cubicBezTo>
                    <a:pt x="2548" y="20"/>
                    <a:pt x="2511" y="0"/>
                    <a:pt x="24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2" name="Google Shape;2313;p65">
              <a:extLst>
                <a:ext uri="{FF2B5EF4-FFF2-40B4-BE49-F238E27FC236}">
                  <a16:creationId xmlns:a16="http://schemas.microsoft.com/office/drawing/2014/main" xmlns="" id="{4D8DCC1D-EB91-4744-9FFE-659A4EF44FBC}"/>
                </a:ext>
              </a:extLst>
            </p:cNvPr>
            <p:cNvSpPr/>
            <p:nvPr/>
          </p:nvSpPr>
          <p:spPr>
            <a:xfrm>
              <a:off x="3259019" y="4067646"/>
              <a:ext cx="88317" cy="23039"/>
            </a:xfrm>
            <a:custGeom>
              <a:avLst/>
              <a:gdLst/>
              <a:ahLst/>
              <a:cxnLst/>
              <a:rect l="l" t="t" r="r" b="b"/>
              <a:pathLst>
                <a:path w="1518" h="396" extrusionOk="0">
                  <a:moveTo>
                    <a:pt x="701" y="0"/>
                  </a:moveTo>
                  <a:cubicBezTo>
                    <a:pt x="527" y="0"/>
                    <a:pt x="343" y="18"/>
                    <a:pt x="157" y="41"/>
                  </a:cubicBezTo>
                  <a:cubicBezTo>
                    <a:pt x="1" y="60"/>
                    <a:pt x="21" y="282"/>
                    <a:pt x="168" y="282"/>
                  </a:cubicBezTo>
                  <a:cubicBezTo>
                    <a:pt x="174" y="282"/>
                    <a:pt x="180" y="281"/>
                    <a:pt x="186" y="281"/>
                  </a:cubicBezTo>
                  <a:cubicBezTo>
                    <a:pt x="366" y="261"/>
                    <a:pt x="542" y="244"/>
                    <a:pt x="704" y="244"/>
                  </a:cubicBezTo>
                  <a:cubicBezTo>
                    <a:pt x="930" y="244"/>
                    <a:pt x="1132" y="276"/>
                    <a:pt x="1288" y="376"/>
                  </a:cubicBezTo>
                  <a:cubicBezTo>
                    <a:pt x="1307" y="386"/>
                    <a:pt x="1326" y="396"/>
                    <a:pt x="1345" y="396"/>
                  </a:cubicBezTo>
                  <a:cubicBezTo>
                    <a:pt x="1470" y="396"/>
                    <a:pt x="1518" y="233"/>
                    <a:pt x="1412" y="175"/>
                  </a:cubicBezTo>
                  <a:cubicBezTo>
                    <a:pt x="1210" y="42"/>
                    <a:pt x="966" y="0"/>
                    <a:pt x="7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3" name="Google Shape;2314;p65">
              <a:extLst>
                <a:ext uri="{FF2B5EF4-FFF2-40B4-BE49-F238E27FC236}">
                  <a16:creationId xmlns:a16="http://schemas.microsoft.com/office/drawing/2014/main" xmlns="" id="{716DDCD2-E2D4-4C44-A55E-12FE26EDF7CA}"/>
                </a:ext>
              </a:extLst>
            </p:cNvPr>
            <p:cNvSpPr/>
            <p:nvPr/>
          </p:nvSpPr>
          <p:spPr>
            <a:xfrm>
              <a:off x="2638864" y="3680392"/>
              <a:ext cx="766987" cy="397311"/>
            </a:xfrm>
            <a:custGeom>
              <a:avLst/>
              <a:gdLst/>
              <a:ahLst/>
              <a:cxnLst/>
              <a:rect l="l" t="t" r="r" b="b"/>
              <a:pathLst>
                <a:path w="13183" h="6829" extrusionOk="0">
                  <a:moveTo>
                    <a:pt x="1341" y="1"/>
                  </a:moveTo>
                  <a:cubicBezTo>
                    <a:pt x="1341" y="1"/>
                    <a:pt x="29" y="3631"/>
                    <a:pt x="10" y="3967"/>
                  </a:cubicBezTo>
                  <a:cubicBezTo>
                    <a:pt x="0" y="4312"/>
                    <a:pt x="163" y="6467"/>
                    <a:pt x="240" y="6573"/>
                  </a:cubicBezTo>
                  <a:cubicBezTo>
                    <a:pt x="303" y="6660"/>
                    <a:pt x="829" y="6805"/>
                    <a:pt x="1607" y="6805"/>
                  </a:cubicBezTo>
                  <a:cubicBezTo>
                    <a:pt x="1773" y="6805"/>
                    <a:pt x="1950" y="6799"/>
                    <a:pt x="2136" y="6783"/>
                  </a:cubicBezTo>
                  <a:cubicBezTo>
                    <a:pt x="3200" y="6697"/>
                    <a:pt x="3487" y="6381"/>
                    <a:pt x="3487" y="6381"/>
                  </a:cubicBezTo>
                  <a:lnTo>
                    <a:pt x="3621" y="4992"/>
                  </a:lnTo>
                  <a:lnTo>
                    <a:pt x="5959" y="3670"/>
                  </a:lnTo>
                  <a:cubicBezTo>
                    <a:pt x="5959" y="3670"/>
                    <a:pt x="7645" y="4829"/>
                    <a:pt x="8143" y="5193"/>
                  </a:cubicBezTo>
                  <a:cubicBezTo>
                    <a:pt x="8632" y="5567"/>
                    <a:pt x="10203" y="6726"/>
                    <a:pt x="10481" y="6812"/>
                  </a:cubicBezTo>
                  <a:cubicBezTo>
                    <a:pt x="10520" y="6823"/>
                    <a:pt x="10578" y="6828"/>
                    <a:pt x="10652" y="6828"/>
                  </a:cubicBezTo>
                  <a:cubicBezTo>
                    <a:pt x="11090" y="6828"/>
                    <a:pt x="12053" y="6643"/>
                    <a:pt x="12454" y="6381"/>
                  </a:cubicBezTo>
                  <a:cubicBezTo>
                    <a:pt x="12761" y="6151"/>
                    <a:pt x="13010" y="5864"/>
                    <a:pt x="13182" y="5528"/>
                  </a:cubicBezTo>
                  <a:lnTo>
                    <a:pt x="12052" y="3612"/>
                  </a:lnTo>
                  <a:cubicBezTo>
                    <a:pt x="12052" y="3612"/>
                    <a:pt x="12263" y="1600"/>
                    <a:pt x="118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4" name="Google Shape;2315;p65">
              <a:extLst>
                <a:ext uri="{FF2B5EF4-FFF2-40B4-BE49-F238E27FC236}">
                  <a16:creationId xmlns:a16="http://schemas.microsoft.com/office/drawing/2014/main" xmlns="" id="{2F845408-0DF1-4E29-B85D-7000E53AD038}"/>
                </a:ext>
              </a:extLst>
            </p:cNvPr>
            <p:cNvSpPr/>
            <p:nvPr/>
          </p:nvSpPr>
          <p:spPr>
            <a:xfrm>
              <a:off x="2632173" y="3673701"/>
              <a:ext cx="781474" cy="411391"/>
            </a:xfrm>
            <a:custGeom>
              <a:avLst/>
              <a:gdLst/>
              <a:ahLst/>
              <a:cxnLst/>
              <a:rect l="l" t="t" r="r" b="b"/>
              <a:pathLst>
                <a:path w="13432" h="7071" extrusionOk="0">
                  <a:moveTo>
                    <a:pt x="11841" y="250"/>
                  </a:moveTo>
                  <a:cubicBezTo>
                    <a:pt x="12234" y="1792"/>
                    <a:pt x="12042" y="3699"/>
                    <a:pt x="12042" y="3718"/>
                  </a:cubicBezTo>
                  <a:cubicBezTo>
                    <a:pt x="12042" y="3746"/>
                    <a:pt x="12042" y="3775"/>
                    <a:pt x="12062" y="3794"/>
                  </a:cubicBezTo>
                  <a:lnTo>
                    <a:pt x="13163" y="5653"/>
                  </a:lnTo>
                  <a:cubicBezTo>
                    <a:pt x="13000" y="5950"/>
                    <a:pt x="12771" y="6199"/>
                    <a:pt x="12502" y="6400"/>
                  </a:cubicBezTo>
                  <a:cubicBezTo>
                    <a:pt x="12123" y="6656"/>
                    <a:pt x="11170" y="6826"/>
                    <a:pt x="10771" y="6826"/>
                  </a:cubicBezTo>
                  <a:cubicBezTo>
                    <a:pt x="10706" y="6826"/>
                    <a:pt x="10655" y="6822"/>
                    <a:pt x="10625" y="6812"/>
                  </a:cubicBezTo>
                  <a:cubicBezTo>
                    <a:pt x="10404" y="6745"/>
                    <a:pt x="9034" y="5758"/>
                    <a:pt x="8325" y="5222"/>
                  </a:cubicBezTo>
                  <a:cubicBezTo>
                    <a:pt x="7837" y="4848"/>
                    <a:pt x="6208" y="3737"/>
                    <a:pt x="6141" y="3699"/>
                  </a:cubicBezTo>
                  <a:cubicBezTo>
                    <a:pt x="6122" y="3679"/>
                    <a:pt x="6093" y="3670"/>
                    <a:pt x="6074" y="3670"/>
                  </a:cubicBezTo>
                  <a:cubicBezTo>
                    <a:pt x="6045" y="3670"/>
                    <a:pt x="6026" y="3679"/>
                    <a:pt x="6007" y="3689"/>
                  </a:cubicBezTo>
                  <a:lnTo>
                    <a:pt x="3669" y="5011"/>
                  </a:lnTo>
                  <a:cubicBezTo>
                    <a:pt x="3641" y="5030"/>
                    <a:pt x="3612" y="5059"/>
                    <a:pt x="3612" y="5097"/>
                  </a:cubicBezTo>
                  <a:lnTo>
                    <a:pt x="3478" y="6448"/>
                  </a:lnTo>
                  <a:cubicBezTo>
                    <a:pt x="3391" y="6515"/>
                    <a:pt x="3056" y="6716"/>
                    <a:pt x="2242" y="6793"/>
                  </a:cubicBezTo>
                  <a:cubicBezTo>
                    <a:pt x="2067" y="6806"/>
                    <a:pt x="1901" y="6812"/>
                    <a:pt x="1745" y="6812"/>
                  </a:cubicBezTo>
                  <a:cubicBezTo>
                    <a:pt x="1018" y="6812"/>
                    <a:pt x="529" y="6685"/>
                    <a:pt x="450" y="6630"/>
                  </a:cubicBezTo>
                  <a:cubicBezTo>
                    <a:pt x="383" y="6410"/>
                    <a:pt x="230" y="4475"/>
                    <a:pt x="249" y="4101"/>
                  </a:cubicBezTo>
                  <a:cubicBezTo>
                    <a:pt x="259" y="3861"/>
                    <a:pt x="1016" y="1696"/>
                    <a:pt x="1543" y="250"/>
                  </a:cubicBezTo>
                  <a:close/>
                  <a:moveTo>
                    <a:pt x="1456" y="1"/>
                  </a:moveTo>
                  <a:cubicBezTo>
                    <a:pt x="1408" y="10"/>
                    <a:pt x="1360" y="39"/>
                    <a:pt x="1351" y="87"/>
                  </a:cubicBezTo>
                  <a:cubicBezTo>
                    <a:pt x="1207" y="460"/>
                    <a:pt x="29" y="3737"/>
                    <a:pt x="10" y="4091"/>
                  </a:cubicBezTo>
                  <a:cubicBezTo>
                    <a:pt x="0" y="4293"/>
                    <a:pt x="134" y="6601"/>
                    <a:pt x="259" y="6764"/>
                  </a:cubicBezTo>
                  <a:cubicBezTo>
                    <a:pt x="367" y="6918"/>
                    <a:pt x="970" y="7048"/>
                    <a:pt x="1705" y="7048"/>
                  </a:cubicBezTo>
                  <a:cubicBezTo>
                    <a:pt x="1884" y="7048"/>
                    <a:pt x="2071" y="7040"/>
                    <a:pt x="2261" y="7023"/>
                  </a:cubicBezTo>
                  <a:cubicBezTo>
                    <a:pt x="3344" y="6937"/>
                    <a:pt x="3660" y="6621"/>
                    <a:pt x="3688" y="6582"/>
                  </a:cubicBezTo>
                  <a:cubicBezTo>
                    <a:pt x="3708" y="6563"/>
                    <a:pt x="3717" y="6534"/>
                    <a:pt x="3717" y="6515"/>
                  </a:cubicBezTo>
                  <a:lnTo>
                    <a:pt x="3851" y="5184"/>
                  </a:lnTo>
                  <a:lnTo>
                    <a:pt x="6064" y="3938"/>
                  </a:lnTo>
                  <a:cubicBezTo>
                    <a:pt x="6371" y="4149"/>
                    <a:pt x="7751" y="5088"/>
                    <a:pt x="8182" y="5413"/>
                  </a:cubicBezTo>
                  <a:cubicBezTo>
                    <a:pt x="8201" y="5433"/>
                    <a:pt x="10213" y="6937"/>
                    <a:pt x="10558" y="7042"/>
                  </a:cubicBezTo>
                  <a:cubicBezTo>
                    <a:pt x="10634" y="7061"/>
                    <a:pt x="10711" y="7071"/>
                    <a:pt x="10787" y="7071"/>
                  </a:cubicBezTo>
                  <a:cubicBezTo>
                    <a:pt x="11276" y="7071"/>
                    <a:pt x="12234" y="6870"/>
                    <a:pt x="12636" y="6611"/>
                  </a:cubicBezTo>
                  <a:cubicBezTo>
                    <a:pt x="12953" y="6371"/>
                    <a:pt x="13221" y="6065"/>
                    <a:pt x="13412" y="5710"/>
                  </a:cubicBezTo>
                  <a:cubicBezTo>
                    <a:pt x="13432" y="5672"/>
                    <a:pt x="13432" y="5624"/>
                    <a:pt x="13412" y="5586"/>
                  </a:cubicBezTo>
                  <a:lnTo>
                    <a:pt x="12292" y="3708"/>
                  </a:lnTo>
                  <a:cubicBezTo>
                    <a:pt x="12320" y="3411"/>
                    <a:pt x="12464" y="1591"/>
                    <a:pt x="12062" y="96"/>
                  </a:cubicBezTo>
                  <a:cubicBezTo>
                    <a:pt x="12042" y="39"/>
                    <a:pt x="11995" y="1"/>
                    <a:pt x="11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5" name="Google Shape;2316;p65">
              <a:extLst>
                <a:ext uri="{FF2B5EF4-FFF2-40B4-BE49-F238E27FC236}">
                  <a16:creationId xmlns:a16="http://schemas.microsoft.com/office/drawing/2014/main" xmlns="" id="{C9501086-5A9A-4532-8E76-7AA06E01874F}"/>
                </a:ext>
              </a:extLst>
            </p:cNvPr>
            <p:cNvSpPr/>
            <p:nvPr/>
          </p:nvSpPr>
          <p:spPr>
            <a:xfrm>
              <a:off x="2786004" y="3951632"/>
              <a:ext cx="71387" cy="25890"/>
            </a:xfrm>
            <a:custGeom>
              <a:avLst/>
              <a:gdLst/>
              <a:ahLst/>
              <a:cxnLst/>
              <a:rect l="l" t="t" r="r" b="b"/>
              <a:pathLst>
                <a:path w="1227" h="445" extrusionOk="0">
                  <a:moveTo>
                    <a:pt x="79" y="1"/>
                  </a:moveTo>
                  <a:cubicBezTo>
                    <a:pt x="54" y="1"/>
                    <a:pt x="34" y="11"/>
                    <a:pt x="19" y="33"/>
                  </a:cubicBezTo>
                  <a:cubicBezTo>
                    <a:pt x="0" y="62"/>
                    <a:pt x="19" y="100"/>
                    <a:pt x="48" y="119"/>
                  </a:cubicBezTo>
                  <a:cubicBezTo>
                    <a:pt x="201" y="205"/>
                    <a:pt x="374" y="282"/>
                    <a:pt x="546" y="339"/>
                  </a:cubicBezTo>
                  <a:cubicBezTo>
                    <a:pt x="633" y="368"/>
                    <a:pt x="719" y="397"/>
                    <a:pt x="815" y="416"/>
                  </a:cubicBezTo>
                  <a:cubicBezTo>
                    <a:pt x="910" y="435"/>
                    <a:pt x="1006" y="445"/>
                    <a:pt x="1102" y="445"/>
                  </a:cubicBezTo>
                  <a:lnTo>
                    <a:pt x="1112" y="445"/>
                  </a:lnTo>
                  <a:cubicBezTo>
                    <a:pt x="1179" y="435"/>
                    <a:pt x="1227" y="378"/>
                    <a:pt x="1217" y="311"/>
                  </a:cubicBezTo>
                  <a:cubicBezTo>
                    <a:pt x="1208" y="249"/>
                    <a:pt x="1159" y="204"/>
                    <a:pt x="1100" y="204"/>
                  </a:cubicBezTo>
                  <a:cubicBezTo>
                    <a:pt x="1094" y="204"/>
                    <a:pt x="1089" y="205"/>
                    <a:pt x="1083" y="205"/>
                  </a:cubicBezTo>
                  <a:cubicBezTo>
                    <a:pt x="1044" y="210"/>
                    <a:pt x="1004" y="213"/>
                    <a:pt x="963" y="213"/>
                  </a:cubicBezTo>
                  <a:cubicBezTo>
                    <a:pt x="922" y="213"/>
                    <a:pt x="882" y="210"/>
                    <a:pt x="843" y="205"/>
                  </a:cubicBezTo>
                  <a:cubicBezTo>
                    <a:pt x="757" y="196"/>
                    <a:pt x="671" y="186"/>
                    <a:pt x="594" y="167"/>
                  </a:cubicBezTo>
                  <a:cubicBezTo>
                    <a:pt x="422" y="129"/>
                    <a:pt x="259" y="71"/>
                    <a:pt x="106" y="4"/>
                  </a:cubicBezTo>
                  <a:cubicBezTo>
                    <a:pt x="96" y="2"/>
                    <a:pt x="87" y="1"/>
                    <a:pt x="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6" name="Google Shape;2317;p65">
              <a:extLst>
                <a:ext uri="{FF2B5EF4-FFF2-40B4-BE49-F238E27FC236}">
                  <a16:creationId xmlns:a16="http://schemas.microsoft.com/office/drawing/2014/main" xmlns="" id="{D3B7652D-5856-41D8-96DA-3733832E3897}"/>
                </a:ext>
              </a:extLst>
            </p:cNvPr>
            <p:cNvSpPr/>
            <p:nvPr/>
          </p:nvSpPr>
          <p:spPr>
            <a:xfrm>
              <a:off x="2907487" y="3847954"/>
              <a:ext cx="86455" cy="52886"/>
            </a:xfrm>
            <a:custGeom>
              <a:avLst/>
              <a:gdLst/>
              <a:ahLst/>
              <a:cxnLst/>
              <a:rect l="l" t="t" r="r" b="b"/>
              <a:pathLst>
                <a:path w="1486" h="909" extrusionOk="0">
                  <a:moveTo>
                    <a:pt x="74" y="1"/>
                  </a:moveTo>
                  <a:cubicBezTo>
                    <a:pt x="50" y="1"/>
                    <a:pt x="27" y="11"/>
                    <a:pt x="20" y="33"/>
                  </a:cubicBezTo>
                  <a:cubicBezTo>
                    <a:pt x="1" y="62"/>
                    <a:pt x="10" y="100"/>
                    <a:pt x="39" y="119"/>
                  </a:cubicBezTo>
                  <a:cubicBezTo>
                    <a:pt x="461" y="359"/>
                    <a:pt x="882" y="627"/>
                    <a:pt x="1275" y="895"/>
                  </a:cubicBezTo>
                  <a:lnTo>
                    <a:pt x="1284" y="895"/>
                  </a:lnTo>
                  <a:cubicBezTo>
                    <a:pt x="1302" y="904"/>
                    <a:pt x="1322" y="908"/>
                    <a:pt x="1341" y="908"/>
                  </a:cubicBezTo>
                  <a:cubicBezTo>
                    <a:pt x="1385" y="908"/>
                    <a:pt x="1428" y="887"/>
                    <a:pt x="1447" y="847"/>
                  </a:cubicBezTo>
                  <a:cubicBezTo>
                    <a:pt x="1486" y="790"/>
                    <a:pt x="1467" y="723"/>
                    <a:pt x="1409" y="684"/>
                  </a:cubicBezTo>
                  <a:cubicBezTo>
                    <a:pt x="978" y="445"/>
                    <a:pt x="547" y="215"/>
                    <a:pt x="97" y="4"/>
                  </a:cubicBezTo>
                  <a:cubicBezTo>
                    <a:pt x="89" y="2"/>
                    <a:pt x="82" y="1"/>
                    <a:pt x="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7" name="Google Shape;2318;p65">
              <a:extLst>
                <a:ext uri="{FF2B5EF4-FFF2-40B4-BE49-F238E27FC236}">
                  <a16:creationId xmlns:a16="http://schemas.microsoft.com/office/drawing/2014/main" xmlns="" id="{BA380A1D-808F-4911-AA08-D19D204A9942}"/>
                </a:ext>
              </a:extLst>
            </p:cNvPr>
            <p:cNvSpPr/>
            <p:nvPr/>
          </p:nvSpPr>
          <p:spPr>
            <a:xfrm>
              <a:off x="2657773" y="3688188"/>
              <a:ext cx="245869" cy="162264"/>
            </a:xfrm>
            <a:custGeom>
              <a:avLst/>
              <a:gdLst/>
              <a:ahLst/>
              <a:cxnLst/>
              <a:rect l="l" t="t" r="r" b="b"/>
              <a:pathLst>
                <a:path w="4226" h="2789" extrusionOk="0">
                  <a:moveTo>
                    <a:pt x="691" y="1"/>
                  </a:moveTo>
                  <a:lnTo>
                    <a:pt x="1" y="1217"/>
                  </a:lnTo>
                  <a:cubicBezTo>
                    <a:pt x="1" y="1217"/>
                    <a:pt x="1725" y="2626"/>
                    <a:pt x="2386" y="2789"/>
                  </a:cubicBezTo>
                  <a:cubicBezTo>
                    <a:pt x="3670" y="2185"/>
                    <a:pt x="4226" y="786"/>
                    <a:pt x="4226" y="786"/>
                  </a:cubicBezTo>
                  <a:lnTo>
                    <a:pt x="69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0" name="Google Shape;2319;p65">
              <a:extLst>
                <a:ext uri="{FF2B5EF4-FFF2-40B4-BE49-F238E27FC236}">
                  <a16:creationId xmlns:a16="http://schemas.microsoft.com/office/drawing/2014/main" xmlns="" id="{1E633909-AD63-4C5E-9A5A-A17D56267E59}"/>
                </a:ext>
              </a:extLst>
            </p:cNvPr>
            <p:cNvSpPr/>
            <p:nvPr/>
          </p:nvSpPr>
          <p:spPr>
            <a:xfrm>
              <a:off x="2649976" y="3681730"/>
              <a:ext cx="260356" cy="175645"/>
            </a:xfrm>
            <a:custGeom>
              <a:avLst/>
              <a:gdLst/>
              <a:ahLst/>
              <a:cxnLst/>
              <a:rect l="l" t="t" r="r" b="b"/>
              <a:pathLst>
                <a:path w="4475" h="3019" extrusionOk="0">
                  <a:moveTo>
                    <a:pt x="882" y="255"/>
                  </a:moveTo>
                  <a:lnTo>
                    <a:pt x="4187" y="983"/>
                  </a:lnTo>
                  <a:cubicBezTo>
                    <a:pt x="4024" y="1328"/>
                    <a:pt x="3488" y="2296"/>
                    <a:pt x="2511" y="2775"/>
                  </a:cubicBezTo>
                  <a:cubicBezTo>
                    <a:pt x="1936" y="2603"/>
                    <a:pt x="623" y="1568"/>
                    <a:pt x="288" y="1300"/>
                  </a:cubicBezTo>
                  <a:lnTo>
                    <a:pt x="882" y="255"/>
                  </a:lnTo>
                  <a:close/>
                  <a:moveTo>
                    <a:pt x="818" y="0"/>
                  </a:moveTo>
                  <a:cubicBezTo>
                    <a:pt x="776" y="0"/>
                    <a:pt x="742" y="26"/>
                    <a:pt x="719" y="64"/>
                  </a:cubicBezTo>
                  <a:lnTo>
                    <a:pt x="29" y="1271"/>
                  </a:lnTo>
                  <a:cubicBezTo>
                    <a:pt x="1" y="1319"/>
                    <a:pt x="20" y="1386"/>
                    <a:pt x="58" y="1424"/>
                  </a:cubicBezTo>
                  <a:cubicBezTo>
                    <a:pt x="135" y="1482"/>
                    <a:pt x="1811" y="2852"/>
                    <a:pt x="2492" y="3014"/>
                  </a:cubicBezTo>
                  <a:lnTo>
                    <a:pt x="2520" y="3014"/>
                  </a:lnTo>
                  <a:cubicBezTo>
                    <a:pt x="2523" y="3018"/>
                    <a:pt x="2528" y="3019"/>
                    <a:pt x="2532" y="3019"/>
                  </a:cubicBezTo>
                  <a:cubicBezTo>
                    <a:pt x="2542" y="3019"/>
                    <a:pt x="2552" y="3014"/>
                    <a:pt x="2559" y="3014"/>
                  </a:cubicBezTo>
                  <a:cubicBezTo>
                    <a:pt x="3881" y="2401"/>
                    <a:pt x="4446" y="1003"/>
                    <a:pt x="4465" y="945"/>
                  </a:cubicBezTo>
                  <a:cubicBezTo>
                    <a:pt x="4475" y="907"/>
                    <a:pt x="4475" y="868"/>
                    <a:pt x="4465" y="840"/>
                  </a:cubicBezTo>
                  <a:cubicBezTo>
                    <a:pt x="4446" y="811"/>
                    <a:pt x="4417" y="792"/>
                    <a:pt x="4388" y="782"/>
                  </a:cubicBezTo>
                  <a:lnTo>
                    <a:pt x="853" y="6"/>
                  </a:lnTo>
                  <a:cubicBezTo>
                    <a:pt x="841" y="2"/>
                    <a:pt x="829" y="0"/>
                    <a:pt x="8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2" name="Google Shape;2320;p65">
              <a:extLst>
                <a:ext uri="{FF2B5EF4-FFF2-40B4-BE49-F238E27FC236}">
                  <a16:creationId xmlns:a16="http://schemas.microsoft.com/office/drawing/2014/main" xmlns="" id="{13B4616B-61B5-41B3-AB2B-5F4145A02CC4}"/>
                </a:ext>
              </a:extLst>
            </p:cNvPr>
            <p:cNvSpPr/>
            <p:nvPr/>
          </p:nvSpPr>
          <p:spPr>
            <a:xfrm>
              <a:off x="2958803" y="3680974"/>
              <a:ext cx="404700" cy="176169"/>
            </a:xfrm>
            <a:custGeom>
              <a:avLst/>
              <a:gdLst/>
              <a:ahLst/>
              <a:cxnLst/>
              <a:rect l="l" t="t" r="r" b="b"/>
              <a:pathLst>
                <a:path w="6956" h="3028" extrusionOk="0">
                  <a:moveTo>
                    <a:pt x="6323" y="0"/>
                  </a:moveTo>
                  <a:lnTo>
                    <a:pt x="0" y="843"/>
                  </a:lnTo>
                  <a:cubicBezTo>
                    <a:pt x="268" y="1686"/>
                    <a:pt x="757" y="2443"/>
                    <a:pt x="1418" y="3027"/>
                  </a:cubicBezTo>
                  <a:cubicBezTo>
                    <a:pt x="3660" y="2750"/>
                    <a:pt x="6658" y="1792"/>
                    <a:pt x="6955" y="1581"/>
                  </a:cubicBezTo>
                  <a:lnTo>
                    <a:pt x="63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3" name="Google Shape;2321;p65">
              <a:extLst>
                <a:ext uri="{FF2B5EF4-FFF2-40B4-BE49-F238E27FC236}">
                  <a16:creationId xmlns:a16="http://schemas.microsoft.com/office/drawing/2014/main" xmlns="" id="{B5702B35-C27F-4122-B842-07231CC7E7D1}"/>
                </a:ext>
              </a:extLst>
            </p:cNvPr>
            <p:cNvSpPr/>
            <p:nvPr/>
          </p:nvSpPr>
          <p:spPr>
            <a:xfrm>
              <a:off x="2950949" y="3673643"/>
              <a:ext cx="420351" cy="190772"/>
            </a:xfrm>
            <a:custGeom>
              <a:avLst/>
              <a:gdLst/>
              <a:ahLst/>
              <a:cxnLst/>
              <a:rect l="l" t="t" r="r" b="b"/>
              <a:pathLst>
                <a:path w="7225" h="3279" extrusionOk="0">
                  <a:moveTo>
                    <a:pt x="6381" y="251"/>
                  </a:moveTo>
                  <a:lnTo>
                    <a:pt x="6937" y="1649"/>
                  </a:lnTo>
                  <a:cubicBezTo>
                    <a:pt x="6401" y="1898"/>
                    <a:pt x="3737" y="2751"/>
                    <a:pt x="1582" y="3029"/>
                  </a:cubicBezTo>
                  <a:cubicBezTo>
                    <a:pt x="1007" y="2492"/>
                    <a:pt x="557" y="1822"/>
                    <a:pt x="288" y="1075"/>
                  </a:cubicBezTo>
                  <a:lnTo>
                    <a:pt x="6381" y="251"/>
                  </a:lnTo>
                  <a:close/>
                  <a:moveTo>
                    <a:pt x="6464" y="0"/>
                  </a:moveTo>
                  <a:cubicBezTo>
                    <a:pt x="6459" y="0"/>
                    <a:pt x="6453" y="1"/>
                    <a:pt x="6448" y="2"/>
                  </a:cubicBezTo>
                  <a:lnTo>
                    <a:pt x="116" y="854"/>
                  </a:lnTo>
                  <a:cubicBezTo>
                    <a:pt x="78" y="854"/>
                    <a:pt x="49" y="873"/>
                    <a:pt x="30" y="902"/>
                  </a:cubicBezTo>
                  <a:cubicBezTo>
                    <a:pt x="11" y="931"/>
                    <a:pt x="1" y="969"/>
                    <a:pt x="11" y="998"/>
                  </a:cubicBezTo>
                  <a:cubicBezTo>
                    <a:pt x="30" y="1046"/>
                    <a:pt x="327" y="2195"/>
                    <a:pt x="1467" y="3240"/>
                  </a:cubicBezTo>
                  <a:cubicBezTo>
                    <a:pt x="1486" y="3268"/>
                    <a:pt x="1515" y="3278"/>
                    <a:pt x="1543" y="3278"/>
                  </a:cubicBezTo>
                  <a:lnTo>
                    <a:pt x="1563" y="3278"/>
                  </a:lnTo>
                  <a:cubicBezTo>
                    <a:pt x="3862" y="2981"/>
                    <a:pt x="6841" y="2023"/>
                    <a:pt x="7157" y="1803"/>
                  </a:cubicBezTo>
                  <a:cubicBezTo>
                    <a:pt x="7205" y="1774"/>
                    <a:pt x="7224" y="1716"/>
                    <a:pt x="7196" y="1659"/>
                  </a:cubicBezTo>
                  <a:lnTo>
                    <a:pt x="6573" y="78"/>
                  </a:lnTo>
                  <a:cubicBezTo>
                    <a:pt x="6556" y="35"/>
                    <a:pt x="6508" y="0"/>
                    <a:pt x="64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4" name="Google Shape;2322;p65">
              <a:extLst>
                <a:ext uri="{FF2B5EF4-FFF2-40B4-BE49-F238E27FC236}">
                  <a16:creationId xmlns:a16="http://schemas.microsoft.com/office/drawing/2014/main" xmlns="" id="{83417B29-A1D8-4C77-AB13-B14DA22876C5}"/>
                </a:ext>
              </a:extLst>
            </p:cNvPr>
            <p:cNvSpPr/>
            <p:nvPr/>
          </p:nvSpPr>
          <p:spPr>
            <a:xfrm>
              <a:off x="2604304" y="3208310"/>
              <a:ext cx="256981" cy="289387"/>
            </a:xfrm>
            <a:custGeom>
              <a:avLst/>
              <a:gdLst/>
              <a:ahLst/>
              <a:cxnLst/>
              <a:rect l="l" t="t" r="r" b="b"/>
              <a:pathLst>
                <a:path w="4417" h="4974" extrusionOk="0">
                  <a:moveTo>
                    <a:pt x="3468" y="0"/>
                  </a:moveTo>
                  <a:cubicBezTo>
                    <a:pt x="3468" y="0"/>
                    <a:pt x="1610" y="1514"/>
                    <a:pt x="738" y="2491"/>
                  </a:cubicBezTo>
                  <a:cubicBezTo>
                    <a:pt x="0" y="3318"/>
                    <a:pt x="230" y="4973"/>
                    <a:pt x="1325" y="4973"/>
                  </a:cubicBezTo>
                  <a:cubicBezTo>
                    <a:pt x="1510" y="4973"/>
                    <a:pt x="1720" y="4926"/>
                    <a:pt x="1954" y="4819"/>
                  </a:cubicBezTo>
                  <a:cubicBezTo>
                    <a:pt x="3574" y="4081"/>
                    <a:pt x="4417" y="3267"/>
                    <a:pt x="4417" y="3267"/>
                  </a:cubicBezTo>
                  <a:lnTo>
                    <a:pt x="3468" y="0"/>
                  </a:lnTo>
                  <a:close/>
                </a:path>
              </a:pathLst>
            </a:custGeom>
            <a:solidFill>
              <a:srgbClr val="C559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5" name="Google Shape;2323;p65">
              <a:extLst>
                <a:ext uri="{FF2B5EF4-FFF2-40B4-BE49-F238E27FC236}">
                  <a16:creationId xmlns:a16="http://schemas.microsoft.com/office/drawing/2014/main" xmlns="" id="{B31362C1-EF43-4D80-A06F-AD45CEDB9C8B}"/>
                </a:ext>
              </a:extLst>
            </p:cNvPr>
            <p:cNvSpPr/>
            <p:nvPr/>
          </p:nvSpPr>
          <p:spPr>
            <a:xfrm>
              <a:off x="2606515" y="3201096"/>
              <a:ext cx="262043" cy="303234"/>
            </a:xfrm>
            <a:custGeom>
              <a:avLst/>
              <a:gdLst/>
              <a:ahLst/>
              <a:cxnLst/>
              <a:rect l="l" t="t" r="r" b="b"/>
              <a:pathLst>
                <a:path w="4504" h="5212" extrusionOk="0">
                  <a:moveTo>
                    <a:pt x="3363" y="335"/>
                  </a:moveTo>
                  <a:lnTo>
                    <a:pt x="4235" y="3353"/>
                  </a:lnTo>
                  <a:cubicBezTo>
                    <a:pt x="3516" y="3956"/>
                    <a:pt x="2721" y="4454"/>
                    <a:pt x="1869" y="4828"/>
                  </a:cubicBezTo>
                  <a:cubicBezTo>
                    <a:pt x="1658" y="4927"/>
                    <a:pt x="1462" y="4976"/>
                    <a:pt x="1285" y="4976"/>
                  </a:cubicBezTo>
                  <a:cubicBezTo>
                    <a:pt x="1018" y="4976"/>
                    <a:pt x="794" y="4865"/>
                    <a:pt x="633" y="4646"/>
                  </a:cubicBezTo>
                  <a:cubicBezTo>
                    <a:pt x="259" y="4138"/>
                    <a:pt x="336" y="3209"/>
                    <a:pt x="796" y="2692"/>
                  </a:cubicBezTo>
                  <a:cubicBezTo>
                    <a:pt x="1504" y="1887"/>
                    <a:pt x="2922" y="699"/>
                    <a:pt x="3363" y="335"/>
                  </a:cubicBezTo>
                  <a:close/>
                  <a:moveTo>
                    <a:pt x="3435" y="1"/>
                  </a:moveTo>
                  <a:cubicBezTo>
                    <a:pt x="3410" y="1"/>
                    <a:pt x="3385" y="9"/>
                    <a:pt x="3363" y="28"/>
                  </a:cubicBezTo>
                  <a:cubicBezTo>
                    <a:pt x="3344" y="47"/>
                    <a:pt x="1485" y="1561"/>
                    <a:pt x="614" y="2529"/>
                  </a:cubicBezTo>
                  <a:cubicBezTo>
                    <a:pt x="87" y="3132"/>
                    <a:pt x="0" y="4196"/>
                    <a:pt x="441" y="4790"/>
                  </a:cubicBezTo>
                  <a:cubicBezTo>
                    <a:pt x="627" y="5050"/>
                    <a:pt x="931" y="5212"/>
                    <a:pt x="1256" y="5212"/>
                  </a:cubicBezTo>
                  <a:cubicBezTo>
                    <a:pt x="1265" y="5212"/>
                    <a:pt x="1275" y="5211"/>
                    <a:pt x="1284" y="5211"/>
                  </a:cubicBezTo>
                  <a:cubicBezTo>
                    <a:pt x="1524" y="5211"/>
                    <a:pt x="1754" y="5154"/>
                    <a:pt x="1964" y="5048"/>
                  </a:cubicBezTo>
                  <a:cubicBezTo>
                    <a:pt x="3583" y="4311"/>
                    <a:pt x="4426" y="3515"/>
                    <a:pt x="4455" y="3477"/>
                  </a:cubicBezTo>
                  <a:cubicBezTo>
                    <a:pt x="4484" y="3448"/>
                    <a:pt x="4503" y="3400"/>
                    <a:pt x="4494" y="3362"/>
                  </a:cubicBezTo>
                  <a:lnTo>
                    <a:pt x="3555" y="95"/>
                  </a:lnTo>
                  <a:cubicBezTo>
                    <a:pt x="3535" y="37"/>
                    <a:pt x="3486" y="1"/>
                    <a:pt x="3435" y="1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6" name="Google Shape;2324;p65">
              <a:extLst>
                <a:ext uri="{FF2B5EF4-FFF2-40B4-BE49-F238E27FC236}">
                  <a16:creationId xmlns:a16="http://schemas.microsoft.com/office/drawing/2014/main" xmlns="" id="{19371122-0B81-40E3-ACD9-514141ACBE2E}"/>
                </a:ext>
              </a:extLst>
            </p:cNvPr>
            <p:cNvSpPr/>
            <p:nvPr/>
          </p:nvSpPr>
          <p:spPr>
            <a:xfrm>
              <a:off x="2685118" y="3122435"/>
              <a:ext cx="662787" cy="636198"/>
            </a:xfrm>
            <a:custGeom>
              <a:avLst/>
              <a:gdLst/>
              <a:ahLst/>
              <a:cxnLst/>
              <a:rect l="l" t="t" r="r" b="b"/>
              <a:pathLst>
                <a:path w="11392" h="10935" extrusionOk="0">
                  <a:moveTo>
                    <a:pt x="7307" y="0"/>
                  </a:moveTo>
                  <a:cubicBezTo>
                    <a:pt x="6152" y="0"/>
                    <a:pt x="4998" y="163"/>
                    <a:pt x="3899" y="480"/>
                  </a:cubicBezTo>
                  <a:cubicBezTo>
                    <a:pt x="3899" y="480"/>
                    <a:pt x="2702" y="805"/>
                    <a:pt x="2079" y="1476"/>
                  </a:cubicBezTo>
                  <a:cubicBezTo>
                    <a:pt x="1456" y="3181"/>
                    <a:pt x="690" y="5318"/>
                    <a:pt x="230" y="9399"/>
                  </a:cubicBezTo>
                  <a:cubicBezTo>
                    <a:pt x="125" y="9533"/>
                    <a:pt x="0" y="9801"/>
                    <a:pt x="19" y="9859"/>
                  </a:cubicBezTo>
                  <a:cubicBezTo>
                    <a:pt x="39" y="9916"/>
                    <a:pt x="1121" y="10874"/>
                    <a:pt x="4771" y="10932"/>
                  </a:cubicBezTo>
                  <a:cubicBezTo>
                    <a:pt x="4885" y="10934"/>
                    <a:pt x="4999" y="10935"/>
                    <a:pt x="5111" y="10935"/>
                  </a:cubicBezTo>
                  <a:cubicBezTo>
                    <a:pt x="8591" y="10935"/>
                    <a:pt x="11316" y="9961"/>
                    <a:pt x="11353" y="9868"/>
                  </a:cubicBezTo>
                  <a:cubicBezTo>
                    <a:pt x="11391" y="9773"/>
                    <a:pt x="11238" y="9428"/>
                    <a:pt x="11238" y="9428"/>
                  </a:cubicBezTo>
                  <a:cubicBezTo>
                    <a:pt x="11238" y="9428"/>
                    <a:pt x="11161" y="3603"/>
                    <a:pt x="9676" y="1208"/>
                  </a:cubicBezTo>
                  <a:cubicBezTo>
                    <a:pt x="9092" y="537"/>
                    <a:pt x="7406" y="1"/>
                    <a:pt x="7406" y="1"/>
                  </a:cubicBezTo>
                  <a:cubicBezTo>
                    <a:pt x="7373" y="0"/>
                    <a:pt x="7340" y="0"/>
                    <a:pt x="7307" y="0"/>
                  </a:cubicBezTo>
                  <a:close/>
                </a:path>
              </a:pathLst>
            </a:custGeom>
            <a:solidFill>
              <a:srgbClr val="C559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7" name="Google Shape;2325;p65">
              <a:extLst>
                <a:ext uri="{FF2B5EF4-FFF2-40B4-BE49-F238E27FC236}">
                  <a16:creationId xmlns:a16="http://schemas.microsoft.com/office/drawing/2014/main" xmlns="" id="{9BE86599-3B71-4F6D-A7F4-B220BADB1EEF}"/>
                </a:ext>
              </a:extLst>
            </p:cNvPr>
            <p:cNvSpPr/>
            <p:nvPr/>
          </p:nvSpPr>
          <p:spPr>
            <a:xfrm>
              <a:off x="2676740" y="3115220"/>
              <a:ext cx="678379" cy="650511"/>
            </a:xfrm>
            <a:custGeom>
              <a:avLst/>
              <a:gdLst/>
              <a:ahLst/>
              <a:cxnLst/>
              <a:rect l="l" t="t" r="r" b="b"/>
              <a:pathLst>
                <a:path w="11660" h="11181" extrusionOk="0">
                  <a:moveTo>
                    <a:pt x="7432" y="249"/>
                  </a:moveTo>
                  <a:cubicBezTo>
                    <a:pt x="7465" y="249"/>
                    <a:pt x="7498" y="249"/>
                    <a:pt x="7531" y="249"/>
                  </a:cubicBezTo>
                  <a:cubicBezTo>
                    <a:pt x="7703" y="297"/>
                    <a:pt x="9188" y="814"/>
                    <a:pt x="9724" y="1408"/>
                  </a:cubicBezTo>
                  <a:cubicBezTo>
                    <a:pt x="11161" y="3746"/>
                    <a:pt x="11248" y="9494"/>
                    <a:pt x="11248" y="9552"/>
                  </a:cubicBezTo>
                  <a:cubicBezTo>
                    <a:pt x="11248" y="9571"/>
                    <a:pt x="11248" y="9590"/>
                    <a:pt x="11257" y="9600"/>
                  </a:cubicBezTo>
                  <a:cubicBezTo>
                    <a:pt x="11315" y="9705"/>
                    <a:pt x="11353" y="9810"/>
                    <a:pt x="11382" y="9925"/>
                  </a:cubicBezTo>
                  <a:cubicBezTo>
                    <a:pt x="11020" y="10120"/>
                    <a:pt x="8413" y="10944"/>
                    <a:pt x="5231" y="10944"/>
                  </a:cubicBezTo>
                  <a:cubicBezTo>
                    <a:pt x="5126" y="10944"/>
                    <a:pt x="5021" y="10943"/>
                    <a:pt x="4915" y="10941"/>
                  </a:cubicBezTo>
                  <a:cubicBezTo>
                    <a:pt x="1591" y="10883"/>
                    <a:pt x="460" y="10079"/>
                    <a:pt x="288" y="9935"/>
                  </a:cubicBezTo>
                  <a:cubicBezTo>
                    <a:pt x="326" y="9820"/>
                    <a:pt x="384" y="9705"/>
                    <a:pt x="460" y="9600"/>
                  </a:cubicBezTo>
                  <a:cubicBezTo>
                    <a:pt x="470" y="9580"/>
                    <a:pt x="480" y="9561"/>
                    <a:pt x="480" y="9542"/>
                  </a:cubicBezTo>
                  <a:cubicBezTo>
                    <a:pt x="949" y="5423"/>
                    <a:pt x="1744" y="3248"/>
                    <a:pt x="2329" y="1667"/>
                  </a:cubicBezTo>
                  <a:cubicBezTo>
                    <a:pt x="2903" y="1044"/>
                    <a:pt x="4053" y="728"/>
                    <a:pt x="4063" y="728"/>
                  </a:cubicBezTo>
                  <a:cubicBezTo>
                    <a:pt x="5162" y="412"/>
                    <a:pt x="6288" y="249"/>
                    <a:pt x="7432" y="249"/>
                  </a:cubicBezTo>
                  <a:close/>
                  <a:moveTo>
                    <a:pt x="7559" y="0"/>
                  </a:moveTo>
                  <a:cubicBezTo>
                    <a:pt x="6362" y="0"/>
                    <a:pt x="5164" y="163"/>
                    <a:pt x="4005" y="489"/>
                  </a:cubicBezTo>
                  <a:cubicBezTo>
                    <a:pt x="3938" y="508"/>
                    <a:pt x="2760" y="843"/>
                    <a:pt x="2137" y="1523"/>
                  </a:cubicBezTo>
                  <a:cubicBezTo>
                    <a:pt x="2127" y="1533"/>
                    <a:pt x="2118" y="1543"/>
                    <a:pt x="2118" y="1562"/>
                  </a:cubicBezTo>
                  <a:cubicBezTo>
                    <a:pt x="1524" y="3152"/>
                    <a:pt x="719" y="5336"/>
                    <a:pt x="259" y="9485"/>
                  </a:cubicBezTo>
                  <a:cubicBezTo>
                    <a:pt x="183" y="9580"/>
                    <a:pt x="1" y="9877"/>
                    <a:pt x="48" y="10021"/>
                  </a:cubicBezTo>
                  <a:cubicBezTo>
                    <a:pt x="96" y="10165"/>
                    <a:pt x="1246" y="11123"/>
                    <a:pt x="4906" y="11180"/>
                  </a:cubicBezTo>
                  <a:lnTo>
                    <a:pt x="5222" y="11180"/>
                  </a:lnTo>
                  <a:cubicBezTo>
                    <a:pt x="6688" y="11180"/>
                    <a:pt x="8144" y="11017"/>
                    <a:pt x="9581" y="10701"/>
                  </a:cubicBezTo>
                  <a:cubicBezTo>
                    <a:pt x="10213" y="10567"/>
                    <a:pt x="11535" y="10222"/>
                    <a:pt x="11612" y="10040"/>
                  </a:cubicBezTo>
                  <a:cubicBezTo>
                    <a:pt x="11660" y="9925"/>
                    <a:pt x="11573" y="9705"/>
                    <a:pt x="11497" y="9533"/>
                  </a:cubicBezTo>
                  <a:cubicBezTo>
                    <a:pt x="11487" y="9053"/>
                    <a:pt x="11372" y="3612"/>
                    <a:pt x="9926" y="1274"/>
                  </a:cubicBezTo>
                  <a:cubicBezTo>
                    <a:pt x="9926" y="1265"/>
                    <a:pt x="9916" y="1265"/>
                    <a:pt x="9916" y="1255"/>
                  </a:cubicBezTo>
                  <a:cubicBezTo>
                    <a:pt x="9313" y="565"/>
                    <a:pt x="7665" y="29"/>
                    <a:pt x="7598" y="10"/>
                  </a:cubicBezTo>
                  <a:cubicBezTo>
                    <a:pt x="7578" y="10"/>
                    <a:pt x="7569" y="0"/>
                    <a:pt x="75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0" name="Google Shape;2326;p65">
              <a:extLst>
                <a:ext uri="{FF2B5EF4-FFF2-40B4-BE49-F238E27FC236}">
                  <a16:creationId xmlns:a16="http://schemas.microsoft.com/office/drawing/2014/main" xmlns="" id="{D4BD8CC0-2C60-47EC-B728-314594437AA4}"/>
                </a:ext>
              </a:extLst>
            </p:cNvPr>
            <p:cNvSpPr/>
            <p:nvPr/>
          </p:nvSpPr>
          <p:spPr>
            <a:xfrm>
              <a:off x="2909756" y="3097359"/>
              <a:ext cx="206248" cy="92157"/>
            </a:xfrm>
            <a:custGeom>
              <a:avLst/>
              <a:gdLst/>
              <a:ahLst/>
              <a:cxnLst/>
              <a:rect l="l" t="t" r="r" b="b"/>
              <a:pathLst>
                <a:path w="3545" h="1584" extrusionOk="0">
                  <a:moveTo>
                    <a:pt x="3487" y="1"/>
                  </a:moveTo>
                  <a:lnTo>
                    <a:pt x="0" y="480"/>
                  </a:lnTo>
                  <a:lnTo>
                    <a:pt x="38" y="1131"/>
                  </a:lnTo>
                  <a:cubicBezTo>
                    <a:pt x="38" y="1131"/>
                    <a:pt x="21" y="1583"/>
                    <a:pt x="1240" y="1583"/>
                  </a:cubicBezTo>
                  <a:cubicBezTo>
                    <a:pt x="1288" y="1583"/>
                    <a:pt x="1337" y="1583"/>
                    <a:pt x="1389" y="1581"/>
                  </a:cubicBezTo>
                  <a:cubicBezTo>
                    <a:pt x="2204" y="1562"/>
                    <a:pt x="2980" y="1217"/>
                    <a:pt x="3545" y="623"/>
                  </a:cubicBezTo>
                  <a:lnTo>
                    <a:pt x="3487" y="1"/>
                  </a:lnTo>
                  <a:close/>
                </a:path>
              </a:pathLst>
            </a:custGeom>
            <a:solidFill>
              <a:srgbClr val="EFCD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1" name="Google Shape;2327;p65">
              <a:extLst>
                <a:ext uri="{FF2B5EF4-FFF2-40B4-BE49-F238E27FC236}">
                  <a16:creationId xmlns:a16="http://schemas.microsoft.com/office/drawing/2014/main" xmlns="" id="{4FAC1D4C-1BC7-4EEF-847F-0F5D4C87C1B9}"/>
                </a:ext>
              </a:extLst>
            </p:cNvPr>
            <p:cNvSpPr/>
            <p:nvPr/>
          </p:nvSpPr>
          <p:spPr>
            <a:xfrm>
              <a:off x="2903589" y="3090435"/>
              <a:ext cx="219688" cy="106178"/>
            </a:xfrm>
            <a:custGeom>
              <a:avLst/>
              <a:gdLst/>
              <a:ahLst/>
              <a:cxnLst/>
              <a:rect l="l" t="t" r="r" b="b"/>
              <a:pathLst>
                <a:path w="3776" h="1825" extrusionOk="0">
                  <a:moveTo>
                    <a:pt x="3488" y="254"/>
                  </a:moveTo>
                  <a:lnTo>
                    <a:pt x="3526" y="704"/>
                  </a:lnTo>
                  <a:cubicBezTo>
                    <a:pt x="2990" y="1240"/>
                    <a:pt x="2262" y="1557"/>
                    <a:pt x="1505" y="1585"/>
                  </a:cubicBezTo>
                  <a:cubicBezTo>
                    <a:pt x="1453" y="1587"/>
                    <a:pt x="1403" y="1588"/>
                    <a:pt x="1355" y="1588"/>
                  </a:cubicBezTo>
                  <a:cubicBezTo>
                    <a:pt x="484" y="1588"/>
                    <a:pt x="269" y="1350"/>
                    <a:pt x="269" y="1260"/>
                  </a:cubicBezTo>
                  <a:cubicBezTo>
                    <a:pt x="278" y="1250"/>
                    <a:pt x="278" y="1250"/>
                    <a:pt x="269" y="1250"/>
                  </a:cubicBezTo>
                  <a:lnTo>
                    <a:pt x="240" y="704"/>
                  </a:lnTo>
                  <a:lnTo>
                    <a:pt x="3488" y="254"/>
                  </a:lnTo>
                  <a:close/>
                  <a:moveTo>
                    <a:pt x="3608" y="1"/>
                  </a:moveTo>
                  <a:cubicBezTo>
                    <a:pt x="3600" y="1"/>
                    <a:pt x="3591" y="2"/>
                    <a:pt x="3584" y="5"/>
                  </a:cubicBezTo>
                  <a:lnTo>
                    <a:pt x="96" y="493"/>
                  </a:lnTo>
                  <a:cubicBezTo>
                    <a:pt x="39" y="503"/>
                    <a:pt x="1" y="551"/>
                    <a:pt x="1" y="608"/>
                  </a:cubicBezTo>
                  <a:lnTo>
                    <a:pt x="39" y="1260"/>
                  </a:lnTo>
                  <a:cubicBezTo>
                    <a:pt x="39" y="1355"/>
                    <a:pt x="87" y="1451"/>
                    <a:pt x="154" y="1518"/>
                  </a:cubicBezTo>
                  <a:cubicBezTo>
                    <a:pt x="355" y="1719"/>
                    <a:pt x="758" y="1825"/>
                    <a:pt x="1351" y="1825"/>
                  </a:cubicBezTo>
                  <a:lnTo>
                    <a:pt x="1514" y="1825"/>
                  </a:lnTo>
                  <a:cubicBezTo>
                    <a:pt x="2357" y="1806"/>
                    <a:pt x="3162" y="1442"/>
                    <a:pt x="3747" y="828"/>
                  </a:cubicBezTo>
                  <a:cubicBezTo>
                    <a:pt x="3766" y="800"/>
                    <a:pt x="3775" y="771"/>
                    <a:pt x="3775" y="742"/>
                  </a:cubicBezTo>
                  <a:lnTo>
                    <a:pt x="3718" y="110"/>
                  </a:lnTo>
                  <a:cubicBezTo>
                    <a:pt x="3718" y="81"/>
                    <a:pt x="3699" y="52"/>
                    <a:pt x="3679" y="24"/>
                  </a:cubicBezTo>
                  <a:cubicBezTo>
                    <a:pt x="3658" y="10"/>
                    <a:pt x="3632" y="1"/>
                    <a:pt x="3608" y="1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2" name="Google Shape;2328;p65">
              <a:extLst>
                <a:ext uri="{FF2B5EF4-FFF2-40B4-BE49-F238E27FC236}">
                  <a16:creationId xmlns:a16="http://schemas.microsoft.com/office/drawing/2014/main" xmlns="" id="{A344A909-848B-4A44-9C55-069CB5346AEC}"/>
                </a:ext>
              </a:extLst>
            </p:cNvPr>
            <p:cNvSpPr/>
            <p:nvPr/>
          </p:nvSpPr>
          <p:spPr>
            <a:xfrm>
              <a:off x="2865713" y="3140296"/>
              <a:ext cx="96462" cy="107633"/>
            </a:xfrm>
            <a:custGeom>
              <a:avLst/>
              <a:gdLst/>
              <a:ahLst/>
              <a:cxnLst/>
              <a:rect l="l" t="t" r="r" b="b"/>
              <a:pathLst>
                <a:path w="1658" h="1850" extrusionOk="0">
                  <a:moveTo>
                    <a:pt x="767" y="0"/>
                  </a:moveTo>
                  <a:lnTo>
                    <a:pt x="0" y="470"/>
                  </a:lnTo>
                  <a:lnTo>
                    <a:pt x="565" y="1849"/>
                  </a:lnTo>
                  <a:lnTo>
                    <a:pt x="1658" y="728"/>
                  </a:lnTo>
                  <a:cubicBezTo>
                    <a:pt x="1313" y="546"/>
                    <a:pt x="1006" y="297"/>
                    <a:pt x="7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3" name="Google Shape;2329;p65">
              <a:extLst>
                <a:ext uri="{FF2B5EF4-FFF2-40B4-BE49-F238E27FC236}">
                  <a16:creationId xmlns:a16="http://schemas.microsoft.com/office/drawing/2014/main" xmlns="" id="{A959A1D0-476E-4D14-8265-7366877306F9}"/>
                </a:ext>
              </a:extLst>
            </p:cNvPr>
            <p:cNvSpPr/>
            <p:nvPr/>
          </p:nvSpPr>
          <p:spPr>
            <a:xfrm>
              <a:off x="2857917" y="3132966"/>
              <a:ext cx="111531" cy="121654"/>
            </a:xfrm>
            <a:custGeom>
              <a:avLst/>
              <a:gdLst/>
              <a:ahLst/>
              <a:cxnLst/>
              <a:rect l="l" t="t" r="r" b="b"/>
              <a:pathLst>
                <a:path w="1917" h="2091" extrusionOk="0">
                  <a:moveTo>
                    <a:pt x="872" y="280"/>
                  </a:moveTo>
                  <a:cubicBezTo>
                    <a:pt x="1083" y="519"/>
                    <a:pt x="1322" y="720"/>
                    <a:pt x="1590" y="883"/>
                  </a:cubicBezTo>
                  <a:lnTo>
                    <a:pt x="738" y="1755"/>
                  </a:lnTo>
                  <a:lnTo>
                    <a:pt x="287" y="644"/>
                  </a:lnTo>
                  <a:lnTo>
                    <a:pt x="872" y="280"/>
                  </a:lnTo>
                  <a:close/>
                  <a:moveTo>
                    <a:pt x="899" y="0"/>
                  </a:moveTo>
                  <a:cubicBezTo>
                    <a:pt x="877" y="0"/>
                    <a:pt x="855" y="7"/>
                    <a:pt x="834" y="21"/>
                  </a:cubicBezTo>
                  <a:lnTo>
                    <a:pt x="77" y="500"/>
                  </a:lnTo>
                  <a:cubicBezTo>
                    <a:pt x="19" y="529"/>
                    <a:pt x="0" y="586"/>
                    <a:pt x="29" y="644"/>
                  </a:cubicBezTo>
                  <a:lnTo>
                    <a:pt x="584" y="2023"/>
                  </a:lnTo>
                  <a:cubicBezTo>
                    <a:pt x="604" y="2061"/>
                    <a:pt x="632" y="2081"/>
                    <a:pt x="680" y="2090"/>
                  </a:cubicBezTo>
                  <a:lnTo>
                    <a:pt x="699" y="2090"/>
                  </a:lnTo>
                  <a:cubicBezTo>
                    <a:pt x="728" y="2090"/>
                    <a:pt x="767" y="2081"/>
                    <a:pt x="786" y="2052"/>
                  </a:cubicBezTo>
                  <a:lnTo>
                    <a:pt x="1878" y="931"/>
                  </a:lnTo>
                  <a:cubicBezTo>
                    <a:pt x="1897" y="912"/>
                    <a:pt x="1916" y="873"/>
                    <a:pt x="1907" y="835"/>
                  </a:cubicBezTo>
                  <a:cubicBezTo>
                    <a:pt x="1897" y="797"/>
                    <a:pt x="1878" y="768"/>
                    <a:pt x="1839" y="749"/>
                  </a:cubicBezTo>
                  <a:cubicBezTo>
                    <a:pt x="1514" y="567"/>
                    <a:pt x="1226" y="337"/>
                    <a:pt x="996" y="50"/>
                  </a:cubicBezTo>
                  <a:cubicBezTo>
                    <a:pt x="972" y="19"/>
                    <a:pt x="936" y="0"/>
                    <a:pt x="899" y="0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4" name="Google Shape;2330;p65">
              <a:extLst>
                <a:ext uri="{FF2B5EF4-FFF2-40B4-BE49-F238E27FC236}">
                  <a16:creationId xmlns:a16="http://schemas.microsoft.com/office/drawing/2014/main" xmlns="" id="{5A4352A5-F606-48A8-AA77-9CAAB64F23F1}"/>
                </a:ext>
              </a:extLst>
            </p:cNvPr>
            <p:cNvSpPr/>
            <p:nvPr/>
          </p:nvSpPr>
          <p:spPr>
            <a:xfrm>
              <a:off x="2987196" y="3114057"/>
              <a:ext cx="186816" cy="147254"/>
            </a:xfrm>
            <a:custGeom>
              <a:avLst/>
              <a:gdLst/>
              <a:ahLst/>
              <a:cxnLst/>
              <a:rect l="l" t="t" r="r" b="b"/>
              <a:pathLst>
                <a:path w="3211" h="2531" extrusionOk="0">
                  <a:moveTo>
                    <a:pt x="2530" y="1"/>
                  </a:moveTo>
                  <a:cubicBezTo>
                    <a:pt x="2530" y="1"/>
                    <a:pt x="987" y="882"/>
                    <a:pt x="1" y="1189"/>
                  </a:cubicBezTo>
                  <a:lnTo>
                    <a:pt x="911" y="2530"/>
                  </a:lnTo>
                  <a:cubicBezTo>
                    <a:pt x="911" y="2530"/>
                    <a:pt x="2568" y="1352"/>
                    <a:pt x="3210" y="528"/>
                  </a:cubicBezTo>
                  <a:lnTo>
                    <a:pt x="253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5" name="Google Shape;2331;p65">
              <a:extLst>
                <a:ext uri="{FF2B5EF4-FFF2-40B4-BE49-F238E27FC236}">
                  <a16:creationId xmlns:a16="http://schemas.microsoft.com/office/drawing/2014/main" xmlns="" id="{C5B9E27B-36B8-4C0A-A32F-463B07811832}"/>
                </a:ext>
              </a:extLst>
            </p:cNvPr>
            <p:cNvSpPr/>
            <p:nvPr/>
          </p:nvSpPr>
          <p:spPr>
            <a:xfrm>
              <a:off x="2979981" y="3107482"/>
              <a:ext cx="201245" cy="160519"/>
            </a:xfrm>
            <a:custGeom>
              <a:avLst/>
              <a:gdLst/>
              <a:ahLst/>
              <a:cxnLst/>
              <a:rect l="l" t="t" r="r" b="b"/>
              <a:pathLst>
                <a:path w="3459" h="2759" extrusionOk="0">
                  <a:moveTo>
                    <a:pt x="2644" y="258"/>
                  </a:moveTo>
                  <a:lnTo>
                    <a:pt x="3162" y="660"/>
                  </a:lnTo>
                  <a:cubicBezTo>
                    <a:pt x="2596" y="1331"/>
                    <a:pt x="1408" y="2212"/>
                    <a:pt x="1064" y="2471"/>
                  </a:cubicBezTo>
                  <a:lnTo>
                    <a:pt x="316" y="1369"/>
                  </a:lnTo>
                  <a:lnTo>
                    <a:pt x="307" y="1369"/>
                  </a:lnTo>
                  <a:cubicBezTo>
                    <a:pt x="1179" y="1062"/>
                    <a:pt x="2347" y="421"/>
                    <a:pt x="2644" y="258"/>
                  </a:cubicBezTo>
                  <a:close/>
                  <a:moveTo>
                    <a:pt x="2658" y="1"/>
                  </a:moveTo>
                  <a:cubicBezTo>
                    <a:pt x="2640" y="1"/>
                    <a:pt x="2622" y="6"/>
                    <a:pt x="2606" y="18"/>
                  </a:cubicBezTo>
                  <a:cubicBezTo>
                    <a:pt x="2587" y="18"/>
                    <a:pt x="1054" y="890"/>
                    <a:pt x="86" y="1187"/>
                  </a:cubicBezTo>
                  <a:cubicBezTo>
                    <a:pt x="48" y="1206"/>
                    <a:pt x="19" y="1235"/>
                    <a:pt x="10" y="1264"/>
                  </a:cubicBezTo>
                  <a:cubicBezTo>
                    <a:pt x="0" y="1302"/>
                    <a:pt x="0" y="1340"/>
                    <a:pt x="29" y="1369"/>
                  </a:cubicBezTo>
                  <a:lnTo>
                    <a:pt x="929" y="2710"/>
                  </a:lnTo>
                  <a:cubicBezTo>
                    <a:pt x="949" y="2739"/>
                    <a:pt x="977" y="2758"/>
                    <a:pt x="1006" y="2758"/>
                  </a:cubicBezTo>
                  <a:lnTo>
                    <a:pt x="1035" y="2758"/>
                  </a:lnTo>
                  <a:cubicBezTo>
                    <a:pt x="1054" y="2758"/>
                    <a:pt x="1083" y="2758"/>
                    <a:pt x="1102" y="2739"/>
                  </a:cubicBezTo>
                  <a:cubicBezTo>
                    <a:pt x="1169" y="2691"/>
                    <a:pt x="2788" y="1541"/>
                    <a:pt x="3430" y="718"/>
                  </a:cubicBezTo>
                  <a:cubicBezTo>
                    <a:pt x="3449" y="689"/>
                    <a:pt x="3459" y="660"/>
                    <a:pt x="3459" y="631"/>
                  </a:cubicBezTo>
                  <a:cubicBezTo>
                    <a:pt x="3449" y="603"/>
                    <a:pt x="3430" y="574"/>
                    <a:pt x="3411" y="545"/>
                  </a:cubicBezTo>
                  <a:lnTo>
                    <a:pt x="2731" y="28"/>
                  </a:lnTo>
                  <a:cubicBezTo>
                    <a:pt x="2708" y="11"/>
                    <a:pt x="2683" y="1"/>
                    <a:pt x="2658" y="1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6" name="Google Shape;2332;p65">
              <a:extLst>
                <a:ext uri="{FF2B5EF4-FFF2-40B4-BE49-F238E27FC236}">
                  <a16:creationId xmlns:a16="http://schemas.microsoft.com/office/drawing/2014/main" xmlns="" id="{ED6A240D-0702-4158-96BD-82D719766C57}"/>
                </a:ext>
              </a:extLst>
            </p:cNvPr>
            <p:cNvSpPr/>
            <p:nvPr/>
          </p:nvSpPr>
          <p:spPr>
            <a:xfrm>
              <a:off x="2510108" y="2184206"/>
              <a:ext cx="1061261" cy="968639"/>
            </a:xfrm>
            <a:custGeom>
              <a:avLst/>
              <a:gdLst/>
              <a:ahLst/>
              <a:cxnLst/>
              <a:rect l="l" t="t" r="r" b="b"/>
              <a:pathLst>
                <a:path w="18241" h="16649" extrusionOk="0">
                  <a:moveTo>
                    <a:pt x="8926" y="0"/>
                  </a:moveTo>
                  <a:cubicBezTo>
                    <a:pt x="8387" y="0"/>
                    <a:pt x="7828" y="30"/>
                    <a:pt x="7252" y="89"/>
                  </a:cubicBezTo>
                  <a:cubicBezTo>
                    <a:pt x="2596" y="559"/>
                    <a:pt x="1121" y="2456"/>
                    <a:pt x="527" y="5243"/>
                  </a:cubicBezTo>
                  <a:cubicBezTo>
                    <a:pt x="0" y="7667"/>
                    <a:pt x="709" y="9938"/>
                    <a:pt x="728" y="10436"/>
                  </a:cubicBezTo>
                  <a:cubicBezTo>
                    <a:pt x="479" y="11394"/>
                    <a:pt x="364" y="12371"/>
                    <a:pt x="623" y="13051"/>
                  </a:cubicBezTo>
                  <a:cubicBezTo>
                    <a:pt x="1440" y="15179"/>
                    <a:pt x="4915" y="16648"/>
                    <a:pt x="8147" y="16648"/>
                  </a:cubicBezTo>
                  <a:cubicBezTo>
                    <a:pt x="8248" y="16648"/>
                    <a:pt x="8349" y="16647"/>
                    <a:pt x="8450" y="16644"/>
                  </a:cubicBezTo>
                  <a:cubicBezTo>
                    <a:pt x="10864" y="16577"/>
                    <a:pt x="14322" y="14996"/>
                    <a:pt x="15060" y="13760"/>
                  </a:cubicBezTo>
                  <a:cubicBezTo>
                    <a:pt x="16219" y="12946"/>
                    <a:pt x="18241" y="8558"/>
                    <a:pt x="16852" y="4803"/>
                  </a:cubicBezTo>
                  <a:cubicBezTo>
                    <a:pt x="15634" y="1511"/>
                    <a:pt x="12760" y="0"/>
                    <a:pt x="8926" y="0"/>
                  </a:cubicBezTo>
                  <a:close/>
                </a:path>
              </a:pathLst>
            </a:custGeom>
            <a:solidFill>
              <a:srgbClr val="F6E3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7" name="Google Shape;2333;p65">
              <a:extLst>
                <a:ext uri="{FF2B5EF4-FFF2-40B4-BE49-F238E27FC236}">
                  <a16:creationId xmlns:a16="http://schemas.microsoft.com/office/drawing/2014/main" xmlns="" id="{E8D54ECB-3C83-4D7F-A8F2-CFDADE35BE4D}"/>
                </a:ext>
              </a:extLst>
            </p:cNvPr>
            <p:cNvSpPr/>
            <p:nvPr/>
          </p:nvSpPr>
          <p:spPr>
            <a:xfrm>
              <a:off x="3038512" y="2776781"/>
              <a:ext cx="260356" cy="189201"/>
            </a:xfrm>
            <a:custGeom>
              <a:avLst/>
              <a:gdLst/>
              <a:ahLst/>
              <a:cxnLst/>
              <a:rect l="l" t="t" r="r" b="b"/>
              <a:pathLst>
                <a:path w="4475" h="3252" extrusionOk="0">
                  <a:moveTo>
                    <a:pt x="2258" y="1"/>
                  </a:moveTo>
                  <a:cubicBezTo>
                    <a:pt x="2233" y="1"/>
                    <a:pt x="2209" y="1"/>
                    <a:pt x="2184" y="2"/>
                  </a:cubicBezTo>
                  <a:cubicBezTo>
                    <a:pt x="968" y="40"/>
                    <a:pt x="0" y="797"/>
                    <a:pt x="29" y="1688"/>
                  </a:cubicBezTo>
                  <a:cubicBezTo>
                    <a:pt x="57" y="2565"/>
                    <a:pt x="1011" y="3251"/>
                    <a:pt x="2185" y="3251"/>
                  </a:cubicBezTo>
                  <a:cubicBezTo>
                    <a:pt x="2217" y="3251"/>
                    <a:pt x="2248" y="3251"/>
                    <a:pt x="2280" y="3250"/>
                  </a:cubicBezTo>
                  <a:cubicBezTo>
                    <a:pt x="3506" y="3211"/>
                    <a:pt x="4474" y="2454"/>
                    <a:pt x="4436" y="1563"/>
                  </a:cubicBezTo>
                  <a:cubicBezTo>
                    <a:pt x="4408" y="681"/>
                    <a:pt x="3441" y="1"/>
                    <a:pt x="22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8" name="Google Shape;2334;p65">
              <a:extLst>
                <a:ext uri="{FF2B5EF4-FFF2-40B4-BE49-F238E27FC236}">
                  <a16:creationId xmlns:a16="http://schemas.microsoft.com/office/drawing/2014/main" xmlns="" id="{743573C1-0F3E-4C54-B51D-0B303D6FA0D4}"/>
                </a:ext>
              </a:extLst>
            </p:cNvPr>
            <p:cNvSpPr/>
            <p:nvPr/>
          </p:nvSpPr>
          <p:spPr>
            <a:xfrm>
              <a:off x="2531810" y="2793479"/>
              <a:ext cx="194612" cy="189085"/>
            </a:xfrm>
            <a:custGeom>
              <a:avLst/>
              <a:gdLst/>
              <a:ahLst/>
              <a:cxnLst/>
              <a:rect l="l" t="t" r="r" b="b"/>
              <a:pathLst>
                <a:path w="3345" h="3250" extrusionOk="0">
                  <a:moveTo>
                    <a:pt x="1160" y="1"/>
                  </a:moveTo>
                  <a:cubicBezTo>
                    <a:pt x="1128" y="1"/>
                    <a:pt x="1096" y="1"/>
                    <a:pt x="1064" y="2"/>
                  </a:cubicBezTo>
                  <a:cubicBezTo>
                    <a:pt x="815" y="12"/>
                    <a:pt x="556" y="50"/>
                    <a:pt x="317" y="117"/>
                  </a:cubicBezTo>
                  <a:cubicBezTo>
                    <a:pt x="96" y="1037"/>
                    <a:pt x="1" y="1937"/>
                    <a:pt x="250" y="2579"/>
                  </a:cubicBezTo>
                  <a:cubicBezTo>
                    <a:pt x="336" y="2800"/>
                    <a:pt x="441" y="3010"/>
                    <a:pt x="575" y="3202"/>
                  </a:cubicBezTo>
                  <a:cubicBezTo>
                    <a:pt x="767" y="3240"/>
                    <a:pt x="968" y="3250"/>
                    <a:pt x="1160" y="3250"/>
                  </a:cubicBezTo>
                  <a:cubicBezTo>
                    <a:pt x="2377" y="3212"/>
                    <a:pt x="3344" y="2455"/>
                    <a:pt x="3325" y="1554"/>
                  </a:cubicBezTo>
                  <a:cubicBezTo>
                    <a:pt x="3297" y="687"/>
                    <a:pt x="2342" y="1"/>
                    <a:pt x="11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9" name="Google Shape;2335;p65">
              <a:extLst>
                <a:ext uri="{FF2B5EF4-FFF2-40B4-BE49-F238E27FC236}">
                  <a16:creationId xmlns:a16="http://schemas.microsoft.com/office/drawing/2014/main" xmlns="" id="{96948EEE-3396-4159-83B7-7895BDD2847D}"/>
                </a:ext>
              </a:extLst>
            </p:cNvPr>
            <p:cNvSpPr/>
            <p:nvPr/>
          </p:nvSpPr>
          <p:spPr>
            <a:xfrm>
              <a:off x="2509526" y="2177107"/>
              <a:ext cx="1068534" cy="982718"/>
            </a:xfrm>
            <a:custGeom>
              <a:avLst/>
              <a:gdLst/>
              <a:ahLst/>
              <a:cxnLst/>
              <a:rect l="l" t="t" r="r" b="b"/>
              <a:pathLst>
                <a:path w="18366" h="16891" extrusionOk="0">
                  <a:moveTo>
                    <a:pt x="8958" y="240"/>
                  </a:moveTo>
                  <a:cubicBezTo>
                    <a:pt x="12924" y="240"/>
                    <a:pt x="15607" y="1849"/>
                    <a:pt x="16766" y="4973"/>
                  </a:cubicBezTo>
                  <a:cubicBezTo>
                    <a:pt x="18098" y="8594"/>
                    <a:pt x="16153" y="12982"/>
                    <a:pt x="15003" y="13787"/>
                  </a:cubicBezTo>
                  <a:lnTo>
                    <a:pt x="14984" y="13806"/>
                  </a:lnTo>
                  <a:lnTo>
                    <a:pt x="14974" y="13825"/>
                  </a:lnTo>
                  <a:cubicBezTo>
                    <a:pt x="14285" y="14974"/>
                    <a:pt x="10941" y="16574"/>
                    <a:pt x="8469" y="16651"/>
                  </a:cubicBezTo>
                  <a:cubicBezTo>
                    <a:pt x="8368" y="16654"/>
                    <a:pt x="8267" y="16655"/>
                    <a:pt x="8167" y="16655"/>
                  </a:cubicBezTo>
                  <a:cubicBezTo>
                    <a:pt x="4793" y="16655"/>
                    <a:pt x="1510" y="15116"/>
                    <a:pt x="748" y="13135"/>
                  </a:cubicBezTo>
                  <a:cubicBezTo>
                    <a:pt x="527" y="12570"/>
                    <a:pt x="566" y="11708"/>
                    <a:pt x="863" y="10596"/>
                  </a:cubicBezTo>
                  <a:lnTo>
                    <a:pt x="863" y="10577"/>
                  </a:lnTo>
                  <a:lnTo>
                    <a:pt x="863" y="10558"/>
                  </a:lnTo>
                  <a:cubicBezTo>
                    <a:pt x="843" y="10357"/>
                    <a:pt x="805" y="10156"/>
                    <a:pt x="767" y="9954"/>
                  </a:cubicBezTo>
                  <a:cubicBezTo>
                    <a:pt x="585" y="9016"/>
                    <a:pt x="250" y="7253"/>
                    <a:pt x="642" y="5404"/>
                  </a:cubicBezTo>
                  <a:cubicBezTo>
                    <a:pt x="1150" y="3066"/>
                    <a:pt x="2300" y="834"/>
                    <a:pt x="7281" y="326"/>
                  </a:cubicBezTo>
                  <a:cubicBezTo>
                    <a:pt x="7837" y="269"/>
                    <a:pt x="8402" y="240"/>
                    <a:pt x="8958" y="240"/>
                  </a:cubicBezTo>
                  <a:close/>
                  <a:moveTo>
                    <a:pt x="8921" y="0"/>
                  </a:moveTo>
                  <a:cubicBezTo>
                    <a:pt x="8386" y="0"/>
                    <a:pt x="7829" y="29"/>
                    <a:pt x="7253" y="87"/>
                  </a:cubicBezTo>
                  <a:cubicBezTo>
                    <a:pt x="2118" y="604"/>
                    <a:pt x="930" y="2922"/>
                    <a:pt x="412" y="5346"/>
                  </a:cubicBezTo>
                  <a:cubicBezTo>
                    <a:pt x="0" y="7243"/>
                    <a:pt x="345" y="9044"/>
                    <a:pt x="527" y="10002"/>
                  </a:cubicBezTo>
                  <a:cubicBezTo>
                    <a:pt x="566" y="10175"/>
                    <a:pt x="594" y="10357"/>
                    <a:pt x="614" y="10539"/>
                  </a:cubicBezTo>
                  <a:cubicBezTo>
                    <a:pt x="317" y="11698"/>
                    <a:pt x="278" y="12599"/>
                    <a:pt x="518" y="13212"/>
                  </a:cubicBezTo>
                  <a:cubicBezTo>
                    <a:pt x="1313" y="15281"/>
                    <a:pt x="4695" y="16891"/>
                    <a:pt x="8153" y="16891"/>
                  </a:cubicBezTo>
                  <a:lnTo>
                    <a:pt x="8460" y="16881"/>
                  </a:lnTo>
                  <a:cubicBezTo>
                    <a:pt x="10845" y="16814"/>
                    <a:pt x="14332" y="15291"/>
                    <a:pt x="15156" y="13959"/>
                  </a:cubicBezTo>
                  <a:cubicBezTo>
                    <a:pt x="16383" y="13068"/>
                    <a:pt x="18366" y="8651"/>
                    <a:pt x="16977" y="4877"/>
                  </a:cubicBezTo>
                  <a:cubicBezTo>
                    <a:pt x="16296" y="3028"/>
                    <a:pt x="15070" y="1677"/>
                    <a:pt x="13346" y="872"/>
                  </a:cubicBezTo>
                  <a:cubicBezTo>
                    <a:pt x="12100" y="290"/>
                    <a:pt x="10617" y="0"/>
                    <a:pt x="89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0" name="Google Shape;2336;p65">
              <a:extLst>
                <a:ext uri="{FF2B5EF4-FFF2-40B4-BE49-F238E27FC236}">
                  <a16:creationId xmlns:a16="http://schemas.microsoft.com/office/drawing/2014/main" xmlns="" id="{12CF3306-BEC8-4080-BABA-EED611159A73}"/>
                </a:ext>
              </a:extLst>
            </p:cNvPr>
            <p:cNvSpPr/>
            <p:nvPr/>
          </p:nvSpPr>
          <p:spPr>
            <a:xfrm>
              <a:off x="2760346" y="2011582"/>
              <a:ext cx="924771" cy="876307"/>
            </a:xfrm>
            <a:custGeom>
              <a:avLst/>
              <a:gdLst/>
              <a:ahLst/>
              <a:cxnLst/>
              <a:rect l="l" t="t" r="r" b="b"/>
              <a:pathLst>
                <a:path w="15895" h="15062" extrusionOk="0">
                  <a:moveTo>
                    <a:pt x="9284" y="0"/>
                  </a:moveTo>
                  <a:cubicBezTo>
                    <a:pt x="8604" y="288"/>
                    <a:pt x="5912" y="173"/>
                    <a:pt x="4532" y="230"/>
                  </a:cubicBezTo>
                  <a:cubicBezTo>
                    <a:pt x="3143" y="288"/>
                    <a:pt x="700" y="1504"/>
                    <a:pt x="1" y="2683"/>
                  </a:cubicBezTo>
                  <a:cubicBezTo>
                    <a:pt x="1" y="2683"/>
                    <a:pt x="2769" y="4742"/>
                    <a:pt x="4532" y="5873"/>
                  </a:cubicBezTo>
                  <a:cubicBezTo>
                    <a:pt x="6285" y="7003"/>
                    <a:pt x="9696" y="10835"/>
                    <a:pt x="9696" y="10835"/>
                  </a:cubicBezTo>
                  <a:cubicBezTo>
                    <a:pt x="9696" y="10835"/>
                    <a:pt x="9657" y="13690"/>
                    <a:pt x="9657" y="14121"/>
                  </a:cubicBezTo>
                  <a:cubicBezTo>
                    <a:pt x="9667" y="14538"/>
                    <a:pt x="9792" y="14668"/>
                    <a:pt x="9921" y="14668"/>
                  </a:cubicBezTo>
                  <a:cubicBezTo>
                    <a:pt x="9926" y="14668"/>
                    <a:pt x="9931" y="14668"/>
                    <a:pt x="9935" y="14668"/>
                  </a:cubicBezTo>
                  <a:cubicBezTo>
                    <a:pt x="10060" y="14648"/>
                    <a:pt x="11142" y="13413"/>
                    <a:pt x="11142" y="13413"/>
                  </a:cubicBezTo>
                  <a:lnTo>
                    <a:pt x="13145" y="14802"/>
                  </a:lnTo>
                  <a:cubicBezTo>
                    <a:pt x="13145" y="14802"/>
                    <a:pt x="13494" y="15061"/>
                    <a:pt x="14149" y="15061"/>
                  </a:cubicBezTo>
                  <a:cubicBezTo>
                    <a:pt x="14171" y="15061"/>
                    <a:pt x="14194" y="15061"/>
                    <a:pt x="14218" y="15060"/>
                  </a:cubicBezTo>
                  <a:cubicBezTo>
                    <a:pt x="13940" y="14802"/>
                    <a:pt x="13940" y="13911"/>
                    <a:pt x="13940" y="13911"/>
                  </a:cubicBezTo>
                  <a:lnTo>
                    <a:pt x="13940" y="13911"/>
                  </a:lnTo>
                  <a:cubicBezTo>
                    <a:pt x="13940" y="13911"/>
                    <a:pt x="14119" y="13992"/>
                    <a:pt x="14428" y="13992"/>
                  </a:cubicBezTo>
                  <a:cubicBezTo>
                    <a:pt x="14583" y="13992"/>
                    <a:pt x="14770" y="13971"/>
                    <a:pt x="14984" y="13911"/>
                  </a:cubicBezTo>
                  <a:cubicBezTo>
                    <a:pt x="14294" y="13489"/>
                    <a:pt x="14553" y="11937"/>
                    <a:pt x="14955" y="10835"/>
                  </a:cubicBezTo>
                  <a:cubicBezTo>
                    <a:pt x="15358" y="9743"/>
                    <a:pt x="14994" y="8316"/>
                    <a:pt x="14716" y="7444"/>
                  </a:cubicBezTo>
                  <a:cubicBezTo>
                    <a:pt x="15549" y="7214"/>
                    <a:pt x="15894" y="6352"/>
                    <a:pt x="15894" y="6352"/>
                  </a:cubicBezTo>
                  <a:cubicBezTo>
                    <a:pt x="15894" y="6352"/>
                    <a:pt x="14850" y="5949"/>
                    <a:pt x="14380" y="5557"/>
                  </a:cubicBezTo>
                  <a:cubicBezTo>
                    <a:pt x="13643" y="4944"/>
                    <a:pt x="13001" y="4225"/>
                    <a:pt x="12484" y="3420"/>
                  </a:cubicBezTo>
                  <a:cubicBezTo>
                    <a:pt x="11784" y="2386"/>
                    <a:pt x="8431" y="1217"/>
                    <a:pt x="8431" y="1217"/>
                  </a:cubicBezTo>
                  <a:cubicBezTo>
                    <a:pt x="8431" y="1217"/>
                    <a:pt x="9131" y="690"/>
                    <a:pt x="92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1" name="Google Shape;2337;p65">
              <a:extLst>
                <a:ext uri="{FF2B5EF4-FFF2-40B4-BE49-F238E27FC236}">
                  <a16:creationId xmlns:a16="http://schemas.microsoft.com/office/drawing/2014/main" xmlns="" id="{10EA5592-A42E-4292-B839-E1623A466E54}"/>
                </a:ext>
              </a:extLst>
            </p:cNvPr>
            <p:cNvSpPr/>
            <p:nvPr/>
          </p:nvSpPr>
          <p:spPr>
            <a:xfrm>
              <a:off x="2825568" y="2026069"/>
              <a:ext cx="278159" cy="138294"/>
            </a:xfrm>
            <a:custGeom>
              <a:avLst/>
              <a:gdLst/>
              <a:ahLst/>
              <a:cxnLst/>
              <a:rect l="l" t="t" r="r" b="b"/>
              <a:pathLst>
                <a:path w="4781" h="2377" extrusionOk="0">
                  <a:moveTo>
                    <a:pt x="3191" y="0"/>
                  </a:moveTo>
                  <a:cubicBezTo>
                    <a:pt x="2261" y="106"/>
                    <a:pt x="987" y="632"/>
                    <a:pt x="29" y="1303"/>
                  </a:cubicBezTo>
                  <a:cubicBezTo>
                    <a:pt x="0" y="1523"/>
                    <a:pt x="0" y="1753"/>
                    <a:pt x="20" y="1983"/>
                  </a:cubicBezTo>
                  <a:lnTo>
                    <a:pt x="307" y="2376"/>
                  </a:lnTo>
                  <a:cubicBezTo>
                    <a:pt x="738" y="1918"/>
                    <a:pt x="2500" y="1081"/>
                    <a:pt x="4400" y="1081"/>
                  </a:cubicBezTo>
                  <a:cubicBezTo>
                    <a:pt x="4527" y="1081"/>
                    <a:pt x="4654" y="1085"/>
                    <a:pt x="4781" y="1092"/>
                  </a:cubicBezTo>
                  <a:cubicBezTo>
                    <a:pt x="4541" y="661"/>
                    <a:pt x="3890" y="230"/>
                    <a:pt x="31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2" name="Google Shape;2338;p65">
              <a:extLst>
                <a:ext uri="{FF2B5EF4-FFF2-40B4-BE49-F238E27FC236}">
                  <a16:creationId xmlns:a16="http://schemas.microsoft.com/office/drawing/2014/main" xmlns="" id="{FA65BA7C-57FB-458A-82AA-479701DB80C2}"/>
                </a:ext>
              </a:extLst>
            </p:cNvPr>
            <p:cNvSpPr/>
            <p:nvPr/>
          </p:nvSpPr>
          <p:spPr>
            <a:xfrm>
              <a:off x="3039035" y="2164308"/>
              <a:ext cx="615952" cy="277984"/>
            </a:xfrm>
            <a:custGeom>
              <a:avLst/>
              <a:gdLst/>
              <a:ahLst/>
              <a:cxnLst/>
              <a:rect l="l" t="t" r="r" b="b"/>
              <a:pathLst>
                <a:path w="10587" h="4778" extrusionOk="0">
                  <a:moveTo>
                    <a:pt x="6736" y="0"/>
                  </a:moveTo>
                  <a:cubicBezTo>
                    <a:pt x="5471" y="824"/>
                    <a:pt x="4149" y="1571"/>
                    <a:pt x="2779" y="2213"/>
                  </a:cubicBezTo>
                  <a:cubicBezTo>
                    <a:pt x="1735" y="2711"/>
                    <a:pt x="710" y="3123"/>
                    <a:pt x="1" y="3439"/>
                  </a:cubicBezTo>
                  <a:cubicBezTo>
                    <a:pt x="461" y="3775"/>
                    <a:pt x="892" y="4139"/>
                    <a:pt x="1313" y="4532"/>
                  </a:cubicBezTo>
                  <a:cubicBezTo>
                    <a:pt x="2266" y="4666"/>
                    <a:pt x="3449" y="4777"/>
                    <a:pt x="4695" y="4777"/>
                  </a:cubicBezTo>
                  <a:cubicBezTo>
                    <a:pt x="6730" y="4777"/>
                    <a:pt x="8935" y="4481"/>
                    <a:pt x="10587" y="3506"/>
                  </a:cubicBezTo>
                  <a:cubicBezTo>
                    <a:pt x="10232" y="3353"/>
                    <a:pt x="9897" y="3162"/>
                    <a:pt x="9590" y="2932"/>
                  </a:cubicBezTo>
                  <a:cubicBezTo>
                    <a:pt x="8853" y="2319"/>
                    <a:pt x="8211" y="1600"/>
                    <a:pt x="7694" y="795"/>
                  </a:cubicBezTo>
                  <a:cubicBezTo>
                    <a:pt x="7512" y="527"/>
                    <a:pt x="7157" y="259"/>
                    <a:pt x="67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3" name="Google Shape;2339;p65">
              <a:extLst>
                <a:ext uri="{FF2B5EF4-FFF2-40B4-BE49-F238E27FC236}">
                  <a16:creationId xmlns:a16="http://schemas.microsoft.com/office/drawing/2014/main" xmlns="" id="{706C9215-55D0-41C7-9C9B-497FCD523688}"/>
                </a:ext>
              </a:extLst>
            </p:cNvPr>
            <p:cNvSpPr/>
            <p:nvPr/>
          </p:nvSpPr>
          <p:spPr>
            <a:xfrm>
              <a:off x="3268154" y="2501293"/>
              <a:ext cx="374621" cy="386548"/>
            </a:xfrm>
            <a:custGeom>
              <a:avLst/>
              <a:gdLst/>
              <a:ahLst/>
              <a:cxnLst/>
              <a:rect l="l" t="t" r="r" b="b"/>
              <a:pathLst>
                <a:path w="6439" h="6644" extrusionOk="0">
                  <a:moveTo>
                    <a:pt x="3513" y="0"/>
                  </a:moveTo>
                  <a:cubicBezTo>
                    <a:pt x="3506" y="0"/>
                    <a:pt x="3501" y="2"/>
                    <a:pt x="3497" y="4"/>
                  </a:cubicBezTo>
                  <a:cubicBezTo>
                    <a:pt x="3382" y="90"/>
                    <a:pt x="3497" y="1824"/>
                    <a:pt x="3497" y="1824"/>
                  </a:cubicBezTo>
                  <a:cubicBezTo>
                    <a:pt x="3497" y="1824"/>
                    <a:pt x="2855" y="972"/>
                    <a:pt x="1916" y="579"/>
                  </a:cubicBezTo>
                  <a:cubicBezTo>
                    <a:pt x="1819" y="540"/>
                    <a:pt x="1715" y="522"/>
                    <a:pt x="1609" y="522"/>
                  </a:cubicBezTo>
                  <a:cubicBezTo>
                    <a:pt x="1066" y="522"/>
                    <a:pt x="433" y="979"/>
                    <a:pt x="0" y="1355"/>
                  </a:cubicBezTo>
                  <a:cubicBezTo>
                    <a:pt x="585" y="1978"/>
                    <a:pt x="968" y="2418"/>
                    <a:pt x="968" y="2418"/>
                  </a:cubicBezTo>
                  <a:cubicBezTo>
                    <a:pt x="968" y="2418"/>
                    <a:pt x="929" y="5273"/>
                    <a:pt x="929" y="5704"/>
                  </a:cubicBezTo>
                  <a:cubicBezTo>
                    <a:pt x="939" y="6121"/>
                    <a:pt x="1064" y="6251"/>
                    <a:pt x="1193" y="6251"/>
                  </a:cubicBezTo>
                  <a:cubicBezTo>
                    <a:pt x="1198" y="6251"/>
                    <a:pt x="1203" y="6251"/>
                    <a:pt x="1207" y="6251"/>
                  </a:cubicBezTo>
                  <a:cubicBezTo>
                    <a:pt x="1332" y="6231"/>
                    <a:pt x="2414" y="4996"/>
                    <a:pt x="2414" y="4996"/>
                  </a:cubicBezTo>
                  <a:lnTo>
                    <a:pt x="4417" y="6385"/>
                  </a:lnTo>
                  <a:cubicBezTo>
                    <a:pt x="4417" y="6385"/>
                    <a:pt x="4777" y="6644"/>
                    <a:pt x="5453" y="6644"/>
                  </a:cubicBezTo>
                  <a:cubicBezTo>
                    <a:pt x="5465" y="6644"/>
                    <a:pt x="5477" y="6644"/>
                    <a:pt x="5490" y="6643"/>
                  </a:cubicBezTo>
                  <a:cubicBezTo>
                    <a:pt x="5212" y="6385"/>
                    <a:pt x="5212" y="5494"/>
                    <a:pt x="5212" y="5494"/>
                  </a:cubicBezTo>
                  <a:lnTo>
                    <a:pt x="5212" y="5494"/>
                  </a:lnTo>
                  <a:cubicBezTo>
                    <a:pt x="5212" y="5494"/>
                    <a:pt x="5391" y="5570"/>
                    <a:pt x="5700" y="5570"/>
                  </a:cubicBezTo>
                  <a:cubicBezTo>
                    <a:pt x="5855" y="5570"/>
                    <a:pt x="6042" y="5551"/>
                    <a:pt x="6256" y="5494"/>
                  </a:cubicBezTo>
                  <a:cubicBezTo>
                    <a:pt x="5566" y="5072"/>
                    <a:pt x="5825" y="3511"/>
                    <a:pt x="6227" y="2418"/>
                  </a:cubicBezTo>
                  <a:cubicBezTo>
                    <a:pt x="6438" y="1834"/>
                    <a:pt x="6438" y="1154"/>
                    <a:pt x="6342" y="512"/>
                  </a:cubicBezTo>
                  <a:lnTo>
                    <a:pt x="6342" y="512"/>
                  </a:lnTo>
                  <a:cubicBezTo>
                    <a:pt x="6074" y="1144"/>
                    <a:pt x="5585" y="2083"/>
                    <a:pt x="4934" y="2533"/>
                  </a:cubicBezTo>
                  <a:cubicBezTo>
                    <a:pt x="4795" y="1061"/>
                    <a:pt x="3698" y="0"/>
                    <a:pt x="35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4" name="Google Shape;2340;p65">
              <a:extLst>
                <a:ext uri="{FF2B5EF4-FFF2-40B4-BE49-F238E27FC236}">
                  <a16:creationId xmlns:a16="http://schemas.microsoft.com/office/drawing/2014/main" xmlns="" id="{F815EB61-49D0-4E14-907D-70AA2DF001B7}"/>
                </a:ext>
              </a:extLst>
            </p:cNvPr>
            <p:cNvSpPr/>
            <p:nvPr/>
          </p:nvSpPr>
          <p:spPr>
            <a:xfrm>
              <a:off x="2752550" y="2004833"/>
              <a:ext cx="939782" cy="890212"/>
            </a:xfrm>
            <a:custGeom>
              <a:avLst/>
              <a:gdLst/>
              <a:ahLst/>
              <a:cxnLst/>
              <a:rect l="l" t="t" r="r" b="b"/>
              <a:pathLst>
                <a:path w="16153" h="15301" extrusionOk="0">
                  <a:moveTo>
                    <a:pt x="9236" y="289"/>
                  </a:moveTo>
                  <a:lnTo>
                    <a:pt x="9236" y="289"/>
                  </a:lnTo>
                  <a:cubicBezTo>
                    <a:pt x="9025" y="825"/>
                    <a:pt x="8498" y="1227"/>
                    <a:pt x="8498" y="1227"/>
                  </a:cubicBezTo>
                  <a:cubicBezTo>
                    <a:pt x="8460" y="1256"/>
                    <a:pt x="8450" y="1304"/>
                    <a:pt x="8460" y="1352"/>
                  </a:cubicBezTo>
                  <a:cubicBezTo>
                    <a:pt x="8460" y="1390"/>
                    <a:pt x="8489" y="1429"/>
                    <a:pt x="8536" y="1448"/>
                  </a:cubicBezTo>
                  <a:cubicBezTo>
                    <a:pt x="8565" y="1457"/>
                    <a:pt x="11851" y="2617"/>
                    <a:pt x="12522" y="3603"/>
                  </a:cubicBezTo>
                  <a:cubicBezTo>
                    <a:pt x="13049" y="4418"/>
                    <a:pt x="13700" y="5146"/>
                    <a:pt x="14447" y="5768"/>
                  </a:cubicBezTo>
                  <a:cubicBezTo>
                    <a:pt x="14831" y="6085"/>
                    <a:pt x="15578" y="6410"/>
                    <a:pt x="15875" y="6535"/>
                  </a:cubicBezTo>
                  <a:cubicBezTo>
                    <a:pt x="15750" y="6765"/>
                    <a:pt x="15425" y="7282"/>
                    <a:pt x="14821" y="7445"/>
                  </a:cubicBezTo>
                  <a:cubicBezTo>
                    <a:pt x="14754" y="7464"/>
                    <a:pt x="14716" y="7531"/>
                    <a:pt x="14735" y="7598"/>
                  </a:cubicBezTo>
                  <a:cubicBezTo>
                    <a:pt x="15195" y="8997"/>
                    <a:pt x="15271" y="10108"/>
                    <a:pt x="14974" y="10913"/>
                  </a:cubicBezTo>
                  <a:cubicBezTo>
                    <a:pt x="14649" y="11785"/>
                    <a:pt x="14313" y="13318"/>
                    <a:pt x="14859" y="13960"/>
                  </a:cubicBezTo>
                  <a:cubicBezTo>
                    <a:pt x="14759" y="13979"/>
                    <a:pt x="14657" y="13989"/>
                    <a:pt x="14556" y="13989"/>
                  </a:cubicBezTo>
                  <a:cubicBezTo>
                    <a:pt x="14406" y="13989"/>
                    <a:pt x="14259" y="13967"/>
                    <a:pt x="14122" y="13921"/>
                  </a:cubicBezTo>
                  <a:cubicBezTo>
                    <a:pt x="14104" y="13913"/>
                    <a:pt x="14085" y="13908"/>
                    <a:pt x="14067" y="13908"/>
                  </a:cubicBezTo>
                  <a:cubicBezTo>
                    <a:pt x="14044" y="13908"/>
                    <a:pt x="14023" y="13915"/>
                    <a:pt x="14007" y="13931"/>
                  </a:cubicBezTo>
                  <a:cubicBezTo>
                    <a:pt x="13968" y="13950"/>
                    <a:pt x="13949" y="13988"/>
                    <a:pt x="13949" y="14027"/>
                  </a:cubicBezTo>
                  <a:cubicBezTo>
                    <a:pt x="13949" y="14103"/>
                    <a:pt x="13959" y="14688"/>
                    <a:pt x="14122" y="15052"/>
                  </a:cubicBezTo>
                  <a:cubicBezTo>
                    <a:pt x="13853" y="15042"/>
                    <a:pt x="13576" y="14966"/>
                    <a:pt x="13346" y="14822"/>
                  </a:cubicBezTo>
                  <a:lnTo>
                    <a:pt x="11343" y="13433"/>
                  </a:lnTo>
                  <a:cubicBezTo>
                    <a:pt x="11324" y="13414"/>
                    <a:pt x="11305" y="13404"/>
                    <a:pt x="11276" y="13404"/>
                  </a:cubicBezTo>
                  <a:cubicBezTo>
                    <a:pt x="11248" y="13404"/>
                    <a:pt x="11209" y="13414"/>
                    <a:pt x="11190" y="13433"/>
                  </a:cubicBezTo>
                  <a:cubicBezTo>
                    <a:pt x="10711" y="13979"/>
                    <a:pt x="10165" y="14563"/>
                    <a:pt x="10041" y="14649"/>
                  </a:cubicBezTo>
                  <a:cubicBezTo>
                    <a:pt x="10031" y="14649"/>
                    <a:pt x="10021" y="14649"/>
                    <a:pt x="10012" y="14640"/>
                  </a:cubicBezTo>
                  <a:cubicBezTo>
                    <a:pt x="9993" y="14621"/>
                    <a:pt x="9916" y="14534"/>
                    <a:pt x="9916" y="14228"/>
                  </a:cubicBezTo>
                  <a:cubicBezTo>
                    <a:pt x="9906" y="13806"/>
                    <a:pt x="9954" y="10971"/>
                    <a:pt x="9954" y="10942"/>
                  </a:cubicBezTo>
                  <a:cubicBezTo>
                    <a:pt x="9945" y="10913"/>
                    <a:pt x="9935" y="10884"/>
                    <a:pt x="9916" y="10865"/>
                  </a:cubicBezTo>
                  <a:cubicBezTo>
                    <a:pt x="9782" y="10702"/>
                    <a:pt x="6477" y="7014"/>
                    <a:pt x="4723" y="5874"/>
                  </a:cubicBezTo>
                  <a:cubicBezTo>
                    <a:pt x="3171" y="4878"/>
                    <a:pt x="786" y="3124"/>
                    <a:pt x="297" y="2760"/>
                  </a:cubicBezTo>
                  <a:cubicBezTo>
                    <a:pt x="1045" y="1649"/>
                    <a:pt x="3382" y="509"/>
                    <a:pt x="4666" y="461"/>
                  </a:cubicBezTo>
                  <a:cubicBezTo>
                    <a:pt x="5097" y="432"/>
                    <a:pt x="5643" y="432"/>
                    <a:pt x="6228" y="432"/>
                  </a:cubicBezTo>
                  <a:cubicBezTo>
                    <a:pt x="7406" y="432"/>
                    <a:pt x="8623" y="432"/>
                    <a:pt x="9236" y="289"/>
                  </a:cubicBezTo>
                  <a:close/>
                  <a:moveTo>
                    <a:pt x="9417" y="1"/>
                  </a:moveTo>
                  <a:cubicBezTo>
                    <a:pt x="9401" y="1"/>
                    <a:pt x="9385" y="4"/>
                    <a:pt x="9370" y="11"/>
                  </a:cubicBezTo>
                  <a:cubicBezTo>
                    <a:pt x="8920" y="193"/>
                    <a:pt x="7483" y="202"/>
                    <a:pt x="6218" y="202"/>
                  </a:cubicBezTo>
                  <a:cubicBezTo>
                    <a:pt x="5634" y="202"/>
                    <a:pt x="5088" y="202"/>
                    <a:pt x="4656" y="221"/>
                  </a:cubicBezTo>
                  <a:cubicBezTo>
                    <a:pt x="3248" y="289"/>
                    <a:pt x="757" y="1515"/>
                    <a:pt x="29" y="2741"/>
                  </a:cubicBezTo>
                  <a:cubicBezTo>
                    <a:pt x="0" y="2789"/>
                    <a:pt x="10" y="2856"/>
                    <a:pt x="58" y="2894"/>
                  </a:cubicBezTo>
                  <a:cubicBezTo>
                    <a:pt x="87" y="2914"/>
                    <a:pt x="2855" y="4964"/>
                    <a:pt x="4599" y="6085"/>
                  </a:cubicBezTo>
                  <a:cubicBezTo>
                    <a:pt x="6237" y="7148"/>
                    <a:pt x="9370" y="10616"/>
                    <a:pt x="9715" y="10999"/>
                  </a:cubicBezTo>
                  <a:cubicBezTo>
                    <a:pt x="9705" y="11383"/>
                    <a:pt x="9667" y="13845"/>
                    <a:pt x="9676" y="14247"/>
                  </a:cubicBezTo>
                  <a:cubicBezTo>
                    <a:pt x="9676" y="14534"/>
                    <a:pt x="9734" y="14726"/>
                    <a:pt x="9858" y="14831"/>
                  </a:cubicBezTo>
                  <a:cubicBezTo>
                    <a:pt x="9907" y="14880"/>
                    <a:pt x="9975" y="14901"/>
                    <a:pt x="10041" y="14901"/>
                  </a:cubicBezTo>
                  <a:cubicBezTo>
                    <a:pt x="10054" y="14901"/>
                    <a:pt x="10066" y="14900"/>
                    <a:pt x="10079" y="14899"/>
                  </a:cubicBezTo>
                  <a:cubicBezTo>
                    <a:pt x="10127" y="14899"/>
                    <a:pt x="10242" y="14879"/>
                    <a:pt x="11296" y="13682"/>
                  </a:cubicBezTo>
                  <a:lnTo>
                    <a:pt x="13202" y="15013"/>
                  </a:lnTo>
                  <a:cubicBezTo>
                    <a:pt x="13221" y="15023"/>
                    <a:pt x="13595" y="15301"/>
                    <a:pt x="14285" y="15301"/>
                  </a:cubicBezTo>
                  <a:lnTo>
                    <a:pt x="14352" y="15291"/>
                  </a:lnTo>
                  <a:cubicBezTo>
                    <a:pt x="14457" y="15291"/>
                    <a:pt x="14505" y="15157"/>
                    <a:pt x="14428" y="15081"/>
                  </a:cubicBezTo>
                  <a:cubicBezTo>
                    <a:pt x="14275" y="14946"/>
                    <a:pt x="14208" y="14515"/>
                    <a:pt x="14189" y="14180"/>
                  </a:cubicBezTo>
                  <a:lnTo>
                    <a:pt x="14189" y="14180"/>
                  </a:lnTo>
                  <a:cubicBezTo>
                    <a:pt x="14318" y="14207"/>
                    <a:pt x="14449" y="14220"/>
                    <a:pt x="14581" y="14220"/>
                  </a:cubicBezTo>
                  <a:cubicBezTo>
                    <a:pt x="14773" y="14220"/>
                    <a:pt x="14965" y="14193"/>
                    <a:pt x="15147" y="14142"/>
                  </a:cubicBezTo>
                  <a:cubicBezTo>
                    <a:pt x="15243" y="14113"/>
                    <a:pt x="15262" y="13979"/>
                    <a:pt x="15176" y="13921"/>
                  </a:cubicBezTo>
                  <a:cubicBezTo>
                    <a:pt x="14610" y="13576"/>
                    <a:pt x="14754" y="12187"/>
                    <a:pt x="15195" y="10990"/>
                  </a:cubicBezTo>
                  <a:cubicBezTo>
                    <a:pt x="15501" y="10156"/>
                    <a:pt x="15434" y="9026"/>
                    <a:pt x="14994" y="7637"/>
                  </a:cubicBezTo>
                  <a:cubicBezTo>
                    <a:pt x="15798" y="7359"/>
                    <a:pt x="16124" y="6544"/>
                    <a:pt x="16143" y="6506"/>
                  </a:cubicBezTo>
                  <a:cubicBezTo>
                    <a:pt x="16153" y="6477"/>
                    <a:pt x="16153" y="6449"/>
                    <a:pt x="16143" y="6420"/>
                  </a:cubicBezTo>
                  <a:cubicBezTo>
                    <a:pt x="16124" y="6391"/>
                    <a:pt x="16105" y="6362"/>
                    <a:pt x="16076" y="6353"/>
                  </a:cubicBezTo>
                  <a:cubicBezTo>
                    <a:pt x="16067" y="6353"/>
                    <a:pt x="15041" y="5951"/>
                    <a:pt x="14591" y="5577"/>
                  </a:cubicBezTo>
                  <a:cubicBezTo>
                    <a:pt x="13863" y="4973"/>
                    <a:pt x="13231" y="4255"/>
                    <a:pt x="12713" y="3469"/>
                  </a:cubicBezTo>
                  <a:cubicBezTo>
                    <a:pt x="12100" y="2549"/>
                    <a:pt x="9542" y="1563"/>
                    <a:pt x="8805" y="1285"/>
                  </a:cubicBezTo>
                  <a:cubicBezTo>
                    <a:pt x="9025" y="1084"/>
                    <a:pt x="9408" y="662"/>
                    <a:pt x="9533" y="145"/>
                  </a:cubicBezTo>
                  <a:cubicBezTo>
                    <a:pt x="9548" y="66"/>
                    <a:pt x="9487" y="1"/>
                    <a:pt x="94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5" name="Google Shape;2341;p65">
              <a:extLst>
                <a:ext uri="{FF2B5EF4-FFF2-40B4-BE49-F238E27FC236}">
                  <a16:creationId xmlns:a16="http://schemas.microsoft.com/office/drawing/2014/main" xmlns="" id="{B3A49589-B445-467C-AD01-CD7450C0A2E7}"/>
                </a:ext>
              </a:extLst>
            </p:cNvPr>
            <p:cNvSpPr/>
            <p:nvPr/>
          </p:nvSpPr>
          <p:spPr>
            <a:xfrm>
              <a:off x="3375731" y="2760199"/>
              <a:ext cx="178962" cy="227775"/>
            </a:xfrm>
            <a:custGeom>
              <a:avLst/>
              <a:gdLst/>
              <a:ahLst/>
              <a:cxnLst/>
              <a:rect l="l" t="t" r="r" b="b"/>
              <a:pathLst>
                <a:path w="3076" h="3915" extrusionOk="0">
                  <a:moveTo>
                    <a:pt x="1737" y="0"/>
                  </a:moveTo>
                  <a:cubicBezTo>
                    <a:pt x="1347" y="0"/>
                    <a:pt x="901" y="161"/>
                    <a:pt x="565" y="546"/>
                  </a:cubicBezTo>
                  <a:lnTo>
                    <a:pt x="0" y="3812"/>
                  </a:lnTo>
                  <a:cubicBezTo>
                    <a:pt x="186" y="3881"/>
                    <a:pt x="384" y="3914"/>
                    <a:pt x="584" y="3914"/>
                  </a:cubicBezTo>
                  <a:cubicBezTo>
                    <a:pt x="1312" y="3914"/>
                    <a:pt x="2078" y="3474"/>
                    <a:pt x="2491" y="2663"/>
                  </a:cubicBezTo>
                  <a:cubicBezTo>
                    <a:pt x="3075" y="1542"/>
                    <a:pt x="2932" y="747"/>
                    <a:pt x="2462" y="258"/>
                  </a:cubicBezTo>
                  <a:cubicBezTo>
                    <a:pt x="2304" y="96"/>
                    <a:pt x="2037" y="0"/>
                    <a:pt x="1737" y="0"/>
                  </a:cubicBezTo>
                  <a:close/>
                </a:path>
              </a:pathLst>
            </a:custGeom>
            <a:solidFill>
              <a:srgbClr val="F6E3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6" name="Google Shape;2342;p65">
              <a:extLst>
                <a:ext uri="{FF2B5EF4-FFF2-40B4-BE49-F238E27FC236}">
                  <a16:creationId xmlns:a16="http://schemas.microsoft.com/office/drawing/2014/main" xmlns="" id="{3479433E-5A95-48DD-A617-0A238EE0D24A}"/>
                </a:ext>
              </a:extLst>
            </p:cNvPr>
            <p:cNvSpPr/>
            <p:nvPr/>
          </p:nvSpPr>
          <p:spPr>
            <a:xfrm>
              <a:off x="3417564" y="2819136"/>
              <a:ext cx="76390" cy="86514"/>
            </a:xfrm>
            <a:custGeom>
              <a:avLst/>
              <a:gdLst/>
              <a:ahLst/>
              <a:cxnLst/>
              <a:rect l="l" t="t" r="r" b="b"/>
              <a:pathLst>
                <a:path w="1313" h="1487" extrusionOk="0">
                  <a:moveTo>
                    <a:pt x="1138" y="1"/>
                  </a:moveTo>
                  <a:cubicBezTo>
                    <a:pt x="1132" y="1"/>
                    <a:pt x="1126" y="1"/>
                    <a:pt x="1121" y="2"/>
                  </a:cubicBezTo>
                  <a:cubicBezTo>
                    <a:pt x="1092" y="12"/>
                    <a:pt x="373" y="146"/>
                    <a:pt x="28" y="1228"/>
                  </a:cubicBezTo>
                  <a:cubicBezTo>
                    <a:pt x="1" y="1318"/>
                    <a:pt x="67" y="1388"/>
                    <a:pt x="143" y="1388"/>
                  </a:cubicBezTo>
                  <a:cubicBezTo>
                    <a:pt x="172" y="1388"/>
                    <a:pt x="203" y="1377"/>
                    <a:pt x="230" y="1353"/>
                  </a:cubicBezTo>
                  <a:cubicBezTo>
                    <a:pt x="340" y="1235"/>
                    <a:pt x="491" y="1173"/>
                    <a:pt x="646" y="1173"/>
                  </a:cubicBezTo>
                  <a:cubicBezTo>
                    <a:pt x="692" y="1173"/>
                    <a:pt x="739" y="1179"/>
                    <a:pt x="785" y="1190"/>
                  </a:cubicBezTo>
                  <a:cubicBezTo>
                    <a:pt x="910" y="1209"/>
                    <a:pt x="1015" y="1286"/>
                    <a:pt x="1063" y="1401"/>
                  </a:cubicBezTo>
                  <a:cubicBezTo>
                    <a:pt x="1082" y="1449"/>
                    <a:pt x="1130" y="1487"/>
                    <a:pt x="1178" y="1487"/>
                  </a:cubicBezTo>
                  <a:cubicBezTo>
                    <a:pt x="1197" y="1487"/>
                    <a:pt x="1207" y="1477"/>
                    <a:pt x="1216" y="1477"/>
                  </a:cubicBezTo>
                  <a:cubicBezTo>
                    <a:pt x="1274" y="1458"/>
                    <a:pt x="1312" y="1391"/>
                    <a:pt x="1293" y="1324"/>
                  </a:cubicBezTo>
                  <a:cubicBezTo>
                    <a:pt x="1216" y="1132"/>
                    <a:pt x="1044" y="989"/>
                    <a:pt x="843" y="950"/>
                  </a:cubicBezTo>
                  <a:cubicBezTo>
                    <a:pt x="785" y="940"/>
                    <a:pt x="726" y="934"/>
                    <a:pt x="668" y="934"/>
                  </a:cubicBezTo>
                  <a:cubicBezTo>
                    <a:pt x="570" y="934"/>
                    <a:pt x="473" y="949"/>
                    <a:pt x="383" y="979"/>
                  </a:cubicBezTo>
                  <a:cubicBezTo>
                    <a:pt x="699" y="337"/>
                    <a:pt x="1140" y="241"/>
                    <a:pt x="1159" y="241"/>
                  </a:cubicBezTo>
                  <a:cubicBezTo>
                    <a:pt x="1226" y="232"/>
                    <a:pt x="1274" y="165"/>
                    <a:pt x="1255" y="98"/>
                  </a:cubicBezTo>
                  <a:cubicBezTo>
                    <a:pt x="1246" y="45"/>
                    <a:pt x="1197" y="1"/>
                    <a:pt x="11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7" name="Google Shape;2343;p65">
              <a:extLst>
                <a:ext uri="{FF2B5EF4-FFF2-40B4-BE49-F238E27FC236}">
                  <a16:creationId xmlns:a16="http://schemas.microsoft.com/office/drawing/2014/main" xmlns="" id="{5E4C08DB-2760-4DAC-8782-DF594A402850}"/>
                </a:ext>
              </a:extLst>
            </p:cNvPr>
            <p:cNvSpPr/>
            <p:nvPr/>
          </p:nvSpPr>
          <p:spPr>
            <a:xfrm>
              <a:off x="3365433" y="2752752"/>
              <a:ext cx="203746" cy="242669"/>
            </a:xfrm>
            <a:custGeom>
              <a:avLst/>
              <a:gdLst/>
              <a:ahLst/>
              <a:cxnLst/>
              <a:rect l="l" t="t" r="r" b="b"/>
              <a:pathLst>
                <a:path w="3502" h="4171" extrusionOk="0">
                  <a:moveTo>
                    <a:pt x="1954" y="1"/>
                  </a:moveTo>
                  <a:cubicBezTo>
                    <a:pt x="1930" y="1"/>
                    <a:pt x="1906" y="1"/>
                    <a:pt x="1882" y="3"/>
                  </a:cubicBezTo>
                  <a:cubicBezTo>
                    <a:pt x="1413" y="22"/>
                    <a:pt x="963" y="233"/>
                    <a:pt x="656" y="587"/>
                  </a:cubicBezTo>
                  <a:lnTo>
                    <a:pt x="350" y="932"/>
                  </a:lnTo>
                  <a:cubicBezTo>
                    <a:pt x="270" y="1019"/>
                    <a:pt x="355" y="1134"/>
                    <a:pt x="447" y="1134"/>
                  </a:cubicBezTo>
                  <a:cubicBezTo>
                    <a:pt x="476" y="1134"/>
                    <a:pt x="506" y="1123"/>
                    <a:pt x="532" y="1095"/>
                  </a:cubicBezTo>
                  <a:lnTo>
                    <a:pt x="838" y="750"/>
                  </a:lnTo>
                  <a:cubicBezTo>
                    <a:pt x="1097" y="444"/>
                    <a:pt x="1480" y="262"/>
                    <a:pt x="1892" y="242"/>
                  </a:cubicBezTo>
                  <a:cubicBezTo>
                    <a:pt x="1914" y="241"/>
                    <a:pt x="1936" y="240"/>
                    <a:pt x="1958" y="240"/>
                  </a:cubicBezTo>
                  <a:cubicBezTo>
                    <a:pt x="2175" y="240"/>
                    <a:pt x="2388" y="324"/>
                    <a:pt x="2553" y="463"/>
                  </a:cubicBezTo>
                  <a:cubicBezTo>
                    <a:pt x="3051" y="980"/>
                    <a:pt x="3051" y="1804"/>
                    <a:pt x="2563" y="2743"/>
                  </a:cubicBezTo>
                  <a:cubicBezTo>
                    <a:pt x="2182" y="3481"/>
                    <a:pt x="1464" y="3928"/>
                    <a:pt x="758" y="3928"/>
                  </a:cubicBezTo>
                  <a:cubicBezTo>
                    <a:pt x="574" y="3928"/>
                    <a:pt x="391" y="3898"/>
                    <a:pt x="215" y="3835"/>
                  </a:cubicBezTo>
                  <a:cubicBezTo>
                    <a:pt x="200" y="3830"/>
                    <a:pt x="185" y="3828"/>
                    <a:pt x="172" y="3828"/>
                  </a:cubicBezTo>
                  <a:cubicBezTo>
                    <a:pt x="49" y="3828"/>
                    <a:pt x="0" y="4004"/>
                    <a:pt x="129" y="4055"/>
                  </a:cubicBezTo>
                  <a:cubicBezTo>
                    <a:pt x="330" y="4132"/>
                    <a:pt x="541" y="4170"/>
                    <a:pt x="762" y="4170"/>
                  </a:cubicBezTo>
                  <a:cubicBezTo>
                    <a:pt x="1557" y="4170"/>
                    <a:pt x="2352" y="3672"/>
                    <a:pt x="2773" y="2848"/>
                  </a:cubicBezTo>
                  <a:cubicBezTo>
                    <a:pt x="3501" y="1440"/>
                    <a:pt x="3051" y="645"/>
                    <a:pt x="2725" y="300"/>
                  </a:cubicBezTo>
                  <a:cubicBezTo>
                    <a:pt x="2513" y="105"/>
                    <a:pt x="2236" y="1"/>
                    <a:pt x="19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8" name="Google Shape;2344;p65">
              <a:extLst>
                <a:ext uri="{FF2B5EF4-FFF2-40B4-BE49-F238E27FC236}">
                  <a16:creationId xmlns:a16="http://schemas.microsoft.com/office/drawing/2014/main" xmlns="" id="{25A87F9C-5851-4FAB-8D42-F4F4AEEF0B07}"/>
                </a:ext>
              </a:extLst>
            </p:cNvPr>
            <p:cNvSpPr/>
            <p:nvPr/>
          </p:nvSpPr>
          <p:spPr>
            <a:xfrm>
              <a:off x="2788215" y="2932881"/>
              <a:ext cx="282115" cy="165697"/>
            </a:xfrm>
            <a:custGeom>
              <a:avLst/>
              <a:gdLst/>
              <a:ahLst/>
              <a:cxnLst/>
              <a:rect l="l" t="t" r="r" b="b"/>
              <a:pathLst>
                <a:path w="4849" h="2848" extrusionOk="0">
                  <a:moveTo>
                    <a:pt x="3464" y="0"/>
                  </a:moveTo>
                  <a:cubicBezTo>
                    <a:pt x="3446" y="0"/>
                    <a:pt x="3429" y="1"/>
                    <a:pt x="3411" y="1"/>
                  </a:cubicBezTo>
                  <a:cubicBezTo>
                    <a:pt x="2990" y="21"/>
                    <a:pt x="1006" y="547"/>
                    <a:pt x="556" y="672"/>
                  </a:cubicBezTo>
                  <a:cubicBezTo>
                    <a:pt x="116" y="797"/>
                    <a:pt x="1" y="1074"/>
                    <a:pt x="10" y="1151"/>
                  </a:cubicBezTo>
                  <a:cubicBezTo>
                    <a:pt x="306" y="2419"/>
                    <a:pt x="1273" y="2847"/>
                    <a:pt x="2247" y="2847"/>
                  </a:cubicBezTo>
                  <a:cubicBezTo>
                    <a:pt x="2569" y="2847"/>
                    <a:pt x="2891" y="2801"/>
                    <a:pt x="3191" y="2722"/>
                  </a:cubicBezTo>
                  <a:cubicBezTo>
                    <a:pt x="4245" y="2435"/>
                    <a:pt x="4848" y="1697"/>
                    <a:pt x="4618" y="950"/>
                  </a:cubicBezTo>
                  <a:cubicBezTo>
                    <a:pt x="4398" y="224"/>
                    <a:pt x="3886" y="0"/>
                    <a:pt x="3464" y="0"/>
                  </a:cubicBezTo>
                  <a:close/>
                </a:path>
              </a:pathLst>
            </a:custGeom>
            <a:solidFill>
              <a:srgbClr val="C559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9" name="Google Shape;2345;p65">
              <a:extLst>
                <a:ext uri="{FF2B5EF4-FFF2-40B4-BE49-F238E27FC236}">
                  <a16:creationId xmlns:a16="http://schemas.microsoft.com/office/drawing/2014/main" xmlns="" id="{3DD11F63-738C-477F-9755-89024075B343}"/>
                </a:ext>
              </a:extLst>
            </p:cNvPr>
            <p:cNvSpPr/>
            <p:nvPr/>
          </p:nvSpPr>
          <p:spPr>
            <a:xfrm>
              <a:off x="2849538" y="2989607"/>
              <a:ext cx="218524" cy="108971"/>
            </a:xfrm>
            <a:custGeom>
              <a:avLst/>
              <a:gdLst/>
              <a:ahLst/>
              <a:cxnLst/>
              <a:rect l="l" t="t" r="r" b="b"/>
              <a:pathLst>
                <a:path w="3756" h="1873" extrusionOk="0">
                  <a:moveTo>
                    <a:pt x="3057" y="1"/>
                  </a:moveTo>
                  <a:cubicBezTo>
                    <a:pt x="1632" y="1"/>
                    <a:pt x="393" y="886"/>
                    <a:pt x="0" y="1603"/>
                  </a:cubicBezTo>
                  <a:cubicBezTo>
                    <a:pt x="364" y="1793"/>
                    <a:pt x="783" y="1873"/>
                    <a:pt x="1201" y="1873"/>
                  </a:cubicBezTo>
                  <a:cubicBezTo>
                    <a:pt x="1522" y="1873"/>
                    <a:pt x="1842" y="1826"/>
                    <a:pt x="2137" y="1747"/>
                  </a:cubicBezTo>
                  <a:cubicBezTo>
                    <a:pt x="3152" y="1469"/>
                    <a:pt x="3756" y="770"/>
                    <a:pt x="3583" y="42"/>
                  </a:cubicBezTo>
                  <a:cubicBezTo>
                    <a:pt x="3406" y="14"/>
                    <a:pt x="3230" y="1"/>
                    <a:pt x="305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0" name="Google Shape;2346;p65">
              <a:extLst>
                <a:ext uri="{FF2B5EF4-FFF2-40B4-BE49-F238E27FC236}">
                  <a16:creationId xmlns:a16="http://schemas.microsoft.com/office/drawing/2014/main" xmlns="" id="{1A780036-BA2B-4172-AA1A-5A89109D91C0}"/>
                </a:ext>
              </a:extLst>
            </p:cNvPr>
            <p:cNvSpPr/>
            <p:nvPr/>
          </p:nvSpPr>
          <p:spPr>
            <a:xfrm>
              <a:off x="2845640" y="2985884"/>
              <a:ext cx="216313" cy="100942"/>
            </a:xfrm>
            <a:custGeom>
              <a:avLst/>
              <a:gdLst/>
              <a:ahLst/>
              <a:cxnLst/>
              <a:rect l="l" t="t" r="r" b="b"/>
              <a:pathLst>
                <a:path w="3718" h="1735" extrusionOk="0">
                  <a:moveTo>
                    <a:pt x="3139" y="0"/>
                  </a:moveTo>
                  <a:cubicBezTo>
                    <a:pt x="1678" y="0"/>
                    <a:pt x="423" y="893"/>
                    <a:pt x="19" y="1639"/>
                  </a:cubicBezTo>
                  <a:cubicBezTo>
                    <a:pt x="0" y="1677"/>
                    <a:pt x="10" y="1706"/>
                    <a:pt x="39" y="1725"/>
                  </a:cubicBezTo>
                  <a:cubicBezTo>
                    <a:pt x="48" y="1725"/>
                    <a:pt x="58" y="1735"/>
                    <a:pt x="67" y="1735"/>
                  </a:cubicBezTo>
                  <a:cubicBezTo>
                    <a:pt x="96" y="1735"/>
                    <a:pt x="115" y="1725"/>
                    <a:pt x="125" y="1706"/>
                  </a:cubicBezTo>
                  <a:cubicBezTo>
                    <a:pt x="503" y="1001"/>
                    <a:pt x="1744" y="127"/>
                    <a:pt x="3150" y="127"/>
                  </a:cubicBezTo>
                  <a:cubicBezTo>
                    <a:pt x="3312" y="127"/>
                    <a:pt x="3476" y="139"/>
                    <a:pt x="3641" y="163"/>
                  </a:cubicBezTo>
                  <a:cubicBezTo>
                    <a:pt x="3679" y="163"/>
                    <a:pt x="3708" y="144"/>
                    <a:pt x="3708" y="115"/>
                  </a:cubicBezTo>
                  <a:cubicBezTo>
                    <a:pt x="3717" y="77"/>
                    <a:pt x="3689" y="48"/>
                    <a:pt x="3660" y="39"/>
                  </a:cubicBezTo>
                  <a:cubicBezTo>
                    <a:pt x="3484" y="13"/>
                    <a:pt x="3310" y="0"/>
                    <a:pt x="31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1" name="Google Shape;2347;p65">
              <a:extLst>
                <a:ext uri="{FF2B5EF4-FFF2-40B4-BE49-F238E27FC236}">
                  <a16:creationId xmlns:a16="http://schemas.microsoft.com/office/drawing/2014/main" xmlns="" id="{29765310-F8CE-46F4-981E-A589E4CC77D9}"/>
                </a:ext>
              </a:extLst>
            </p:cNvPr>
            <p:cNvSpPr/>
            <p:nvPr/>
          </p:nvSpPr>
          <p:spPr>
            <a:xfrm>
              <a:off x="2797699" y="2932357"/>
              <a:ext cx="218000" cy="55620"/>
            </a:xfrm>
            <a:custGeom>
              <a:avLst/>
              <a:gdLst/>
              <a:ahLst/>
              <a:cxnLst/>
              <a:rect l="l" t="t" r="r" b="b"/>
              <a:pathLst>
                <a:path w="3747" h="956" extrusionOk="0">
                  <a:moveTo>
                    <a:pt x="3248" y="1"/>
                  </a:moveTo>
                  <a:cubicBezTo>
                    <a:pt x="2827" y="30"/>
                    <a:pt x="843" y="547"/>
                    <a:pt x="393" y="681"/>
                  </a:cubicBezTo>
                  <a:cubicBezTo>
                    <a:pt x="250" y="719"/>
                    <a:pt x="106" y="786"/>
                    <a:pt x="0" y="892"/>
                  </a:cubicBezTo>
                  <a:cubicBezTo>
                    <a:pt x="148" y="934"/>
                    <a:pt x="361" y="955"/>
                    <a:pt x="612" y="955"/>
                  </a:cubicBezTo>
                  <a:cubicBezTo>
                    <a:pt x="1551" y="955"/>
                    <a:pt x="3036" y="661"/>
                    <a:pt x="3746" y="87"/>
                  </a:cubicBezTo>
                  <a:cubicBezTo>
                    <a:pt x="3583" y="30"/>
                    <a:pt x="3421" y="1"/>
                    <a:pt x="32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5" name="Google Shape;2348;p65">
              <a:extLst>
                <a:ext uri="{FF2B5EF4-FFF2-40B4-BE49-F238E27FC236}">
                  <a16:creationId xmlns:a16="http://schemas.microsoft.com/office/drawing/2014/main" xmlns="" id="{9707FB1E-556F-4305-AD3A-5F6ACC698B50}"/>
                </a:ext>
              </a:extLst>
            </p:cNvPr>
            <p:cNvSpPr/>
            <p:nvPr/>
          </p:nvSpPr>
          <p:spPr>
            <a:xfrm>
              <a:off x="2791881" y="2933811"/>
              <a:ext cx="228124" cy="57831"/>
            </a:xfrm>
            <a:custGeom>
              <a:avLst/>
              <a:gdLst/>
              <a:ahLst/>
              <a:cxnLst/>
              <a:rect l="l" t="t" r="r" b="b"/>
              <a:pathLst>
                <a:path w="3921" h="994" extrusionOk="0">
                  <a:moveTo>
                    <a:pt x="3838" y="0"/>
                  </a:moveTo>
                  <a:cubicBezTo>
                    <a:pt x="3826" y="0"/>
                    <a:pt x="3812" y="4"/>
                    <a:pt x="3798" y="14"/>
                  </a:cubicBezTo>
                  <a:cubicBezTo>
                    <a:pt x="3087" y="591"/>
                    <a:pt x="1633" y="863"/>
                    <a:pt x="720" y="863"/>
                  </a:cubicBezTo>
                  <a:cubicBezTo>
                    <a:pt x="465" y="863"/>
                    <a:pt x="252" y="842"/>
                    <a:pt x="110" y="800"/>
                  </a:cubicBezTo>
                  <a:cubicBezTo>
                    <a:pt x="104" y="798"/>
                    <a:pt x="98" y="798"/>
                    <a:pt x="93" y="798"/>
                  </a:cubicBezTo>
                  <a:cubicBezTo>
                    <a:pt x="20" y="798"/>
                    <a:pt x="0" y="906"/>
                    <a:pt x="72" y="924"/>
                  </a:cubicBezTo>
                  <a:cubicBezTo>
                    <a:pt x="255" y="966"/>
                    <a:pt x="439" y="993"/>
                    <a:pt x="629" y="993"/>
                  </a:cubicBezTo>
                  <a:cubicBezTo>
                    <a:pt x="657" y="993"/>
                    <a:pt x="685" y="993"/>
                    <a:pt x="714" y="991"/>
                  </a:cubicBezTo>
                  <a:cubicBezTo>
                    <a:pt x="1691" y="991"/>
                    <a:pt x="3185" y="675"/>
                    <a:pt x="3875" y="110"/>
                  </a:cubicBezTo>
                  <a:cubicBezTo>
                    <a:pt x="3921" y="64"/>
                    <a:pt x="3888" y="0"/>
                    <a:pt x="38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6" name="Google Shape;2349;p65">
              <a:extLst>
                <a:ext uri="{FF2B5EF4-FFF2-40B4-BE49-F238E27FC236}">
                  <a16:creationId xmlns:a16="http://schemas.microsoft.com/office/drawing/2014/main" xmlns="" id="{AAE623AD-2151-4B11-9221-7B6EE8B1992D}"/>
                </a:ext>
              </a:extLst>
            </p:cNvPr>
            <p:cNvSpPr/>
            <p:nvPr/>
          </p:nvSpPr>
          <p:spPr>
            <a:xfrm>
              <a:off x="2784317" y="2928982"/>
              <a:ext cx="282115" cy="172911"/>
            </a:xfrm>
            <a:custGeom>
              <a:avLst/>
              <a:gdLst/>
              <a:ahLst/>
              <a:cxnLst/>
              <a:rect l="l" t="t" r="r" b="b"/>
              <a:pathLst>
                <a:path w="4849" h="2972" extrusionOk="0">
                  <a:moveTo>
                    <a:pt x="3537" y="125"/>
                  </a:moveTo>
                  <a:cubicBezTo>
                    <a:pt x="3782" y="125"/>
                    <a:pt x="4379" y="208"/>
                    <a:pt x="4628" y="1026"/>
                  </a:cubicBezTo>
                  <a:cubicBezTo>
                    <a:pt x="4714" y="1295"/>
                    <a:pt x="4685" y="1592"/>
                    <a:pt x="4542" y="1841"/>
                  </a:cubicBezTo>
                  <a:cubicBezTo>
                    <a:pt x="4312" y="2253"/>
                    <a:pt x="3842" y="2569"/>
                    <a:pt x="3248" y="2732"/>
                  </a:cubicBezTo>
                  <a:cubicBezTo>
                    <a:pt x="2927" y="2817"/>
                    <a:pt x="2611" y="2859"/>
                    <a:pt x="2311" y="2859"/>
                  </a:cubicBezTo>
                  <a:cubicBezTo>
                    <a:pt x="1834" y="2859"/>
                    <a:pt x="1398" y="2752"/>
                    <a:pt x="1045" y="2540"/>
                  </a:cubicBezTo>
                  <a:cubicBezTo>
                    <a:pt x="585" y="2262"/>
                    <a:pt x="278" y="1812"/>
                    <a:pt x="144" y="1208"/>
                  </a:cubicBezTo>
                  <a:cubicBezTo>
                    <a:pt x="135" y="1151"/>
                    <a:pt x="230" y="911"/>
                    <a:pt x="642" y="796"/>
                  </a:cubicBezTo>
                  <a:cubicBezTo>
                    <a:pt x="1141" y="643"/>
                    <a:pt x="3076" y="145"/>
                    <a:pt x="3488" y="126"/>
                  </a:cubicBezTo>
                  <a:cubicBezTo>
                    <a:pt x="3502" y="125"/>
                    <a:pt x="3519" y="125"/>
                    <a:pt x="3537" y="125"/>
                  </a:cubicBezTo>
                  <a:close/>
                  <a:moveTo>
                    <a:pt x="3536" y="0"/>
                  </a:moveTo>
                  <a:cubicBezTo>
                    <a:pt x="3518" y="0"/>
                    <a:pt x="3502" y="1"/>
                    <a:pt x="3488" y="1"/>
                  </a:cubicBezTo>
                  <a:cubicBezTo>
                    <a:pt x="3037" y="30"/>
                    <a:pt x="1026" y="557"/>
                    <a:pt x="614" y="681"/>
                  </a:cubicBezTo>
                  <a:cubicBezTo>
                    <a:pt x="144" y="816"/>
                    <a:pt x="0" y="1113"/>
                    <a:pt x="29" y="1237"/>
                  </a:cubicBezTo>
                  <a:cubicBezTo>
                    <a:pt x="173" y="1869"/>
                    <a:pt x="489" y="2348"/>
                    <a:pt x="987" y="2645"/>
                  </a:cubicBezTo>
                  <a:cubicBezTo>
                    <a:pt x="1374" y="2857"/>
                    <a:pt x="1814" y="2972"/>
                    <a:pt x="2256" y="2972"/>
                  </a:cubicBezTo>
                  <a:cubicBezTo>
                    <a:pt x="2274" y="2972"/>
                    <a:pt x="2292" y="2972"/>
                    <a:pt x="2309" y="2971"/>
                  </a:cubicBezTo>
                  <a:cubicBezTo>
                    <a:pt x="2635" y="2971"/>
                    <a:pt x="2961" y="2933"/>
                    <a:pt x="3287" y="2847"/>
                  </a:cubicBezTo>
                  <a:cubicBezTo>
                    <a:pt x="3909" y="2674"/>
                    <a:pt x="4407" y="2329"/>
                    <a:pt x="4647" y="1898"/>
                  </a:cubicBezTo>
                  <a:cubicBezTo>
                    <a:pt x="4810" y="1620"/>
                    <a:pt x="4848" y="1295"/>
                    <a:pt x="4752" y="988"/>
                  </a:cubicBezTo>
                  <a:cubicBezTo>
                    <a:pt x="4474" y="91"/>
                    <a:pt x="3801" y="0"/>
                    <a:pt x="35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8" name="Google Shape;2350;p65">
              <a:extLst>
                <a:ext uri="{FF2B5EF4-FFF2-40B4-BE49-F238E27FC236}">
                  <a16:creationId xmlns:a16="http://schemas.microsoft.com/office/drawing/2014/main" xmlns="" id="{EB631C41-6D6E-483F-AB7B-D003B76CCDF8}"/>
                </a:ext>
              </a:extLst>
            </p:cNvPr>
            <p:cNvSpPr/>
            <p:nvPr/>
          </p:nvSpPr>
          <p:spPr>
            <a:xfrm>
              <a:off x="2779314" y="2859514"/>
              <a:ext cx="31243" cy="50617"/>
            </a:xfrm>
            <a:custGeom>
              <a:avLst/>
              <a:gdLst/>
              <a:ahLst/>
              <a:cxnLst/>
              <a:rect l="l" t="t" r="r" b="b"/>
              <a:pathLst>
                <a:path w="537" h="870" extrusionOk="0">
                  <a:moveTo>
                    <a:pt x="256" y="1"/>
                  </a:moveTo>
                  <a:cubicBezTo>
                    <a:pt x="229" y="1"/>
                    <a:pt x="200" y="11"/>
                    <a:pt x="173" y="36"/>
                  </a:cubicBezTo>
                  <a:cubicBezTo>
                    <a:pt x="58" y="141"/>
                    <a:pt x="0" y="285"/>
                    <a:pt x="0" y="438"/>
                  </a:cubicBezTo>
                  <a:cubicBezTo>
                    <a:pt x="29" y="620"/>
                    <a:pt x="144" y="774"/>
                    <a:pt x="316" y="850"/>
                  </a:cubicBezTo>
                  <a:cubicBezTo>
                    <a:pt x="336" y="870"/>
                    <a:pt x="355" y="870"/>
                    <a:pt x="374" y="870"/>
                  </a:cubicBezTo>
                  <a:cubicBezTo>
                    <a:pt x="498" y="870"/>
                    <a:pt x="537" y="716"/>
                    <a:pt x="441" y="649"/>
                  </a:cubicBezTo>
                  <a:cubicBezTo>
                    <a:pt x="355" y="601"/>
                    <a:pt x="249" y="515"/>
                    <a:pt x="240" y="419"/>
                  </a:cubicBezTo>
                  <a:cubicBezTo>
                    <a:pt x="240" y="343"/>
                    <a:pt x="278" y="266"/>
                    <a:pt x="336" y="218"/>
                  </a:cubicBezTo>
                  <a:cubicBezTo>
                    <a:pt x="433" y="136"/>
                    <a:pt x="355" y="1"/>
                    <a:pt x="256" y="1"/>
                  </a:cubicBezTo>
                  <a:close/>
                </a:path>
              </a:pathLst>
            </a:custGeom>
            <a:solidFill>
              <a:srgbClr val="B47D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9" name="Google Shape;2351;p65">
              <a:extLst>
                <a:ext uri="{FF2B5EF4-FFF2-40B4-BE49-F238E27FC236}">
                  <a16:creationId xmlns:a16="http://schemas.microsoft.com/office/drawing/2014/main" xmlns="" id="{F15BED37-0D67-403B-A811-DAB0C80B45DA}"/>
                </a:ext>
              </a:extLst>
            </p:cNvPr>
            <p:cNvSpPr/>
            <p:nvPr/>
          </p:nvSpPr>
          <p:spPr>
            <a:xfrm>
              <a:off x="3122118" y="2815762"/>
              <a:ext cx="83081" cy="31766"/>
            </a:xfrm>
            <a:custGeom>
              <a:avLst/>
              <a:gdLst/>
              <a:ahLst/>
              <a:cxnLst/>
              <a:rect l="l" t="t" r="r" b="b"/>
              <a:pathLst>
                <a:path w="1428" h="546" extrusionOk="0">
                  <a:moveTo>
                    <a:pt x="1340" y="1"/>
                  </a:moveTo>
                  <a:cubicBezTo>
                    <a:pt x="1334" y="1"/>
                    <a:pt x="1328" y="1"/>
                    <a:pt x="1322" y="2"/>
                  </a:cubicBezTo>
                  <a:cubicBezTo>
                    <a:pt x="1198" y="22"/>
                    <a:pt x="1083" y="41"/>
                    <a:pt x="968" y="70"/>
                  </a:cubicBezTo>
                  <a:cubicBezTo>
                    <a:pt x="862" y="98"/>
                    <a:pt x="747" y="127"/>
                    <a:pt x="642" y="165"/>
                  </a:cubicBezTo>
                  <a:cubicBezTo>
                    <a:pt x="527" y="213"/>
                    <a:pt x="422" y="252"/>
                    <a:pt x="316" y="309"/>
                  </a:cubicBezTo>
                  <a:cubicBezTo>
                    <a:pt x="211" y="357"/>
                    <a:pt x="106" y="424"/>
                    <a:pt x="10" y="491"/>
                  </a:cubicBezTo>
                  <a:cubicBezTo>
                    <a:pt x="0" y="501"/>
                    <a:pt x="0" y="520"/>
                    <a:pt x="10" y="529"/>
                  </a:cubicBezTo>
                  <a:cubicBezTo>
                    <a:pt x="15" y="541"/>
                    <a:pt x="24" y="545"/>
                    <a:pt x="34" y="545"/>
                  </a:cubicBezTo>
                  <a:cubicBezTo>
                    <a:pt x="42" y="545"/>
                    <a:pt x="50" y="543"/>
                    <a:pt x="58" y="539"/>
                  </a:cubicBezTo>
                  <a:cubicBezTo>
                    <a:pt x="153" y="481"/>
                    <a:pt x="249" y="434"/>
                    <a:pt x="355" y="395"/>
                  </a:cubicBezTo>
                  <a:cubicBezTo>
                    <a:pt x="460" y="347"/>
                    <a:pt x="565" y="319"/>
                    <a:pt x="671" y="290"/>
                  </a:cubicBezTo>
                  <a:cubicBezTo>
                    <a:pt x="786" y="261"/>
                    <a:pt x="891" y="232"/>
                    <a:pt x="1006" y="213"/>
                  </a:cubicBezTo>
                  <a:cubicBezTo>
                    <a:pt x="1111" y="194"/>
                    <a:pt x="1226" y="185"/>
                    <a:pt x="1341" y="175"/>
                  </a:cubicBezTo>
                  <a:lnTo>
                    <a:pt x="1351" y="175"/>
                  </a:lnTo>
                  <a:cubicBezTo>
                    <a:pt x="1399" y="165"/>
                    <a:pt x="1428" y="127"/>
                    <a:pt x="1418" y="79"/>
                  </a:cubicBezTo>
                  <a:cubicBezTo>
                    <a:pt x="1418" y="29"/>
                    <a:pt x="1381" y="1"/>
                    <a:pt x="13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0" name="Google Shape;2352;p65">
              <a:extLst>
                <a:ext uri="{FF2B5EF4-FFF2-40B4-BE49-F238E27FC236}">
                  <a16:creationId xmlns:a16="http://schemas.microsoft.com/office/drawing/2014/main" xmlns="" id="{B9F43F78-14D5-4000-9E6B-27161D26C0C1}"/>
                </a:ext>
              </a:extLst>
            </p:cNvPr>
            <p:cNvSpPr/>
            <p:nvPr/>
          </p:nvSpPr>
          <p:spPr>
            <a:xfrm>
              <a:off x="3146264" y="2838627"/>
              <a:ext cx="59518" cy="20828"/>
            </a:xfrm>
            <a:custGeom>
              <a:avLst/>
              <a:gdLst/>
              <a:ahLst/>
              <a:cxnLst/>
              <a:rect l="l" t="t" r="r" b="b"/>
              <a:pathLst>
                <a:path w="1023" h="358" extrusionOk="0">
                  <a:moveTo>
                    <a:pt x="932" y="1"/>
                  </a:moveTo>
                  <a:cubicBezTo>
                    <a:pt x="927" y="1"/>
                    <a:pt x="922" y="1"/>
                    <a:pt x="917" y="2"/>
                  </a:cubicBezTo>
                  <a:cubicBezTo>
                    <a:pt x="763" y="21"/>
                    <a:pt x="610" y="60"/>
                    <a:pt x="457" y="108"/>
                  </a:cubicBezTo>
                  <a:cubicBezTo>
                    <a:pt x="313" y="156"/>
                    <a:pt x="170" y="213"/>
                    <a:pt x="35" y="299"/>
                  </a:cubicBezTo>
                  <a:lnTo>
                    <a:pt x="35" y="290"/>
                  </a:lnTo>
                  <a:lnTo>
                    <a:pt x="35" y="290"/>
                  </a:lnTo>
                  <a:cubicBezTo>
                    <a:pt x="0" y="316"/>
                    <a:pt x="21" y="358"/>
                    <a:pt x="54" y="358"/>
                  </a:cubicBezTo>
                  <a:cubicBezTo>
                    <a:pt x="57" y="358"/>
                    <a:pt x="61" y="358"/>
                    <a:pt x="64" y="357"/>
                  </a:cubicBezTo>
                  <a:cubicBezTo>
                    <a:pt x="198" y="299"/>
                    <a:pt x="342" y="251"/>
                    <a:pt x="495" y="223"/>
                  </a:cubicBezTo>
                  <a:cubicBezTo>
                    <a:pt x="639" y="194"/>
                    <a:pt x="783" y="184"/>
                    <a:pt x="936" y="184"/>
                  </a:cubicBezTo>
                  <a:lnTo>
                    <a:pt x="946" y="184"/>
                  </a:lnTo>
                  <a:cubicBezTo>
                    <a:pt x="993" y="175"/>
                    <a:pt x="1022" y="127"/>
                    <a:pt x="1022" y="79"/>
                  </a:cubicBezTo>
                  <a:cubicBezTo>
                    <a:pt x="1014" y="36"/>
                    <a:pt x="974" y="1"/>
                    <a:pt x="9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1" name="Google Shape;2353;p65">
              <a:extLst>
                <a:ext uri="{FF2B5EF4-FFF2-40B4-BE49-F238E27FC236}">
                  <a16:creationId xmlns:a16="http://schemas.microsoft.com/office/drawing/2014/main" xmlns="" id="{A21D9A09-0094-4D28-9A35-0E828E689272}"/>
                </a:ext>
              </a:extLst>
            </p:cNvPr>
            <p:cNvSpPr/>
            <p:nvPr/>
          </p:nvSpPr>
          <p:spPr>
            <a:xfrm>
              <a:off x="3172271" y="2861492"/>
              <a:ext cx="37002" cy="10763"/>
            </a:xfrm>
            <a:custGeom>
              <a:avLst/>
              <a:gdLst/>
              <a:ahLst/>
              <a:cxnLst/>
              <a:rect l="l" t="t" r="r" b="b"/>
              <a:pathLst>
                <a:path w="636" h="185" extrusionOk="0">
                  <a:moveTo>
                    <a:pt x="514" y="1"/>
                  </a:moveTo>
                  <a:cubicBezTo>
                    <a:pt x="509" y="1"/>
                    <a:pt x="504" y="1"/>
                    <a:pt x="499" y="2"/>
                  </a:cubicBezTo>
                  <a:cubicBezTo>
                    <a:pt x="336" y="12"/>
                    <a:pt x="173" y="50"/>
                    <a:pt x="20" y="107"/>
                  </a:cubicBezTo>
                  <a:cubicBezTo>
                    <a:pt x="10" y="107"/>
                    <a:pt x="0" y="127"/>
                    <a:pt x="0" y="136"/>
                  </a:cubicBezTo>
                  <a:cubicBezTo>
                    <a:pt x="0" y="155"/>
                    <a:pt x="20" y="175"/>
                    <a:pt x="39" y="175"/>
                  </a:cubicBezTo>
                  <a:cubicBezTo>
                    <a:pt x="103" y="166"/>
                    <a:pt x="170" y="161"/>
                    <a:pt x="237" y="161"/>
                  </a:cubicBezTo>
                  <a:cubicBezTo>
                    <a:pt x="318" y="161"/>
                    <a:pt x="400" y="168"/>
                    <a:pt x="479" y="184"/>
                  </a:cubicBezTo>
                  <a:lnTo>
                    <a:pt x="508" y="184"/>
                  </a:lnTo>
                  <a:cubicBezTo>
                    <a:pt x="511" y="184"/>
                    <a:pt x="514" y="184"/>
                    <a:pt x="517" y="184"/>
                  </a:cubicBezTo>
                  <a:cubicBezTo>
                    <a:pt x="636" y="184"/>
                    <a:pt x="622" y="1"/>
                    <a:pt x="5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2" name="Google Shape;2354;p65">
              <a:extLst>
                <a:ext uri="{FF2B5EF4-FFF2-40B4-BE49-F238E27FC236}">
                  <a16:creationId xmlns:a16="http://schemas.microsoft.com/office/drawing/2014/main" xmlns="" id="{F001A1B6-9AFC-43FB-A1A5-1BB0AFC3B90D}"/>
                </a:ext>
              </a:extLst>
            </p:cNvPr>
            <p:cNvSpPr/>
            <p:nvPr/>
          </p:nvSpPr>
          <p:spPr>
            <a:xfrm>
              <a:off x="2580857" y="2833158"/>
              <a:ext cx="56027" cy="28450"/>
            </a:xfrm>
            <a:custGeom>
              <a:avLst/>
              <a:gdLst/>
              <a:ahLst/>
              <a:cxnLst/>
              <a:rect l="l" t="t" r="r" b="b"/>
              <a:pathLst>
                <a:path w="963" h="489" extrusionOk="0">
                  <a:moveTo>
                    <a:pt x="97" y="0"/>
                  </a:moveTo>
                  <a:cubicBezTo>
                    <a:pt x="49" y="0"/>
                    <a:pt x="1" y="39"/>
                    <a:pt x="1" y="87"/>
                  </a:cubicBezTo>
                  <a:cubicBezTo>
                    <a:pt x="1" y="135"/>
                    <a:pt x="39" y="182"/>
                    <a:pt x="87" y="182"/>
                  </a:cubicBezTo>
                  <a:cubicBezTo>
                    <a:pt x="231" y="182"/>
                    <a:pt x="374" y="211"/>
                    <a:pt x="508" y="269"/>
                  </a:cubicBezTo>
                  <a:cubicBezTo>
                    <a:pt x="652" y="317"/>
                    <a:pt x="777" y="384"/>
                    <a:pt x="892" y="479"/>
                  </a:cubicBezTo>
                  <a:cubicBezTo>
                    <a:pt x="898" y="486"/>
                    <a:pt x="905" y="488"/>
                    <a:pt x="912" y="488"/>
                  </a:cubicBezTo>
                  <a:cubicBezTo>
                    <a:pt x="938" y="488"/>
                    <a:pt x="962" y="454"/>
                    <a:pt x="940" y="432"/>
                  </a:cubicBezTo>
                  <a:cubicBezTo>
                    <a:pt x="825" y="317"/>
                    <a:pt x="700" y="221"/>
                    <a:pt x="566" y="154"/>
                  </a:cubicBezTo>
                  <a:cubicBezTo>
                    <a:pt x="422" y="77"/>
                    <a:pt x="269" y="29"/>
                    <a:pt x="1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3" name="Google Shape;2355;p65">
              <a:extLst>
                <a:ext uri="{FF2B5EF4-FFF2-40B4-BE49-F238E27FC236}">
                  <a16:creationId xmlns:a16="http://schemas.microsoft.com/office/drawing/2014/main" xmlns="" id="{FF828AB8-FC63-4862-81DC-7FA473F045C1}"/>
                </a:ext>
              </a:extLst>
            </p:cNvPr>
            <p:cNvSpPr/>
            <p:nvPr/>
          </p:nvSpPr>
          <p:spPr>
            <a:xfrm>
              <a:off x="2579926" y="2856023"/>
              <a:ext cx="41133" cy="18676"/>
            </a:xfrm>
            <a:custGeom>
              <a:avLst/>
              <a:gdLst/>
              <a:ahLst/>
              <a:cxnLst/>
              <a:rect l="l" t="t" r="r" b="b"/>
              <a:pathLst>
                <a:path w="707" h="321" extrusionOk="0">
                  <a:moveTo>
                    <a:pt x="113" y="0"/>
                  </a:moveTo>
                  <a:cubicBezTo>
                    <a:pt x="0" y="10"/>
                    <a:pt x="7" y="183"/>
                    <a:pt x="113" y="183"/>
                  </a:cubicBezTo>
                  <a:cubicBezTo>
                    <a:pt x="116" y="183"/>
                    <a:pt x="119" y="183"/>
                    <a:pt x="122" y="182"/>
                  </a:cubicBezTo>
                  <a:cubicBezTo>
                    <a:pt x="218" y="182"/>
                    <a:pt x="304" y="182"/>
                    <a:pt x="390" y="211"/>
                  </a:cubicBezTo>
                  <a:cubicBezTo>
                    <a:pt x="486" y="230"/>
                    <a:pt x="572" y="269"/>
                    <a:pt x="649" y="316"/>
                  </a:cubicBezTo>
                  <a:lnTo>
                    <a:pt x="659" y="316"/>
                  </a:lnTo>
                  <a:cubicBezTo>
                    <a:pt x="661" y="319"/>
                    <a:pt x="665" y="320"/>
                    <a:pt x="669" y="320"/>
                  </a:cubicBezTo>
                  <a:cubicBezTo>
                    <a:pt x="679" y="320"/>
                    <a:pt x="690" y="314"/>
                    <a:pt x="697" y="307"/>
                  </a:cubicBezTo>
                  <a:cubicBezTo>
                    <a:pt x="706" y="297"/>
                    <a:pt x="706" y="278"/>
                    <a:pt x="697" y="259"/>
                  </a:cubicBezTo>
                  <a:cubicBezTo>
                    <a:pt x="534" y="125"/>
                    <a:pt x="342" y="29"/>
                    <a:pt x="1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4" name="Google Shape;2356;p65">
              <a:extLst>
                <a:ext uri="{FF2B5EF4-FFF2-40B4-BE49-F238E27FC236}">
                  <a16:creationId xmlns:a16="http://schemas.microsoft.com/office/drawing/2014/main" xmlns="" id="{18167B18-4937-4598-856A-38F6688FCE99}"/>
                </a:ext>
              </a:extLst>
            </p:cNvPr>
            <p:cNvSpPr/>
            <p:nvPr/>
          </p:nvSpPr>
          <p:spPr>
            <a:xfrm>
              <a:off x="2962934" y="2584899"/>
              <a:ext cx="127240" cy="57133"/>
            </a:xfrm>
            <a:custGeom>
              <a:avLst/>
              <a:gdLst/>
              <a:ahLst/>
              <a:cxnLst/>
              <a:rect l="l" t="t" r="r" b="b"/>
              <a:pathLst>
                <a:path w="2187" h="982" extrusionOk="0">
                  <a:moveTo>
                    <a:pt x="1224" y="0"/>
                  </a:moveTo>
                  <a:cubicBezTo>
                    <a:pt x="984" y="0"/>
                    <a:pt x="742" y="27"/>
                    <a:pt x="561" y="100"/>
                  </a:cubicBezTo>
                  <a:cubicBezTo>
                    <a:pt x="333" y="205"/>
                    <a:pt x="0" y="982"/>
                    <a:pt x="156" y="982"/>
                  </a:cubicBezTo>
                  <a:cubicBezTo>
                    <a:pt x="157" y="982"/>
                    <a:pt x="158" y="981"/>
                    <a:pt x="159" y="981"/>
                  </a:cubicBezTo>
                  <a:cubicBezTo>
                    <a:pt x="945" y="934"/>
                    <a:pt x="2075" y="263"/>
                    <a:pt x="2142" y="167"/>
                  </a:cubicBezTo>
                  <a:cubicBezTo>
                    <a:pt x="2187" y="109"/>
                    <a:pt x="1709" y="0"/>
                    <a:pt x="12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5" name="Google Shape;2357;p65">
              <a:extLst>
                <a:ext uri="{FF2B5EF4-FFF2-40B4-BE49-F238E27FC236}">
                  <a16:creationId xmlns:a16="http://schemas.microsoft.com/office/drawing/2014/main" xmlns="" id="{A9B0BDA0-6291-4B44-A5AF-7A7476243244}"/>
                </a:ext>
              </a:extLst>
            </p:cNvPr>
            <p:cNvSpPr/>
            <p:nvPr/>
          </p:nvSpPr>
          <p:spPr>
            <a:xfrm>
              <a:off x="2644216" y="2594674"/>
              <a:ext cx="103386" cy="54049"/>
            </a:xfrm>
            <a:custGeom>
              <a:avLst/>
              <a:gdLst/>
              <a:ahLst/>
              <a:cxnLst/>
              <a:rect l="l" t="t" r="r" b="b"/>
              <a:pathLst>
                <a:path w="1777" h="929" extrusionOk="0">
                  <a:moveTo>
                    <a:pt x="868" y="1"/>
                  </a:moveTo>
                  <a:cubicBezTo>
                    <a:pt x="451" y="1"/>
                    <a:pt x="0" y="156"/>
                    <a:pt x="42" y="219"/>
                  </a:cubicBezTo>
                  <a:cubicBezTo>
                    <a:pt x="100" y="306"/>
                    <a:pt x="1019" y="919"/>
                    <a:pt x="1652" y="928"/>
                  </a:cubicBezTo>
                  <a:cubicBezTo>
                    <a:pt x="1776" y="928"/>
                    <a:pt x="1479" y="162"/>
                    <a:pt x="1288" y="76"/>
                  </a:cubicBezTo>
                  <a:cubicBezTo>
                    <a:pt x="1169" y="22"/>
                    <a:pt x="1021" y="1"/>
                    <a:pt x="8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6" name="Google Shape;2358;p65">
              <a:extLst>
                <a:ext uri="{FF2B5EF4-FFF2-40B4-BE49-F238E27FC236}">
                  <a16:creationId xmlns:a16="http://schemas.microsoft.com/office/drawing/2014/main" xmlns="" id="{5299DD2F-7654-4201-ABEA-7465CB149786}"/>
                </a:ext>
              </a:extLst>
            </p:cNvPr>
            <p:cNvSpPr/>
            <p:nvPr/>
          </p:nvSpPr>
          <p:spPr>
            <a:xfrm>
              <a:off x="2565264" y="2663444"/>
              <a:ext cx="176169" cy="174482"/>
            </a:xfrm>
            <a:custGeom>
              <a:avLst/>
              <a:gdLst/>
              <a:ahLst/>
              <a:cxnLst/>
              <a:rect l="l" t="t" r="r" b="b"/>
              <a:pathLst>
                <a:path w="3028" h="2999" extrusionOk="0">
                  <a:moveTo>
                    <a:pt x="1457" y="0"/>
                  </a:moveTo>
                  <a:cubicBezTo>
                    <a:pt x="1425" y="0"/>
                    <a:pt x="1393" y="2"/>
                    <a:pt x="1361" y="5"/>
                  </a:cubicBezTo>
                  <a:cubicBezTo>
                    <a:pt x="202" y="110"/>
                    <a:pt x="0" y="1203"/>
                    <a:pt x="48" y="1691"/>
                  </a:cubicBezTo>
                  <a:cubicBezTo>
                    <a:pt x="96" y="2180"/>
                    <a:pt x="374" y="2850"/>
                    <a:pt x="987" y="2965"/>
                  </a:cubicBezTo>
                  <a:cubicBezTo>
                    <a:pt x="1113" y="2987"/>
                    <a:pt x="1253" y="2999"/>
                    <a:pt x="1398" y="2999"/>
                  </a:cubicBezTo>
                  <a:cubicBezTo>
                    <a:pt x="1957" y="2999"/>
                    <a:pt x="2597" y="2826"/>
                    <a:pt x="2855" y="2400"/>
                  </a:cubicBezTo>
                  <a:cubicBezTo>
                    <a:pt x="3028" y="1605"/>
                    <a:pt x="2836" y="1040"/>
                    <a:pt x="2616" y="733"/>
                  </a:cubicBezTo>
                  <a:cubicBezTo>
                    <a:pt x="2399" y="444"/>
                    <a:pt x="1994" y="0"/>
                    <a:pt x="14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8" name="Google Shape;2359;p65">
              <a:extLst>
                <a:ext uri="{FF2B5EF4-FFF2-40B4-BE49-F238E27FC236}">
                  <a16:creationId xmlns:a16="http://schemas.microsoft.com/office/drawing/2014/main" xmlns="" id="{EBE6A2F5-479D-4D47-A693-DC25E166231B}"/>
                </a:ext>
              </a:extLst>
            </p:cNvPr>
            <p:cNvSpPr/>
            <p:nvPr/>
          </p:nvSpPr>
          <p:spPr>
            <a:xfrm>
              <a:off x="2545773" y="2654309"/>
              <a:ext cx="196765" cy="117058"/>
            </a:xfrm>
            <a:custGeom>
              <a:avLst/>
              <a:gdLst/>
              <a:ahLst/>
              <a:cxnLst/>
              <a:rect l="l" t="t" r="r" b="b"/>
              <a:pathLst>
                <a:path w="3382" h="2012" extrusionOk="0">
                  <a:moveTo>
                    <a:pt x="1703" y="1"/>
                  </a:moveTo>
                  <a:cubicBezTo>
                    <a:pt x="1585" y="1"/>
                    <a:pt x="1461" y="13"/>
                    <a:pt x="1332" y="38"/>
                  </a:cubicBezTo>
                  <a:cubicBezTo>
                    <a:pt x="201" y="258"/>
                    <a:pt x="0" y="1657"/>
                    <a:pt x="0" y="1657"/>
                  </a:cubicBezTo>
                  <a:cubicBezTo>
                    <a:pt x="0" y="1657"/>
                    <a:pt x="220" y="1925"/>
                    <a:pt x="403" y="1973"/>
                  </a:cubicBezTo>
                  <a:cubicBezTo>
                    <a:pt x="326" y="1225"/>
                    <a:pt x="738" y="344"/>
                    <a:pt x="1753" y="335"/>
                  </a:cubicBezTo>
                  <a:cubicBezTo>
                    <a:pt x="1757" y="334"/>
                    <a:pt x="1761" y="334"/>
                    <a:pt x="1765" y="334"/>
                  </a:cubicBezTo>
                  <a:cubicBezTo>
                    <a:pt x="2763" y="334"/>
                    <a:pt x="3287" y="1524"/>
                    <a:pt x="3382" y="2011"/>
                  </a:cubicBezTo>
                  <a:cubicBezTo>
                    <a:pt x="3305" y="887"/>
                    <a:pt x="2720" y="1"/>
                    <a:pt x="17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1" name="Google Shape;2360;p65">
              <a:extLst>
                <a:ext uri="{FF2B5EF4-FFF2-40B4-BE49-F238E27FC236}">
                  <a16:creationId xmlns:a16="http://schemas.microsoft.com/office/drawing/2014/main" xmlns="" id="{0CEF7A64-5E0E-4617-9512-99935E318E53}"/>
                </a:ext>
              </a:extLst>
            </p:cNvPr>
            <p:cNvSpPr/>
            <p:nvPr/>
          </p:nvSpPr>
          <p:spPr>
            <a:xfrm>
              <a:off x="2571955" y="2668156"/>
              <a:ext cx="122120" cy="163369"/>
            </a:xfrm>
            <a:custGeom>
              <a:avLst/>
              <a:gdLst/>
              <a:ahLst/>
              <a:cxnLst/>
              <a:rect l="l" t="t" r="r" b="b"/>
              <a:pathLst>
                <a:path w="2099" h="2808" extrusionOk="0">
                  <a:moveTo>
                    <a:pt x="1045" y="1"/>
                  </a:moveTo>
                  <a:cubicBezTo>
                    <a:pt x="470" y="1"/>
                    <a:pt x="0" y="633"/>
                    <a:pt x="0" y="1409"/>
                  </a:cubicBezTo>
                  <a:cubicBezTo>
                    <a:pt x="0" y="2185"/>
                    <a:pt x="470" y="2808"/>
                    <a:pt x="1045" y="2808"/>
                  </a:cubicBezTo>
                  <a:cubicBezTo>
                    <a:pt x="1629" y="2808"/>
                    <a:pt x="2098" y="2185"/>
                    <a:pt x="2098" y="1409"/>
                  </a:cubicBezTo>
                  <a:cubicBezTo>
                    <a:pt x="2098" y="633"/>
                    <a:pt x="1629" y="1"/>
                    <a:pt x="10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2" name="Google Shape;2361;p65">
              <a:extLst>
                <a:ext uri="{FF2B5EF4-FFF2-40B4-BE49-F238E27FC236}">
                  <a16:creationId xmlns:a16="http://schemas.microsoft.com/office/drawing/2014/main" xmlns="" id="{00F68994-0A61-45AB-879F-CFB3129A9212}"/>
                </a:ext>
              </a:extLst>
            </p:cNvPr>
            <p:cNvSpPr/>
            <p:nvPr/>
          </p:nvSpPr>
          <p:spPr>
            <a:xfrm>
              <a:off x="2566370" y="2663153"/>
              <a:ext cx="133290" cy="173958"/>
            </a:xfrm>
            <a:custGeom>
              <a:avLst/>
              <a:gdLst/>
              <a:ahLst/>
              <a:cxnLst/>
              <a:rect l="l" t="t" r="r" b="b"/>
              <a:pathLst>
                <a:path w="2291" h="2990" extrusionOk="0">
                  <a:moveTo>
                    <a:pt x="1141" y="183"/>
                  </a:moveTo>
                  <a:cubicBezTo>
                    <a:pt x="1677" y="183"/>
                    <a:pt x="2099" y="767"/>
                    <a:pt x="2099" y="1495"/>
                  </a:cubicBezTo>
                  <a:cubicBezTo>
                    <a:pt x="2099" y="2223"/>
                    <a:pt x="1668" y="2817"/>
                    <a:pt x="1141" y="2817"/>
                  </a:cubicBezTo>
                  <a:cubicBezTo>
                    <a:pt x="614" y="2817"/>
                    <a:pt x="183" y="2223"/>
                    <a:pt x="183" y="1495"/>
                  </a:cubicBezTo>
                  <a:cubicBezTo>
                    <a:pt x="183" y="767"/>
                    <a:pt x="614" y="183"/>
                    <a:pt x="1141" y="183"/>
                  </a:cubicBezTo>
                  <a:close/>
                  <a:moveTo>
                    <a:pt x="1141" y="0"/>
                  </a:moveTo>
                  <a:cubicBezTo>
                    <a:pt x="518" y="0"/>
                    <a:pt x="1" y="671"/>
                    <a:pt x="1" y="1495"/>
                  </a:cubicBezTo>
                  <a:cubicBezTo>
                    <a:pt x="1" y="2319"/>
                    <a:pt x="518" y="2990"/>
                    <a:pt x="1141" y="2990"/>
                  </a:cubicBezTo>
                  <a:cubicBezTo>
                    <a:pt x="1773" y="2990"/>
                    <a:pt x="2290" y="2319"/>
                    <a:pt x="2290" y="1495"/>
                  </a:cubicBezTo>
                  <a:cubicBezTo>
                    <a:pt x="2290" y="671"/>
                    <a:pt x="1773" y="0"/>
                    <a:pt x="11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3" name="Google Shape;2362;p65">
              <a:extLst>
                <a:ext uri="{FF2B5EF4-FFF2-40B4-BE49-F238E27FC236}">
                  <a16:creationId xmlns:a16="http://schemas.microsoft.com/office/drawing/2014/main" xmlns="" id="{2E6EE23B-F13C-4A3B-98D3-1E4564E9A564}"/>
                </a:ext>
              </a:extLst>
            </p:cNvPr>
            <p:cNvSpPr/>
            <p:nvPr/>
          </p:nvSpPr>
          <p:spPr>
            <a:xfrm>
              <a:off x="2597613" y="2713887"/>
              <a:ext cx="53526" cy="71969"/>
            </a:xfrm>
            <a:custGeom>
              <a:avLst/>
              <a:gdLst/>
              <a:ahLst/>
              <a:cxnLst/>
              <a:rect l="l" t="t" r="r" b="b"/>
              <a:pathLst>
                <a:path w="920" h="1237" extrusionOk="0">
                  <a:moveTo>
                    <a:pt x="460" y="0"/>
                  </a:moveTo>
                  <a:cubicBezTo>
                    <a:pt x="201" y="0"/>
                    <a:pt x="0" y="278"/>
                    <a:pt x="0" y="623"/>
                  </a:cubicBezTo>
                  <a:cubicBezTo>
                    <a:pt x="0" y="958"/>
                    <a:pt x="201" y="1236"/>
                    <a:pt x="460" y="1236"/>
                  </a:cubicBezTo>
                  <a:cubicBezTo>
                    <a:pt x="709" y="1236"/>
                    <a:pt x="920" y="958"/>
                    <a:pt x="920" y="623"/>
                  </a:cubicBezTo>
                  <a:cubicBezTo>
                    <a:pt x="920" y="278"/>
                    <a:pt x="709" y="0"/>
                    <a:pt x="4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4" name="Google Shape;2363;p65">
              <a:extLst>
                <a:ext uri="{FF2B5EF4-FFF2-40B4-BE49-F238E27FC236}">
                  <a16:creationId xmlns:a16="http://schemas.microsoft.com/office/drawing/2014/main" xmlns="" id="{3F8C74AA-18BE-471F-8383-A84FDE35F70D}"/>
                </a:ext>
              </a:extLst>
            </p:cNvPr>
            <p:cNvSpPr/>
            <p:nvPr/>
          </p:nvSpPr>
          <p:spPr>
            <a:xfrm>
              <a:off x="2654980" y="2744257"/>
              <a:ext cx="70165" cy="41831"/>
            </a:xfrm>
            <a:custGeom>
              <a:avLst/>
              <a:gdLst/>
              <a:ahLst/>
              <a:cxnLst/>
              <a:rect l="l" t="t" r="r" b="b"/>
              <a:pathLst>
                <a:path w="1206" h="719" extrusionOk="0">
                  <a:moveTo>
                    <a:pt x="413" y="0"/>
                  </a:moveTo>
                  <a:cubicBezTo>
                    <a:pt x="209" y="0"/>
                    <a:pt x="34" y="34"/>
                    <a:pt x="20" y="101"/>
                  </a:cubicBezTo>
                  <a:cubicBezTo>
                    <a:pt x="1" y="235"/>
                    <a:pt x="509" y="657"/>
                    <a:pt x="815" y="714"/>
                  </a:cubicBezTo>
                  <a:cubicBezTo>
                    <a:pt x="830" y="717"/>
                    <a:pt x="845" y="718"/>
                    <a:pt x="859" y="718"/>
                  </a:cubicBezTo>
                  <a:cubicBezTo>
                    <a:pt x="1130" y="718"/>
                    <a:pt x="1206" y="210"/>
                    <a:pt x="978" y="101"/>
                  </a:cubicBezTo>
                  <a:cubicBezTo>
                    <a:pt x="849" y="34"/>
                    <a:pt x="616" y="0"/>
                    <a:pt x="4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5" name="Google Shape;2364;p65">
              <a:extLst>
                <a:ext uri="{FF2B5EF4-FFF2-40B4-BE49-F238E27FC236}">
                  <a16:creationId xmlns:a16="http://schemas.microsoft.com/office/drawing/2014/main" xmlns="" id="{4DACA013-82C8-41F9-A81A-2FC1720E8761}"/>
                </a:ext>
              </a:extLst>
            </p:cNvPr>
            <p:cNvSpPr/>
            <p:nvPr/>
          </p:nvSpPr>
          <p:spPr>
            <a:xfrm>
              <a:off x="2984985" y="2655822"/>
              <a:ext cx="232487" cy="186932"/>
            </a:xfrm>
            <a:custGeom>
              <a:avLst/>
              <a:gdLst/>
              <a:ahLst/>
              <a:cxnLst/>
              <a:rect l="l" t="t" r="r" b="b"/>
              <a:pathLst>
                <a:path w="3996" h="3213" extrusionOk="0">
                  <a:moveTo>
                    <a:pt x="1949" y="1"/>
                  </a:moveTo>
                  <a:cubicBezTo>
                    <a:pt x="1090" y="1"/>
                    <a:pt x="524" y="588"/>
                    <a:pt x="288" y="1085"/>
                  </a:cubicBezTo>
                  <a:cubicBezTo>
                    <a:pt x="0" y="1707"/>
                    <a:pt x="336" y="2790"/>
                    <a:pt x="336" y="2790"/>
                  </a:cubicBezTo>
                  <a:cubicBezTo>
                    <a:pt x="336" y="2790"/>
                    <a:pt x="604" y="3173"/>
                    <a:pt x="1437" y="3211"/>
                  </a:cubicBezTo>
                  <a:cubicBezTo>
                    <a:pt x="1458" y="3212"/>
                    <a:pt x="1479" y="3212"/>
                    <a:pt x="1500" y="3212"/>
                  </a:cubicBezTo>
                  <a:cubicBezTo>
                    <a:pt x="2315" y="3212"/>
                    <a:pt x="3346" y="2675"/>
                    <a:pt x="3804" y="2301"/>
                  </a:cubicBezTo>
                  <a:cubicBezTo>
                    <a:pt x="3995" y="1717"/>
                    <a:pt x="3928" y="558"/>
                    <a:pt x="2664" y="126"/>
                  </a:cubicBezTo>
                  <a:cubicBezTo>
                    <a:pt x="2407" y="39"/>
                    <a:pt x="2169" y="1"/>
                    <a:pt x="19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6" name="Google Shape;2365;p65">
              <a:extLst>
                <a:ext uri="{FF2B5EF4-FFF2-40B4-BE49-F238E27FC236}">
                  <a16:creationId xmlns:a16="http://schemas.microsoft.com/office/drawing/2014/main" xmlns="" id="{9D43D929-AB7D-4E87-B004-1DF6059B6242}"/>
                </a:ext>
              </a:extLst>
            </p:cNvPr>
            <p:cNvSpPr/>
            <p:nvPr/>
          </p:nvSpPr>
          <p:spPr>
            <a:xfrm>
              <a:off x="3004476" y="2673160"/>
              <a:ext cx="134396" cy="163369"/>
            </a:xfrm>
            <a:custGeom>
              <a:avLst/>
              <a:gdLst/>
              <a:ahLst/>
              <a:cxnLst/>
              <a:rect l="l" t="t" r="r" b="b"/>
              <a:pathLst>
                <a:path w="2310" h="2808" extrusionOk="0">
                  <a:moveTo>
                    <a:pt x="1160" y="1"/>
                  </a:moveTo>
                  <a:cubicBezTo>
                    <a:pt x="518" y="1"/>
                    <a:pt x="1" y="633"/>
                    <a:pt x="1" y="1400"/>
                  </a:cubicBezTo>
                  <a:cubicBezTo>
                    <a:pt x="1" y="2176"/>
                    <a:pt x="518" y="2808"/>
                    <a:pt x="1160" y="2808"/>
                  </a:cubicBezTo>
                  <a:cubicBezTo>
                    <a:pt x="1792" y="2808"/>
                    <a:pt x="2310" y="2176"/>
                    <a:pt x="2310" y="1400"/>
                  </a:cubicBezTo>
                  <a:cubicBezTo>
                    <a:pt x="2310" y="633"/>
                    <a:pt x="1792" y="1"/>
                    <a:pt x="116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7" name="Google Shape;2366;p65">
              <a:extLst>
                <a:ext uri="{FF2B5EF4-FFF2-40B4-BE49-F238E27FC236}">
                  <a16:creationId xmlns:a16="http://schemas.microsoft.com/office/drawing/2014/main" xmlns="" id="{8611B4C8-3D4F-4555-B845-C80586FEBCCF}"/>
                </a:ext>
              </a:extLst>
            </p:cNvPr>
            <p:cNvSpPr/>
            <p:nvPr/>
          </p:nvSpPr>
          <p:spPr>
            <a:xfrm>
              <a:off x="2999472" y="2668156"/>
              <a:ext cx="144403" cy="173435"/>
            </a:xfrm>
            <a:custGeom>
              <a:avLst/>
              <a:gdLst/>
              <a:ahLst/>
              <a:cxnLst/>
              <a:rect l="l" t="t" r="r" b="b"/>
              <a:pathLst>
                <a:path w="2482" h="2981" extrusionOk="0">
                  <a:moveTo>
                    <a:pt x="1246" y="173"/>
                  </a:moveTo>
                  <a:cubicBezTo>
                    <a:pt x="1830" y="173"/>
                    <a:pt x="2300" y="767"/>
                    <a:pt x="2300" y="1495"/>
                  </a:cubicBezTo>
                  <a:cubicBezTo>
                    <a:pt x="2300" y="2223"/>
                    <a:pt x="1830" y="2808"/>
                    <a:pt x="1246" y="2808"/>
                  </a:cubicBezTo>
                  <a:cubicBezTo>
                    <a:pt x="662" y="2808"/>
                    <a:pt x="182" y="2223"/>
                    <a:pt x="182" y="1495"/>
                  </a:cubicBezTo>
                  <a:cubicBezTo>
                    <a:pt x="182" y="767"/>
                    <a:pt x="662" y="173"/>
                    <a:pt x="1246" y="173"/>
                  </a:cubicBezTo>
                  <a:close/>
                  <a:moveTo>
                    <a:pt x="1246" y="1"/>
                  </a:moveTo>
                  <a:cubicBezTo>
                    <a:pt x="556" y="1"/>
                    <a:pt x="0" y="662"/>
                    <a:pt x="0" y="1486"/>
                  </a:cubicBezTo>
                  <a:cubicBezTo>
                    <a:pt x="0" y="2310"/>
                    <a:pt x="556" y="2980"/>
                    <a:pt x="1246" y="2980"/>
                  </a:cubicBezTo>
                  <a:cubicBezTo>
                    <a:pt x="1926" y="2980"/>
                    <a:pt x="2482" y="2310"/>
                    <a:pt x="2482" y="1486"/>
                  </a:cubicBezTo>
                  <a:cubicBezTo>
                    <a:pt x="2482" y="662"/>
                    <a:pt x="1926" y="1"/>
                    <a:pt x="12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8" name="Google Shape;2367;p65">
              <a:extLst>
                <a:ext uri="{FF2B5EF4-FFF2-40B4-BE49-F238E27FC236}">
                  <a16:creationId xmlns:a16="http://schemas.microsoft.com/office/drawing/2014/main" xmlns="" id="{AC4B2D99-6029-4D92-89EB-C7DC36D5A89F}"/>
                </a:ext>
              </a:extLst>
            </p:cNvPr>
            <p:cNvSpPr/>
            <p:nvPr/>
          </p:nvSpPr>
          <p:spPr>
            <a:xfrm>
              <a:off x="3032926" y="2718890"/>
              <a:ext cx="58587" cy="71969"/>
            </a:xfrm>
            <a:custGeom>
              <a:avLst/>
              <a:gdLst/>
              <a:ahLst/>
              <a:cxnLst/>
              <a:rect l="l" t="t" r="r" b="b"/>
              <a:pathLst>
                <a:path w="1007" h="1237" extrusionOk="0">
                  <a:moveTo>
                    <a:pt x="508" y="1"/>
                  </a:moveTo>
                  <a:cubicBezTo>
                    <a:pt x="221" y="1"/>
                    <a:pt x="0" y="278"/>
                    <a:pt x="0" y="614"/>
                  </a:cubicBezTo>
                  <a:cubicBezTo>
                    <a:pt x="0" y="959"/>
                    <a:pt x="221" y="1236"/>
                    <a:pt x="508" y="1236"/>
                  </a:cubicBezTo>
                  <a:cubicBezTo>
                    <a:pt x="786" y="1236"/>
                    <a:pt x="1006" y="959"/>
                    <a:pt x="1006" y="614"/>
                  </a:cubicBezTo>
                  <a:cubicBezTo>
                    <a:pt x="1006" y="278"/>
                    <a:pt x="786" y="1"/>
                    <a:pt x="5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9" name="Google Shape;2368;p65">
              <a:extLst>
                <a:ext uri="{FF2B5EF4-FFF2-40B4-BE49-F238E27FC236}">
                  <a16:creationId xmlns:a16="http://schemas.microsoft.com/office/drawing/2014/main" xmlns="" id="{8D3E8203-122D-4E7E-9DEB-530A8DC3E420}"/>
                </a:ext>
              </a:extLst>
            </p:cNvPr>
            <p:cNvSpPr/>
            <p:nvPr/>
          </p:nvSpPr>
          <p:spPr>
            <a:xfrm>
              <a:off x="3096460" y="2749144"/>
              <a:ext cx="76216" cy="41948"/>
            </a:xfrm>
            <a:custGeom>
              <a:avLst/>
              <a:gdLst/>
              <a:ahLst/>
              <a:cxnLst/>
              <a:rect l="l" t="t" r="r" b="b"/>
              <a:pathLst>
                <a:path w="1310" h="721" extrusionOk="0">
                  <a:moveTo>
                    <a:pt x="445" y="0"/>
                  </a:moveTo>
                  <a:cubicBezTo>
                    <a:pt x="221" y="0"/>
                    <a:pt x="29" y="31"/>
                    <a:pt x="20" y="94"/>
                  </a:cubicBezTo>
                  <a:cubicBezTo>
                    <a:pt x="0" y="228"/>
                    <a:pt x="556" y="659"/>
                    <a:pt x="891" y="716"/>
                  </a:cubicBezTo>
                  <a:cubicBezTo>
                    <a:pt x="908" y="719"/>
                    <a:pt x="924" y="721"/>
                    <a:pt x="939" y="721"/>
                  </a:cubicBezTo>
                  <a:cubicBezTo>
                    <a:pt x="1235" y="721"/>
                    <a:pt x="1310" y="212"/>
                    <a:pt x="1064" y="94"/>
                  </a:cubicBezTo>
                  <a:cubicBezTo>
                    <a:pt x="925" y="31"/>
                    <a:pt x="669" y="0"/>
                    <a:pt x="4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90" name="Google Shape;2369;p65">
              <a:extLst>
                <a:ext uri="{FF2B5EF4-FFF2-40B4-BE49-F238E27FC236}">
                  <a16:creationId xmlns:a16="http://schemas.microsoft.com/office/drawing/2014/main" xmlns="" id="{7F7B1C89-668A-457C-B999-2B06BE07A9B7}"/>
                </a:ext>
              </a:extLst>
            </p:cNvPr>
            <p:cNvSpPr/>
            <p:nvPr/>
          </p:nvSpPr>
          <p:spPr>
            <a:xfrm>
              <a:off x="3014541" y="2757930"/>
              <a:ext cx="27345" cy="22923"/>
            </a:xfrm>
            <a:custGeom>
              <a:avLst/>
              <a:gdLst/>
              <a:ahLst/>
              <a:cxnLst/>
              <a:rect l="l" t="t" r="r" b="b"/>
              <a:pathLst>
                <a:path w="470" h="394" extrusionOk="0">
                  <a:moveTo>
                    <a:pt x="360" y="0"/>
                  </a:moveTo>
                  <a:cubicBezTo>
                    <a:pt x="260" y="0"/>
                    <a:pt x="109" y="41"/>
                    <a:pt x="58" y="125"/>
                  </a:cubicBezTo>
                  <a:cubicBezTo>
                    <a:pt x="0" y="220"/>
                    <a:pt x="77" y="393"/>
                    <a:pt x="144" y="393"/>
                  </a:cubicBezTo>
                  <a:cubicBezTo>
                    <a:pt x="145" y="393"/>
                    <a:pt x="146" y="393"/>
                    <a:pt x="147" y="393"/>
                  </a:cubicBezTo>
                  <a:cubicBezTo>
                    <a:pt x="228" y="393"/>
                    <a:pt x="469" y="85"/>
                    <a:pt x="450" y="29"/>
                  </a:cubicBezTo>
                  <a:cubicBezTo>
                    <a:pt x="444" y="10"/>
                    <a:pt x="408" y="0"/>
                    <a:pt x="3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91" name="Google Shape;2370;p65">
              <a:extLst>
                <a:ext uri="{FF2B5EF4-FFF2-40B4-BE49-F238E27FC236}">
                  <a16:creationId xmlns:a16="http://schemas.microsoft.com/office/drawing/2014/main" xmlns="" id="{8D7C874F-E2B5-4503-A3BA-74CAC1C38FBF}"/>
                </a:ext>
              </a:extLst>
            </p:cNvPr>
            <p:cNvSpPr/>
            <p:nvPr/>
          </p:nvSpPr>
          <p:spPr>
            <a:xfrm>
              <a:off x="2978643" y="2642324"/>
              <a:ext cx="272282" cy="149639"/>
            </a:xfrm>
            <a:custGeom>
              <a:avLst/>
              <a:gdLst/>
              <a:ahLst/>
              <a:cxnLst/>
              <a:rect l="l" t="t" r="r" b="b"/>
              <a:pathLst>
                <a:path w="4680" h="2572" extrusionOk="0">
                  <a:moveTo>
                    <a:pt x="2282" y="0"/>
                  </a:moveTo>
                  <a:cubicBezTo>
                    <a:pt x="786" y="0"/>
                    <a:pt x="0" y="1281"/>
                    <a:pt x="176" y="2572"/>
                  </a:cubicBezTo>
                  <a:cubicBezTo>
                    <a:pt x="176" y="2572"/>
                    <a:pt x="416" y="655"/>
                    <a:pt x="1786" y="435"/>
                  </a:cubicBezTo>
                  <a:cubicBezTo>
                    <a:pt x="1894" y="417"/>
                    <a:pt x="1998" y="409"/>
                    <a:pt x="2099" y="409"/>
                  </a:cubicBezTo>
                  <a:cubicBezTo>
                    <a:pt x="3292" y="409"/>
                    <a:pt x="4001" y="1597"/>
                    <a:pt x="3913" y="2533"/>
                  </a:cubicBezTo>
                  <a:cubicBezTo>
                    <a:pt x="4277" y="2409"/>
                    <a:pt x="4679" y="1987"/>
                    <a:pt x="4679" y="1987"/>
                  </a:cubicBezTo>
                  <a:cubicBezTo>
                    <a:pt x="4679" y="1987"/>
                    <a:pt x="3951" y="71"/>
                    <a:pt x="2428" y="4"/>
                  </a:cubicBezTo>
                  <a:cubicBezTo>
                    <a:pt x="2378" y="1"/>
                    <a:pt x="2330" y="0"/>
                    <a:pt x="22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92" name="Google Shape;2371;p65">
              <a:extLst>
                <a:ext uri="{FF2B5EF4-FFF2-40B4-BE49-F238E27FC236}">
                  <a16:creationId xmlns:a16="http://schemas.microsoft.com/office/drawing/2014/main" xmlns="" id="{6D4D7CC2-51AF-4103-8B6A-08BFEDAD4FB0}"/>
                </a:ext>
              </a:extLst>
            </p:cNvPr>
            <p:cNvSpPr/>
            <p:nvPr/>
          </p:nvSpPr>
          <p:spPr>
            <a:xfrm>
              <a:off x="2361804" y="2067901"/>
              <a:ext cx="1093086" cy="654292"/>
            </a:xfrm>
            <a:custGeom>
              <a:avLst/>
              <a:gdLst/>
              <a:ahLst/>
              <a:cxnLst/>
              <a:rect l="l" t="t" r="r" b="b"/>
              <a:pathLst>
                <a:path w="18788" h="11246" extrusionOk="0">
                  <a:moveTo>
                    <a:pt x="4654" y="0"/>
                  </a:moveTo>
                  <a:cubicBezTo>
                    <a:pt x="4341" y="0"/>
                    <a:pt x="4136" y="19"/>
                    <a:pt x="4111" y="38"/>
                  </a:cubicBezTo>
                  <a:cubicBezTo>
                    <a:pt x="4024" y="105"/>
                    <a:pt x="4877" y="852"/>
                    <a:pt x="5461" y="958"/>
                  </a:cubicBezTo>
                  <a:cubicBezTo>
                    <a:pt x="3679" y="1446"/>
                    <a:pt x="1898" y="3123"/>
                    <a:pt x="1208" y="4368"/>
                  </a:cubicBezTo>
                  <a:cubicBezTo>
                    <a:pt x="1208" y="4368"/>
                    <a:pt x="116" y="5441"/>
                    <a:pt x="58" y="5575"/>
                  </a:cubicBezTo>
                  <a:cubicBezTo>
                    <a:pt x="1" y="5710"/>
                    <a:pt x="489" y="5997"/>
                    <a:pt x="1122" y="5997"/>
                  </a:cubicBezTo>
                  <a:cubicBezTo>
                    <a:pt x="652" y="7875"/>
                    <a:pt x="1208" y="10270"/>
                    <a:pt x="1208" y="10385"/>
                  </a:cubicBezTo>
                  <a:cubicBezTo>
                    <a:pt x="1208" y="10395"/>
                    <a:pt x="1214" y="10400"/>
                    <a:pt x="1226" y="10400"/>
                  </a:cubicBezTo>
                  <a:cubicBezTo>
                    <a:pt x="1352" y="10400"/>
                    <a:pt x="2100" y="9832"/>
                    <a:pt x="2319" y="9551"/>
                  </a:cubicBezTo>
                  <a:cubicBezTo>
                    <a:pt x="2405" y="10164"/>
                    <a:pt x="2674" y="10883"/>
                    <a:pt x="2856" y="10921"/>
                  </a:cubicBezTo>
                  <a:cubicBezTo>
                    <a:pt x="2857" y="10922"/>
                    <a:pt x="2859" y="10922"/>
                    <a:pt x="2860" y="10922"/>
                  </a:cubicBezTo>
                  <a:cubicBezTo>
                    <a:pt x="3049" y="10922"/>
                    <a:pt x="3740" y="8711"/>
                    <a:pt x="4091" y="7942"/>
                  </a:cubicBezTo>
                  <a:cubicBezTo>
                    <a:pt x="4091" y="7942"/>
                    <a:pt x="6467" y="5757"/>
                    <a:pt x="6985" y="5096"/>
                  </a:cubicBezTo>
                  <a:cubicBezTo>
                    <a:pt x="7399" y="7253"/>
                    <a:pt x="9853" y="9649"/>
                    <a:pt x="10167" y="9649"/>
                  </a:cubicBezTo>
                  <a:cubicBezTo>
                    <a:pt x="10180" y="9649"/>
                    <a:pt x="10189" y="9645"/>
                    <a:pt x="10194" y="9637"/>
                  </a:cubicBezTo>
                  <a:cubicBezTo>
                    <a:pt x="10328" y="9427"/>
                    <a:pt x="10194" y="7875"/>
                    <a:pt x="10194" y="7875"/>
                  </a:cubicBezTo>
                  <a:lnTo>
                    <a:pt x="10194" y="7875"/>
                  </a:lnTo>
                  <a:cubicBezTo>
                    <a:pt x="11775" y="9609"/>
                    <a:pt x="13576" y="10117"/>
                    <a:pt x="13576" y="10117"/>
                  </a:cubicBezTo>
                  <a:cubicBezTo>
                    <a:pt x="14642" y="10930"/>
                    <a:pt x="15254" y="11245"/>
                    <a:pt x="15475" y="11245"/>
                  </a:cubicBezTo>
                  <a:cubicBezTo>
                    <a:pt x="15530" y="11245"/>
                    <a:pt x="15561" y="11226"/>
                    <a:pt x="15569" y="11190"/>
                  </a:cubicBezTo>
                  <a:cubicBezTo>
                    <a:pt x="15578" y="11084"/>
                    <a:pt x="15511" y="10528"/>
                    <a:pt x="15329" y="9800"/>
                  </a:cubicBezTo>
                  <a:lnTo>
                    <a:pt x="15329" y="9800"/>
                  </a:lnTo>
                  <a:cubicBezTo>
                    <a:pt x="16187" y="10429"/>
                    <a:pt x="18211" y="11140"/>
                    <a:pt x="18673" y="11140"/>
                  </a:cubicBezTo>
                  <a:cubicBezTo>
                    <a:pt x="18733" y="11140"/>
                    <a:pt x="18766" y="11128"/>
                    <a:pt x="18768" y="11103"/>
                  </a:cubicBezTo>
                  <a:cubicBezTo>
                    <a:pt x="18788" y="10883"/>
                    <a:pt x="17801" y="5968"/>
                    <a:pt x="15329" y="4071"/>
                  </a:cubicBezTo>
                  <a:cubicBezTo>
                    <a:pt x="13930" y="536"/>
                    <a:pt x="9025" y="507"/>
                    <a:pt x="7301" y="402"/>
                  </a:cubicBezTo>
                  <a:cubicBezTo>
                    <a:pt x="6392" y="80"/>
                    <a:pt x="5297" y="0"/>
                    <a:pt x="46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93" name="Google Shape;2372;p65">
              <a:extLst>
                <a:ext uri="{FF2B5EF4-FFF2-40B4-BE49-F238E27FC236}">
                  <a16:creationId xmlns:a16="http://schemas.microsoft.com/office/drawing/2014/main" xmlns="" id="{5E02FFCE-4A56-4C88-BF86-16E500C4C457}"/>
                </a:ext>
              </a:extLst>
            </p:cNvPr>
            <p:cNvSpPr/>
            <p:nvPr/>
          </p:nvSpPr>
          <p:spPr>
            <a:xfrm>
              <a:off x="2373498" y="2257921"/>
              <a:ext cx="254828" cy="126891"/>
            </a:xfrm>
            <a:custGeom>
              <a:avLst/>
              <a:gdLst/>
              <a:ahLst/>
              <a:cxnLst/>
              <a:rect l="l" t="t" r="r" b="b"/>
              <a:pathLst>
                <a:path w="4380" h="2181" extrusionOk="0">
                  <a:moveTo>
                    <a:pt x="1812" y="1"/>
                  </a:moveTo>
                  <a:cubicBezTo>
                    <a:pt x="1505" y="336"/>
                    <a:pt x="1237" y="710"/>
                    <a:pt x="1016" y="1102"/>
                  </a:cubicBezTo>
                  <a:cubicBezTo>
                    <a:pt x="1016" y="1102"/>
                    <a:pt x="317" y="1792"/>
                    <a:pt x="1" y="2137"/>
                  </a:cubicBezTo>
                  <a:cubicBezTo>
                    <a:pt x="316" y="2167"/>
                    <a:pt x="632" y="2180"/>
                    <a:pt x="941" y="2180"/>
                  </a:cubicBezTo>
                  <a:cubicBezTo>
                    <a:pt x="2498" y="2180"/>
                    <a:pt x="3874" y="1848"/>
                    <a:pt x="4130" y="1696"/>
                  </a:cubicBezTo>
                  <a:cubicBezTo>
                    <a:pt x="4379" y="1553"/>
                    <a:pt x="3076" y="748"/>
                    <a:pt x="18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94" name="Google Shape;2373;p65">
              <a:extLst>
                <a:ext uri="{FF2B5EF4-FFF2-40B4-BE49-F238E27FC236}">
                  <a16:creationId xmlns:a16="http://schemas.microsoft.com/office/drawing/2014/main" xmlns="" id="{D622EFD2-E225-4F96-9492-04EAF56D185E}"/>
                </a:ext>
              </a:extLst>
            </p:cNvPr>
            <p:cNvSpPr/>
            <p:nvPr/>
          </p:nvSpPr>
          <p:spPr>
            <a:xfrm>
              <a:off x="2937625" y="2238954"/>
              <a:ext cx="406387" cy="172853"/>
            </a:xfrm>
            <a:custGeom>
              <a:avLst/>
              <a:gdLst/>
              <a:ahLst/>
              <a:cxnLst/>
              <a:rect l="l" t="t" r="r" b="b"/>
              <a:pathLst>
                <a:path w="6985" h="2971" extrusionOk="0">
                  <a:moveTo>
                    <a:pt x="4781" y="1"/>
                  </a:moveTo>
                  <a:cubicBezTo>
                    <a:pt x="4532" y="125"/>
                    <a:pt x="4254" y="260"/>
                    <a:pt x="3957" y="403"/>
                  </a:cubicBezTo>
                  <a:cubicBezTo>
                    <a:pt x="1935" y="1371"/>
                    <a:pt x="0" y="2003"/>
                    <a:pt x="297" y="2243"/>
                  </a:cubicBezTo>
                  <a:cubicBezTo>
                    <a:pt x="459" y="2371"/>
                    <a:pt x="3019" y="2971"/>
                    <a:pt x="5914" y="2971"/>
                  </a:cubicBezTo>
                  <a:cubicBezTo>
                    <a:pt x="6267" y="2971"/>
                    <a:pt x="6625" y="2962"/>
                    <a:pt x="6984" y="2942"/>
                  </a:cubicBezTo>
                  <a:cubicBezTo>
                    <a:pt x="6572" y="2243"/>
                    <a:pt x="6055" y="1630"/>
                    <a:pt x="5432" y="1131"/>
                  </a:cubicBezTo>
                  <a:cubicBezTo>
                    <a:pt x="5269" y="719"/>
                    <a:pt x="5049" y="346"/>
                    <a:pt x="47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95" name="Google Shape;2374;p65">
              <a:extLst>
                <a:ext uri="{FF2B5EF4-FFF2-40B4-BE49-F238E27FC236}">
                  <a16:creationId xmlns:a16="http://schemas.microsoft.com/office/drawing/2014/main" xmlns="" id="{F4701D20-406E-412D-8748-C29DE6F6AC7A}"/>
                </a:ext>
              </a:extLst>
            </p:cNvPr>
            <p:cNvSpPr/>
            <p:nvPr/>
          </p:nvSpPr>
          <p:spPr>
            <a:xfrm>
              <a:off x="3245288" y="2508624"/>
              <a:ext cx="216313" cy="214219"/>
            </a:xfrm>
            <a:custGeom>
              <a:avLst/>
              <a:gdLst/>
              <a:ahLst/>
              <a:cxnLst/>
              <a:rect l="l" t="t" r="r" b="b"/>
              <a:pathLst>
                <a:path w="3718" h="3682" extrusionOk="0">
                  <a:moveTo>
                    <a:pt x="2594" y="0"/>
                  </a:moveTo>
                  <a:cubicBezTo>
                    <a:pt x="2522" y="0"/>
                    <a:pt x="2451" y="64"/>
                    <a:pt x="2482" y="156"/>
                  </a:cubicBezTo>
                  <a:cubicBezTo>
                    <a:pt x="2922" y="1219"/>
                    <a:pt x="3248" y="2321"/>
                    <a:pt x="3459" y="3442"/>
                  </a:cubicBezTo>
                  <a:cubicBezTo>
                    <a:pt x="3037" y="3423"/>
                    <a:pt x="1102" y="2771"/>
                    <a:pt x="211" y="2120"/>
                  </a:cubicBezTo>
                  <a:cubicBezTo>
                    <a:pt x="190" y="2109"/>
                    <a:pt x="165" y="2104"/>
                    <a:pt x="141" y="2104"/>
                  </a:cubicBezTo>
                  <a:cubicBezTo>
                    <a:pt x="102" y="2104"/>
                    <a:pt x="63" y="2119"/>
                    <a:pt x="39" y="2149"/>
                  </a:cubicBezTo>
                  <a:cubicBezTo>
                    <a:pt x="0" y="2206"/>
                    <a:pt x="20" y="2283"/>
                    <a:pt x="67" y="2321"/>
                  </a:cubicBezTo>
                  <a:cubicBezTo>
                    <a:pt x="910" y="2925"/>
                    <a:pt x="2932" y="3682"/>
                    <a:pt x="3497" y="3682"/>
                  </a:cubicBezTo>
                  <a:cubicBezTo>
                    <a:pt x="3535" y="3682"/>
                    <a:pt x="3574" y="3672"/>
                    <a:pt x="3612" y="3653"/>
                  </a:cubicBezTo>
                  <a:cubicBezTo>
                    <a:pt x="3660" y="3634"/>
                    <a:pt x="3698" y="3586"/>
                    <a:pt x="3698" y="3538"/>
                  </a:cubicBezTo>
                  <a:cubicBezTo>
                    <a:pt x="3717" y="3394"/>
                    <a:pt x="3421" y="1804"/>
                    <a:pt x="2702" y="70"/>
                  </a:cubicBezTo>
                  <a:cubicBezTo>
                    <a:pt x="2678" y="21"/>
                    <a:pt x="2636" y="0"/>
                    <a:pt x="25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96" name="Google Shape;2375;p65">
              <a:extLst>
                <a:ext uri="{FF2B5EF4-FFF2-40B4-BE49-F238E27FC236}">
                  <a16:creationId xmlns:a16="http://schemas.microsoft.com/office/drawing/2014/main" xmlns="" id="{3D7A3B3D-99A8-40FC-AD87-6DF87B932771}"/>
                </a:ext>
              </a:extLst>
            </p:cNvPr>
            <p:cNvSpPr/>
            <p:nvPr/>
          </p:nvSpPr>
          <p:spPr>
            <a:xfrm>
              <a:off x="3249768" y="2301208"/>
              <a:ext cx="154933" cy="220968"/>
            </a:xfrm>
            <a:custGeom>
              <a:avLst/>
              <a:gdLst/>
              <a:ahLst/>
              <a:cxnLst/>
              <a:rect l="l" t="t" r="r" b="b"/>
              <a:pathLst>
                <a:path w="2663" h="3798" extrusionOk="0">
                  <a:moveTo>
                    <a:pt x="62" y="0"/>
                  </a:moveTo>
                  <a:cubicBezTo>
                    <a:pt x="46" y="0"/>
                    <a:pt x="30" y="7"/>
                    <a:pt x="19" y="23"/>
                  </a:cubicBezTo>
                  <a:cubicBezTo>
                    <a:pt x="0" y="52"/>
                    <a:pt x="0" y="80"/>
                    <a:pt x="29" y="100"/>
                  </a:cubicBezTo>
                  <a:cubicBezTo>
                    <a:pt x="584" y="569"/>
                    <a:pt x="1063" y="1134"/>
                    <a:pt x="1437" y="1767"/>
                  </a:cubicBezTo>
                  <a:cubicBezTo>
                    <a:pt x="1820" y="2389"/>
                    <a:pt x="2146" y="3050"/>
                    <a:pt x="2405" y="3731"/>
                  </a:cubicBezTo>
                  <a:cubicBezTo>
                    <a:pt x="2428" y="3777"/>
                    <a:pt x="2469" y="3797"/>
                    <a:pt x="2510" y="3797"/>
                  </a:cubicBezTo>
                  <a:cubicBezTo>
                    <a:pt x="2586" y="3797"/>
                    <a:pt x="2662" y="3728"/>
                    <a:pt x="2625" y="3635"/>
                  </a:cubicBezTo>
                  <a:cubicBezTo>
                    <a:pt x="2338" y="2945"/>
                    <a:pt x="1993" y="2294"/>
                    <a:pt x="1590" y="1661"/>
                  </a:cubicBezTo>
                  <a:cubicBezTo>
                    <a:pt x="1188" y="1029"/>
                    <a:pt x="690" y="473"/>
                    <a:pt x="96" y="13"/>
                  </a:cubicBezTo>
                  <a:cubicBezTo>
                    <a:pt x="87" y="5"/>
                    <a:pt x="75" y="0"/>
                    <a:pt x="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97" name="Google Shape;2376;p65">
              <a:extLst>
                <a:ext uri="{FF2B5EF4-FFF2-40B4-BE49-F238E27FC236}">
                  <a16:creationId xmlns:a16="http://schemas.microsoft.com/office/drawing/2014/main" xmlns="" id="{77D95935-0DB3-4AF2-A178-FF9517FF5D1C}"/>
                </a:ext>
              </a:extLst>
            </p:cNvPr>
            <p:cNvSpPr/>
            <p:nvPr/>
          </p:nvSpPr>
          <p:spPr>
            <a:xfrm>
              <a:off x="2356800" y="2061036"/>
              <a:ext cx="918604" cy="667906"/>
            </a:xfrm>
            <a:custGeom>
              <a:avLst/>
              <a:gdLst/>
              <a:ahLst/>
              <a:cxnLst/>
              <a:rect l="l" t="t" r="r" b="b"/>
              <a:pathLst>
                <a:path w="15789" h="11480" extrusionOk="0">
                  <a:moveTo>
                    <a:pt x="4785" y="0"/>
                  </a:moveTo>
                  <a:cubicBezTo>
                    <a:pt x="4419" y="0"/>
                    <a:pt x="4167" y="27"/>
                    <a:pt x="4120" y="60"/>
                  </a:cubicBezTo>
                  <a:cubicBezTo>
                    <a:pt x="4072" y="99"/>
                    <a:pt x="4053" y="156"/>
                    <a:pt x="4072" y="204"/>
                  </a:cubicBezTo>
                  <a:cubicBezTo>
                    <a:pt x="4110" y="376"/>
                    <a:pt x="4647" y="836"/>
                    <a:pt x="5164" y="1066"/>
                  </a:cubicBezTo>
                  <a:cubicBezTo>
                    <a:pt x="3507" y="1660"/>
                    <a:pt x="1888" y="3183"/>
                    <a:pt x="1198" y="4410"/>
                  </a:cubicBezTo>
                  <a:cubicBezTo>
                    <a:pt x="853" y="4745"/>
                    <a:pt x="87" y="5511"/>
                    <a:pt x="29" y="5646"/>
                  </a:cubicBezTo>
                  <a:cubicBezTo>
                    <a:pt x="0" y="5713"/>
                    <a:pt x="10" y="5789"/>
                    <a:pt x="58" y="5837"/>
                  </a:cubicBezTo>
                  <a:cubicBezTo>
                    <a:pt x="163" y="6010"/>
                    <a:pt x="566" y="6201"/>
                    <a:pt x="1054" y="6230"/>
                  </a:cubicBezTo>
                  <a:cubicBezTo>
                    <a:pt x="815" y="7293"/>
                    <a:pt x="853" y="8683"/>
                    <a:pt x="1150" y="10349"/>
                  </a:cubicBezTo>
                  <a:cubicBezTo>
                    <a:pt x="1160" y="10417"/>
                    <a:pt x="1169" y="10493"/>
                    <a:pt x="1169" y="10503"/>
                  </a:cubicBezTo>
                  <a:cubicBezTo>
                    <a:pt x="1169" y="10560"/>
                    <a:pt x="1208" y="10608"/>
                    <a:pt x="1265" y="10627"/>
                  </a:cubicBezTo>
                  <a:cubicBezTo>
                    <a:pt x="1274" y="10631"/>
                    <a:pt x="1285" y="10632"/>
                    <a:pt x="1297" y="10632"/>
                  </a:cubicBezTo>
                  <a:cubicBezTo>
                    <a:pt x="1494" y="10632"/>
                    <a:pt x="2030" y="10208"/>
                    <a:pt x="2319" y="9928"/>
                  </a:cubicBezTo>
                  <a:cubicBezTo>
                    <a:pt x="2434" y="10417"/>
                    <a:pt x="2664" y="11106"/>
                    <a:pt x="2922" y="11164"/>
                  </a:cubicBezTo>
                  <a:cubicBezTo>
                    <a:pt x="2934" y="11166"/>
                    <a:pt x="2945" y="11168"/>
                    <a:pt x="2956" y="11168"/>
                  </a:cubicBezTo>
                  <a:cubicBezTo>
                    <a:pt x="3121" y="11168"/>
                    <a:pt x="3256" y="10873"/>
                    <a:pt x="3794" y="9411"/>
                  </a:cubicBezTo>
                  <a:cubicBezTo>
                    <a:pt x="3967" y="8922"/>
                    <a:pt x="4149" y="8424"/>
                    <a:pt x="4283" y="8136"/>
                  </a:cubicBezTo>
                  <a:cubicBezTo>
                    <a:pt x="4503" y="7935"/>
                    <a:pt x="6323" y="6249"/>
                    <a:pt x="7013" y="5473"/>
                  </a:cubicBezTo>
                  <a:cubicBezTo>
                    <a:pt x="7540" y="7533"/>
                    <a:pt x="9791" y="9794"/>
                    <a:pt x="10213" y="9880"/>
                  </a:cubicBezTo>
                  <a:cubicBezTo>
                    <a:pt x="10225" y="9884"/>
                    <a:pt x="10238" y="9886"/>
                    <a:pt x="10251" y="9886"/>
                  </a:cubicBezTo>
                  <a:cubicBezTo>
                    <a:pt x="10298" y="9886"/>
                    <a:pt x="10346" y="9860"/>
                    <a:pt x="10376" y="9823"/>
                  </a:cubicBezTo>
                  <a:cubicBezTo>
                    <a:pt x="10500" y="9650"/>
                    <a:pt x="10462" y="8865"/>
                    <a:pt x="10424" y="8318"/>
                  </a:cubicBezTo>
                  <a:lnTo>
                    <a:pt x="10424" y="8318"/>
                  </a:lnTo>
                  <a:cubicBezTo>
                    <a:pt x="11880" y="9784"/>
                    <a:pt x="13394" y="10282"/>
                    <a:pt x="13604" y="10340"/>
                  </a:cubicBezTo>
                  <a:cubicBezTo>
                    <a:pt x="14313" y="10886"/>
                    <a:pt x="15185" y="11480"/>
                    <a:pt x="15568" y="11480"/>
                  </a:cubicBezTo>
                  <a:cubicBezTo>
                    <a:pt x="15597" y="11480"/>
                    <a:pt x="15626" y="11470"/>
                    <a:pt x="15655" y="11461"/>
                  </a:cubicBezTo>
                  <a:cubicBezTo>
                    <a:pt x="15712" y="11442"/>
                    <a:pt x="15760" y="11384"/>
                    <a:pt x="15770" y="11317"/>
                  </a:cubicBezTo>
                  <a:cubicBezTo>
                    <a:pt x="15789" y="11183"/>
                    <a:pt x="15702" y="10532"/>
                    <a:pt x="15492" y="9775"/>
                  </a:cubicBezTo>
                  <a:cubicBezTo>
                    <a:pt x="15476" y="9717"/>
                    <a:pt x="15432" y="9692"/>
                    <a:pt x="15386" y="9692"/>
                  </a:cubicBezTo>
                  <a:cubicBezTo>
                    <a:pt x="15317" y="9692"/>
                    <a:pt x="15245" y="9750"/>
                    <a:pt x="15262" y="9842"/>
                  </a:cubicBezTo>
                  <a:cubicBezTo>
                    <a:pt x="15396" y="10302"/>
                    <a:pt x="15482" y="10761"/>
                    <a:pt x="15530" y="11240"/>
                  </a:cubicBezTo>
                  <a:cubicBezTo>
                    <a:pt x="15386" y="11221"/>
                    <a:pt x="14879" y="11011"/>
                    <a:pt x="13739" y="10139"/>
                  </a:cubicBezTo>
                  <a:cubicBezTo>
                    <a:pt x="13729" y="10129"/>
                    <a:pt x="13710" y="10120"/>
                    <a:pt x="13700" y="10120"/>
                  </a:cubicBezTo>
                  <a:cubicBezTo>
                    <a:pt x="12416" y="9669"/>
                    <a:pt x="11267" y="8912"/>
                    <a:pt x="10357" y="7906"/>
                  </a:cubicBezTo>
                  <a:cubicBezTo>
                    <a:pt x="10333" y="7879"/>
                    <a:pt x="10302" y="7867"/>
                    <a:pt x="10271" y="7867"/>
                  </a:cubicBezTo>
                  <a:cubicBezTo>
                    <a:pt x="10205" y="7867"/>
                    <a:pt x="10139" y="7924"/>
                    <a:pt x="10146" y="8002"/>
                  </a:cubicBezTo>
                  <a:cubicBezTo>
                    <a:pt x="10203" y="8635"/>
                    <a:pt x="10232" y="9382"/>
                    <a:pt x="10184" y="9621"/>
                  </a:cubicBezTo>
                  <a:cubicBezTo>
                    <a:pt x="9705" y="9353"/>
                    <a:pt x="7559" y="7169"/>
                    <a:pt x="7186" y="5186"/>
                  </a:cubicBezTo>
                  <a:cubicBezTo>
                    <a:pt x="7174" y="5127"/>
                    <a:pt x="7119" y="5090"/>
                    <a:pt x="7065" y="5090"/>
                  </a:cubicBezTo>
                  <a:cubicBezTo>
                    <a:pt x="7031" y="5090"/>
                    <a:pt x="6997" y="5104"/>
                    <a:pt x="6975" y="5138"/>
                  </a:cubicBezTo>
                  <a:cubicBezTo>
                    <a:pt x="6467" y="5780"/>
                    <a:pt x="4120" y="7945"/>
                    <a:pt x="4101" y="7964"/>
                  </a:cubicBezTo>
                  <a:cubicBezTo>
                    <a:pt x="4082" y="7974"/>
                    <a:pt x="4072" y="7993"/>
                    <a:pt x="4072" y="8002"/>
                  </a:cubicBezTo>
                  <a:cubicBezTo>
                    <a:pt x="3938" y="8309"/>
                    <a:pt x="3756" y="8797"/>
                    <a:pt x="3564" y="9324"/>
                  </a:cubicBezTo>
                  <a:cubicBezTo>
                    <a:pt x="3354" y="9899"/>
                    <a:pt x="3066" y="10675"/>
                    <a:pt x="2932" y="10886"/>
                  </a:cubicBezTo>
                  <a:cubicBezTo>
                    <a:pt x="2817" y="10742"/>
                    <a:pt x="2597" y="10235"/>
                    <a:pt x="2520" y="9650"/>
                  </a:cubicBezTo>
                  <a:cubicBezTo>
                    <a:pt x="2510" y="9602"/>
                    <a:pt x="2472" y="9564"/>
                    <a:pt x="2434" y="9554"/>
                  </a:cubicBezTo>
                  <a:cubicBezTo>
                    <a:pt x="2426" y="9553"/>
                    <a:pt x="2417" y="9552"/>
                    <a:pt x="2409" y="9552"/>
                  </a:cubicBezTo>
                  <a:cubicBezTo>
                    <a:pt x="2367" y="9552"/>
                    <a:pt x="2324" y="9570"/>
                    <a:pt x="2300" y="9602"/>
                  </a:cubicBezTo>
                  <a:cubicBezTo>
                    <a:pt x="2031" y="9890"/>
                    <a:pt x="1725" y="10139"/>
                    <a:pt x="1390" y="10349"/>
                  </a:cubicBezTo>
                  <a:cubicBezTo>
                    <a:pt x="1380" y="10340"/>
                    <a:pt x="1380" y="10321"/>
                    <a:pt x="1380" y="10302"/>
                  </a:cubicBezTo>
                  <a:cubicBezTo>
                    <a:pt x="1083" y="8596"/>
                    <a:pt x="1054" y="7198"/>
                    <a:pt x="1323" y="6144"/>
                  </a:cubicBezTo>
                  <a:cubicBezTo>
                    <a:pt x="1332" y="6105"/>
                    <a:pt x="1323" y="6067"/>
                    <a:pt x="1294" y="6038"/>
                  </a:cubicBezTo>
                  <a:cubicBezTo>
                    <a:pt x="1275" y="6010"/>
                    <a:pt x="1236" y="5990"/>
                    <a:pt x="1208" y="5990"/>
                  </a:cubicBezTo>
                  <a:cubicBezTo>
                    <a:pt x="700" y="5990"/>
                    <a:pt x="345" y="5808"/>
                    <a:pt x="269" y="5722"/>
                  </a:cubicBezTo>
                  <a:cubicBezTo>
                    <a:pt x="374" y="5578"/>
                    <a:pt x="901" y="5042"/>
                    <a:pt x="1380" y="4563"/>
                  </a:cubicBezTo>
                  <a:cubicBezTo>
                    <a:pt x="1390" y="4563"/>
                    <a:pt x="1390" y="4553"/>
                    <a:pt x="1399" y="4544"/>
                  </a:cubicBezTo>
                  <a:cubicBezTo>
                    <a:pt x="2108" y="3270"/>
                    <a:pt x="3861" y="1670"/>
                    <a:pt x="5576" y="1191"/>
                  </a:cubicBezTo>
                  <a:cubicBezTo>
                    <a:pt x="5634" y="1172"/>
                    <a:pt x="5662" y="1124"/>
                    <a:pt x="5662" y="1066"/>
                  </a:cubicBezTo>
                  <a:cubicBezTo>
                    <a:pt x="5662" y="1009"/>
                    <a:pt x="5624" y="961"/>
                    <a:pt x="5567" y="951"/>
                  </a:cubicBezTo>
                  <a:cubicBezTo>
                    <a:pt x="5155" y="884"/>
                    <a:pt x="4599" y="463"/>
                    <a:pt x="4388" y="252"/>
                  </a:cubicBezTo>
                  <a:cubicBezTo>
                    <a:pt x="4481" y="244"/>
                    <a:pt x="4610" y="239"/>
                    <a:pt x="4766" y="239"/>
                  </a:cubicBezTo>
                  <a:cubicBezTo>
                    <a:pt x="5395" y="239"/>
                    <a:pt x="6458" y="320"/>
                    <a:pt x="7348" y="635"/>
                  </a:cubicBezTo>
                  <a:cubicBezTo>
                    <a:pt x="7362" y="640"/>
                    <a:pt x="7376" y="642"/>
                    <a:pt x="7388" y="642"/>
                  </a:cubicBezTo>
                  <a:cubicBezTo>
                    <a:pt x="7507" y="642"/>
                    <a:pt x="7564" y="457"/>
                    <a:pt x="7425" y="405"/>
                  </a:cubicBezTo>
                  <a:cubicBezTo>
                    <a:pt x="6551" y="93"/>
                    <a:pt x="5469" y="0"/>
                    <a:pt x="47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98" name="Google Shape;2377;p65">
              <a:extLst>
                <a:ext uri="{FF2B5EF4-FFF2-40B4-BE49-F238E27FC236}">
                  <a16:creationId xmlns:a16="http://schemas.microsoft.com/office/drawing/2014/main" xmlns="" id="{F8F84480-0BC4-4E6A-BCB0-D9BD924AA6B3}"/>
                </a:ext>
              </a:extLst>
            </p:cNvPr>
            <p:cNvSpPr/>
            <p:nvPr/>
          </p:nvSpPr>
          <p:spPr>
            <a:xfrm>
              <a:off x="3200663" y="2506471"/>
              <a:ext cx="59169" cy="132476"/>
            </a:xfrm>
            <a:custGeom>
              <a:avLst/>
              <a:gdLst/>
              <a:ahLst/>
              <a:cxnLst/>
              <a:rect l="l" t="t" r="r" b="b"/>
              <a:pathLst>
                <a:path w="1017" h="2277" extrusionOk="0">
                  <a:moveTo>
                    <a:pt x="78" y="0"/>
                  </a:moveTo>
                  <a:cubicBezTo>
                    <a:pt x="39" y="0"/>
                    <a:pt x="0" y="42"/>
                    <a:pt x="20" y="88"/>
                  </a:cubicBezTo>
                  <a:cubicBezTo>
                    <a:pt x="346" y="758"/>
                    <a:pt x="595" y="1458"/>
                    <a:pt x="767" y="2186"/>
                  </a:cubicBezTo>
                  <a:lnTo>
                    <a:pt x="767" y="2195"/>
                  </a:lnTo>
                  <a:cubicBezTo>
                    <a:pt x="783" y="2243"/>
                    <a:pt x="831" y="2277"/>
                    <a:pt x="880" y="2277"/>
                  </a:cubicBezTo>
                  <a:cubicBezTo>
                    <a:pt x="890" y="2277"/>
                    <a:pt x="901" y="2275"/>
                    <a:pt x="911" y="2272"/>
                  </a:cubicBezTo>
                  <a:cubicBezTo>
                    <a:pt x="978" y="2253"/>
                    <a:pt x="1016" y="2186"/>
                    <a:pt x="997" y="2128"/>
                  </a:cubicBezTo>
                  <a:cubicBezTo>
                    <a:pt x="787" y="1400"/>
                    <a:pt x="490" y="691"/>
                    <a:pt x="125" y="30"/>
                  </a:cubicBezTo>
                  <a:cubicBezTo>
                    <a:pt x="113" y="9"/>
                    <a:pt x="96" y="0"/>
                    <a:pt x="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99" name="Google Shape;2378;p65">
              <a:extLst>
                <a:ext uri="{FF2B5EF4-FFF2-40B4-BE49-F238E27FC236}">
                  <a16:creationId xmlns:a16="http://schemas.microsoft.com/office/drawing/2014/main" xmlns="" id="{45FD718B-0AB0-45D4-A0E5-A384D9830B1C}"/>
                </a:ext>
              </a:extLst>
            </p:cNvPr>
            <p:cNvSpPr/>
            <p:nvPr/>
          </p:nvSpPr>
          <p:spPr>
            <a:xfrm>
              <a:off x="2592028" y="2330124"/>
              <a:ext cx="99721" cy="207121"/>
            </a:xfrm>
            <a:custGeom>
              <a:avLst/>
              <a:gdLst/>
              <a:ahLst/>
              <a:cxnLst/>
              <a:rect l="l" t="t" r="r" b="b"/>
              <a:pathLst>
                <a:path w="1714" h="3560" extrusionOk="0">
                  <a:moveTo>
                    <a:pt x="1630" y="1"/>
                  </a:moveTo>
                  <a:cubicBezTo>
                    <a:pt x="1613" y="1"/>
                    <a:pt x="1595" y="8"/>
                    <a:pt x="1581" y="24"/>
                  </a:cubicBezTo>
                  <a:cubicBezTo>
                    <a:pt x="1246" y="542"/>
                    <a:pt x="949" y="1097"/>
                    <a:pt x="700" y="1662"/>
                  </a:cubicBezTo>
                  <a:cubicBezTo>
                    <a:pt x="451" y="2237"/>
                    <a:pt x="230" y="2812"/>
                    <a:pt x="29" y="3406"/>
                  </a:cubicBezTo>
                  <a:cubicBezTo>
                    <a:pt x="0" y="3499"/>
                    <a:pt x="73" y="3560"/>
                    <a:pt x="145" y="3560"/>
                  </a:cubicBezTo>
                  <a:cubicBezTo>
                    <a:pt x="193" y="3560"/>
                    <a:pt x="240" y="3534"/>
                    <a:pt x="259" y="3473"/>
                  </a:cubicBezTo>
                  <a:cubicBezTo>
                    <a:pt x="431" y="2889"/>
                    <a:pt x="642" y="2304"/>
                    <a:pt x="872" y="1729"/>
                  </a:cubicBezTo>
                  <a:cubicBezTo>
                    <a:pt x="1092" y="1164"/>
                    <a:pt x="1370" y="609"/>
                    <a:pt x="1686" y="91"/>
                  </a:cubicBezTo>
                  <a:cubicBezTo>
                    <a:pt x="1714" y="44"/>
                    <a:pt x="1673" y="1"/>
                    <a:pt x="16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00" name="Google Shape;2379;p65">
              <a:extLst>
                <a:ext uri="{FF2B5EF4-FFF2-40B4-BE49-F238E27FC236}">
                  <a16:creationId xmlns:a16="http://schemas.microsoft.com/office/drawing/2014/main" xmlns="" id="{5476B95D-0F30-4B61-B8A4-B2B7CF3CFAEA}"/>
                </a:ext>
              </a:extLst>
            </p:cNvPr>
            <p:cNvSpPr/>
            <p:nvPr/>
          </p:nvSpPr>
          <p:spPr>
            <a:xfrm>
              <a:off x="2749176" y="1913430"/>
              <a:ext cx="234756" cy="218582"/>
            </a:xfrm>
            <a:custGeom>
              <a:avLst/>
              <a:gdLst/>
              <a:ahLst/>
              <a:cxnLst/>
              <a:rect l="l" t="t" r="r" b="b"/>
              <a:pathLst>
                <a:path w="4035" h="3757" extrusionOk="0">
                  <a:moveTo>
                    <a:pt x="3183" y="1"/>
                  </a:moveTo>
                  <a:cubicBezTo>
                    <a:pt x="2477" y="1"/>
                    <a:pt x="1624" y="236"/>
                    <a:pt x="1084" y="652"/>
                  </a:cubicBezTo>
                  <a:cubicBezTo>
                    <a:pt x="279" y="1256"/>
                    <a:pt x="39" y="1927"/>
                    <a:pt x="30" y="2089"/>
                  </a:cubicBezTo>
                  <a:cubicBezTo>
                    <a:pt x="30" y="2252"/>
                    <a:pt x="1" y="2837"/>
                    <a:pt x="624" y="3584"/>
                  </a:cubicBezTo>
                  <a:lnTo>
                    <a:pt x="1084" y="3756"/>
                  </a:lnTo>
                  <a:cubicBezTo>
                    <a:pt x="1179" y="3095"/>
                    <a:pt x="2281" y="1218"/>
                    <a:pt x="4034" y="164"/>
                  </a:cubicBezTo>
                  <a:cubicBezTo>
                    <a:pt x="3816" y="53"/>
                    <a:pt x="3516" y="1"/>
                    <a:pt x="31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01" name="Google Shape;2380;p65">
              <a:extLst>
                <a:ext uri="{FF2B5EF4-FFF2-40B4-BE49-F238E27FC236}">
                  <a16:creationId xmlns:a16="http://schemas.microsoft.com/office/drawing/2014/main" xmlns="" id="{1D164554-D0A8-45CF-BA82-1BCA836A6F36}"/>
                </a:ext>
              </a:extLst>
            </p:cNvPr>
            <p:cNvSpPr/>
            <p:nvPr/>
          </p:nvSpPr>
          <p:spPr>
            <a:xfrm>
              <a:off x="2743066" y="1906565"/>
              <a:ext cx="249185" cy="232662"/>
            </a:xfrm>
            <a:custGeom>
              <a:avLst/>
              <a:gdLst/>
              <a:ahLst/>
              <a:cxnLst/>
              <a:rect l="l" t="t" r="r" b="b"/>
              <a:pathLst>
                <a:path w="4283" h="3999" extrusionOk="0">
                  <a:moveTo>
                    <a:pt x="3294" y="1"/>
                  </a:moveTo>
                  <a:cubicBezTo>
                    <a:pt x="2554" y="1"/>
                    <a:pt x="1672" y="252"/>
                    <a:pt x="1112" y="675"/>
                  </a:cubicBezTo>
                  <a:cubicBezTo>
                    <a:pt x="307" y="1278"/>
                    <a:pt x="29" y="1968"/>
                    <a:pt x="20" y="2207"/>
                  </a:cubicBezTo>
                  <a:cubicBezTo>
                    <a:pt x="1" y="2734"/>
                    <a:pt x="202" y="3261"/>
                    <a:pt x="633" y="3788"/>
                  </a:cubicBezTo>
                  <a:cubicBezTo>
                    <a:pt x="660" y="3818"/>
                    <a:pt x="692" y="3830"/>
                    <a:pt x="722" y="3830"/>
                  </a:cubicBezTo>
                  <a:cubicBezTo>
                    <a:pt x="810" y="3830"/>
                    <a:pt x="888" y="3727"/>
                    <a:pt x="824" y="3635"/>
                  </a:cubicBezTo>
                  <a:cubicBezTo>
                    <a:pt x="432" y="3156"/>
                    <a:pt x="240" y="2686"/>
                    <a:pt x="259" y="2217"/>
                  </a:cubicBezTo>
                  <a:cubicBezTo>
                    <a:pt x="269" y="2121"/>
                    <a:pt x="451" y="1470"/>
                    <a:pt x="1256" y="866"/>
                  </a:cubicBezTo>
                  <a:cubicBezTo>
                    <a:pt x="1776" y="478"/>
                    <a:pt x="2615" y="241"/>
                    <a:pt x="3303" y="241"/>
                  </a:cubicBezTo>
                  <a:cubicBezTo>
                    <a:pt x="3515" y="241"/>
                    <a:pt x="3712" y="263"/>
                    <a:pt x="3881" y="311"/>
                  </a:cubicBezTo>
                  <a:cubicBezTo>
                    <a:pt x="2214" y="1403"/>
                    <a:pt x="1169" y="3175"/>
                    <a:pt x="1074" y="3865"/>
                  </a:cubicBezTo>
                  <a:cubicBezTo>
                    <a:pt x="1064" y="3922"/>
                    <a:pt x="1102" y="3989"/>
                    <a:pt x="1169" y="3999"/>
                  </a:cubicBezTo>
                  <a:lnTo>
                    <a:pt x="1189" y="3999"/>
                  </a:lnTo>
                  <a:cubicBezTo>
                    <a:pt x="1246" y="3999"/>
                    <a:pt x="1303" y="3951"/>
                    <a:pt x="1303" y="3894"/>
                  </a:cubicBezTo>
                  <a:cubicBezTo>
                    <a:pt x="1409" y="3233"/>
                    <a:pt x="2520" y="1403"/>
                    <a:pt x="4206" y="387"/>
                  </a:cubicBezTo>
                  <a:cubicBezTo>
                    <a:pt x="4283" y="339"/>
                    <a:pt x="4283" y="215"/>
                    <a:pt x="4197" y="176"/>
                  </a:cubicBezTo>
                  <a:cubicBezTo>
                    <a:pt x="3960" y="57"/>
                    <a:pt x="3643" y="1"/>
                    <a:pt x="32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02" name="Google Shape;2381;p65">
              <a:extLst>
                <a:ext uri="{FF2B5EF4-FFF2-40B4-BE49-F238E27FC236}">
                  <a16:creationId xmlns:a16="http://schemas.microsoft.com/office/drawing/2014/main" xmlns="" id="{E7A34E8C-D614-4B23-8AE0-E4BC942D972D}"/>
                </a:ext>
              </a:extLst>
            </p:cNvPr>
            <p:cNvSpPr/>
            <p:nvPr/>
          </p:nvSpPr>
          <p:spPr>
            <a:xfrm>
              <a:off x="2629904" y="3006480"/>
              <a:ext cx="168955" cy="259948"/>
            </a:xfrm>
            <a:custGeom>
              <a:avLst/>
              <a:gdLst/>
              <a:ahLst/>
              <a:cxnLst/>
              <a:rect l="l" t="t" r="r" b="b"/>
              <a:pathLst>
                <a:path w="2904" h="4468" extrusionOk="0">
                  <a:moveTo>
                    <a:pt x="2241" y="0"/>
                  </a:moveTo>
                  <a:cubicBezTo>
                    <a:pt x="2006" y="0"/>
                    <a:pt x="1233" y="559"/>
                    <a:pt x="988" y="729"/>
                  </a:cubicBezTo>
                  <a:cubicBezTo>
                    <a:pt x="738" y="911"/>
                    <a:pt x="441" y="1419"/>
                    <a:pt x="298" y="2032"/>
                  </a:cubicBezTo>
                  <a:cubicBezTo>
                    <a:pt x="221" y="2310"/>
                    <a:pt x="173" y="2588"/>
                    <a:pt x="135" y="2875"/>
                  </a:cubicBezTo>
                  <a:cubicBezTo>
                    <a:pt x="77" y="3115"/>
                    <a:pt x="30" y="3354"/>
                    <a:pt x="1" y="3603"/>
                  </a:cubicBezTo>
                  <a:cubicBezTo>
                    <a:pt x="39" y="3996"/>
                    <a:pt x="317" y="4322"/>
                    <a:pt x="700" y="4427"/>
                  </a:cubicBezTo>
                  <a:cubicBezTo>
                    <a:pt x="800" y="4455"/>
                    <a:pt x="900" y="4468"/>
                    <a:pt x="999" y="4468"/>
                  </a:cubicBezTo>
                  <a:cubicBezTo>
                    <a:pt x="1439" y="4468"/>
                    <a:pt x="1838" y="4214"/>
                    <a:pt x="1955" y="3948"/>
                  </a:cubicBezTo>
                  <a:lnTo>
                    <a:pt x="2453" y="2789"/>
                  </a:lnTo>
                  <a:cubicBezTo>
                    <a:pt x="2453" y="2789"/>
                    <a:pt x="2846" y="2262"/>
                    <a:pt x="2856" y="2214"/>
                  </a:cubicBezTo>
                  <a:cubicBezTo>
                    <a:pt x="2884" y="2042"/>
                    <a:pt x="2904" y="1869"/>
                    <a:pt x="2904" y="1697"/>
                  </a:cubicBezTo>
                  <a:cubicBezTo>
                    <a:pt x="2904" y="1669"/>
                    <a:pt x="2859" y="1653"/>
                    <a:pt x="2795" y="1653"/>
                  </a:cubicBezTo>
                  <a:cubicBezTo>
                    <a:pt x="2700" y="1653"/>
                    <a:pt x="2561" y="1688"/>
                    <a:pt x="2453" y="1773"/>
                  </a:cubicBezTo>
                  <a:cubicBezTo>
                    <a:pt x="2453" y="1773"/>
                    <a:pt x="2530" y="633"/>
                    <a:pt x="2549" y="480"/>
                  </a:cubicBezTo>
                  <a:cubicBezTo>
                    <a:pt x="2559" y="327"/>
                    <a:pt x="2472" y="20"/>
                    <a:pt x="2252" y="1"/>
                  </a:cubicBezTo>
                  <a:cubicBezTo>
                    <a:pt x="2249" y="1"/>
                    <a:pt x="2245" y="0"/>
                    <a:pt x="2241" y="0"/>
                  </a:cubicBezTo>
                  <a:close/>
                </a:path>
              </a:pathLst>
            </a:custGeom>
            <a:solidFill>
              <a:srgbClr val="F6E3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03" name="Google Shape;2382;p65">
              <a:extLst>
                <a:ext uri="{FF2B5EF4-FFF2-40B4-BE49-F238E27FC236}">
                  <a16:creationId xmlns:a16="http://schemas.microsoft.com/office/drawing/2014/main" xmlns="" id="{0842C178-58CB-436B-9F93-B1928A04C1FD}"/>
                </a:ext>
              </a:extLst>
            </p:cNvPr>
            <p:cNvSpPr/>
            <p:nvPr/>
          </p:nvSpPr>
          <p:spPr>
            <a:xfrm>
              <a:off x="2710194" y="3102246"/>
              <a:ext cx="72667" cy="59809"/>
            </a:xfrm>
            <a:custGeom>
              <a:avLst/>
              <a:gdLst/>
              <a:ahLst/>
              <a:cxnLst/>
              <a:rect l="l" t="t" r="r" b="b"/>
              <a:pathLst>
                <a:path w="1249" h="1028" extrusionOk="0">
                  <a:moveTo>
                    <a:pt x="1078" y="1"/>
                  </a:moveTo>
                  <a:cubicBezTo>
                    <a:pt x="1052" y="1"/>
                    <a:pt x="1024" y="10"/>
                    <a:pt x="997" y="31"/>
                  </a:cubicBezTo>
                  <a:cubicBezTo>
                    <a:pt x="939" y="79"/>
                    <a:pt x="882" y="146"/>
                    <a:pt x="843" y="223"/>
                  </a:cubicBezTo>
                  <a:cubicBezTo>
                    <a:pt x="527" y="271"/>
                    <a:pt x="173" y="348"/>
                    <a:pt x="19" y="875"/>
                  </a:cubicBezTo>
                  <a:cubicBezTo>
                    <a:pt x="0" y="942"/>
                    <a:pt x="39" y="1009"/>
                    <a:pt x="106" y="1028"/>
                  </a:cubicBezTo>
                  <a:lnTo>
                    <a:pt x="134" y="1028"/>
                  </a:lnTo>
                  <a:cubicBezTo>
                    <a:pt x="182" y="1028"/>
                    <a:pt x="230" y="990"/>
                    <a:pt x="249" y="942"/>
                  </a:cubicBezTo>
                  <a:cubicBezTo>
                    <a:pt x="374" y="539"/>
                    <a:pt x="604" y="501"/>
                    <a:pt x="930" y="453"/>
                  </a:cubicBezTo>
                  <a:lnTo>
                    <a:pt x="1025" y="434"/>
                  </a:lnTo>
                  <a:lnTo>
                    <a:pt x="1045" y="357"/>
                  </a:lnTo>
                  <a:cubicBezTo>
                    <a:pt x="1064" y="300"/>
                    <a:pt x="1102" y="252"/>
                    <a:pt x="1150" y="214"/>
                  </a:cubicBezTo>
                  <a:cubicBezTo>
                    <a:pt x="1249" y="137"/>
                    <a:pt x="1178" y="1"/>
                    <a:pt x="1078" y="1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04" name="Google Shape;2383;p65">
              <a:extLst>
                <a:ext uri="{FF2B5EF4-FFF2-40B4-BE49-F238E27FC236}">
                  <a16:creationId xmlns:a16="http://schemas.microsoft.com/office/drawing/2014/main" xmlns="" id="{A632FAD7-B61B-4966-BD1A-8741BF686665}"/>
                </a:ext>
              </a:extLst>
            </p:cNvPr>
            <p:cNvSpPr/>
            <p:nvPr/>
          </p:nvSpPr>
          <p:spPr>
            <a:xfrm>
              <a:off x="2623213" y="2999207"/>
              <a:ext cx="182918" cy="273795"/>
            </a:xfrm>
            <a:custGeom>
              <a:avLst/>
              <a:gdLst/>
              <a:ahLst/>
              <a:cxnLst/>
              <a:rect l="l" t="t" r="r" b="b"/>
              <a:pathLst>
                <a:path w="3144" h="4706" extrusionOk="0">
                  <a:moveTo>
                    <a:pt x="2358" y="241"/>
                  </a:moveTo>
                  <a:cubicBezTo>
                    <a:pt x="2492" y="250"/>
                    <a:pt x="2549" y="471"/>
                    <a:pt x="2549" y="595"/>
                  </a:cubicBezTo>
                  <a:cubicBezTo>
                    <a:pt x="2540" y="749"/>
                    <a:pt x="2453" y="1889"/>
                    <a:pt x="2453" y="1889"/>
                  </a:cubicBezTo>
                  <a:lnTo>
                    <a:pt x="2434" y="2157"/>
                  </a:lnTo>
                  <a:lnTo>
                    <a:pt x="2434" y="2157"/>
                  </a:lnTo>
                  <a:lnTo>
                    <a:pt x="2645" y="1985"/>
                  </a:lnTo>
                  <a:cubicBezTo>
                    <a:pt x="2722" y="1937"/>
                    <a:pt x="2808" y="1898"/>
                    <a:pt x="2904" y="1898"/>
                  </a:cubicBezTo>
                  <a:cubicBezTo>
                    <a:pt x="2894" y="2023"/>
                    <a:pt x="2875" y="2243"/>
                    <a:pt x="2865" y="2301"/>
                  </a:cubicBezTo>
                  <a:cubicBezTo>
                    <a:pt x="2827" y="2358"/>
                    <a:pt x="2645" y="2617"/>
                    <a:pt x="2482" y="2847"/>
                  </a:cubicBezTo>
                  <a:lnTo>
                    <a:pt x="1965" y="4016"/>
                  </a:lnTo>
                  <a:cubicBezTo>
                    <a:pt x="1870" y="4237"/>
                    <a:pt x="1521" y="4471"/>
                    <a:pt x="1117" y="4471"/>
                  </a:cubicBezTo>
                  <a:cubicBezTo>
                    <a:pt x="1031" y="4471"/>
                    <a:pt x="942" y="4461"/>
                    <a:pt x="853" y="4437"/>
                  </a:cubicBezTo>
                  <a:cubicBezTo>
                    <a:pt x="518" y="4341"/>
                    <a:pt x="279" y="4063"/>
                    <a:pt x="240" y="3719"/>
                  </a:cubicBezTo>
                  <a:cubicBezTo>
                    <a:pt x="269" y="3479"/>
                    <a:pt x="307" y="3249"/>
                    <a:pt x="365" y="3019"/>
                  </a:cubicBezTo>
                  <a:lnTo>
                    <a:pt x="365" y="3000"/>
                  </a:lnTo>
                  <a:cubicBezTo>
                    <a:pt x="403" y="2722"/>
                    <a:pt x="461" y="2454"/>
                    <a:pt x="528" y="2176"/>
                  </a:cubicBezTo>
                  <a:cubicBezTo>
                    <a:pt x="671" y="1563"/>
                    <a:pt x="959" y="1094"/>
                    <a:pt x="1179" y="950"/>
                  </a:cubicBezTo>
                  <a:lnTo>
                    <a:pt x="1275" y="883"/>
                  </a:lnTo>
                  <a:cubicBezTo>
                    <a:pt x="1869" y="452"/>
                    <a:pt x="2243" y="241"/>
                    <a:pt x="2348" y="241"/>
                  </a:cubicBezTo>
                  <a:close/>
                  <a:moveTo>
                    <a:pt x="2357" y="0"/>
                  </a:moveTo>
                  <a:cubicBezTo>
                    <a:pt x="2156" y="0"/>
                    <a:pt x="1733" y="265"/>
                    <a:pt x="1131" y="682"/>
                  </a:cubicBezTo>
                  <a:lnTo>
                    <a:pt x="1035" y="749"/>
                  </a:lnTo>
                  <a:cubicBezTo>
                    <a:pt x="738" y="959"/>
                    <a:pt x="441" y="1515"/>
                    <a:pt x="298" y="2128"/>
                  </a:cubicBezTo>
                  <a:cubicBezTo>
                    <a:pt x="221" y="2406"/>
                    <a:pt x="173" y="2684"/>
                    <a:pt x="125" y="2971"/>
                  </a:cubicBezTo>
                  <a:cubicBezTo>
                    <a:pt x="68" y="3220"/>
                    <a:pt x="30" y="3469"/>
                    <a:pt x="1" y="3719"/>
                  </a:cubicBezTo>
                  <a:cubicBezTo>
                    <a:pt x="39" y="4169"/>
                    <a:pt x="346" y="4542"/>
                    <a:pt x="786" y="4667"/>
                  </a:cubicBezTo>
                  <a:cubicBezTo>
                    <a:pt x="892" y="4696"/>
                    <a:pt x="997" y="4705"/>
                    <a:pt x="1103" y="4705"/>
                  </a:cubicBezTo>
                  <a:cubicBezTo>
                    <a:pt x="1591" y="4705"/>
                    <a:pt x="2041" y="4437"/>
                    <a:pt x="2176" y="4111"/>
                  </a:cubicBezTo>
                  <a:lnTo>
                    <a:pt x="2674" y="2962"/>
                  </a:lnTo>
                  <a:cubicBezTo>
                    <a:pt x="3066" y="2425"/>
                    <a:pt x="3086" y="2387"/>
                    <a:pt x="3086" y="2377"/>
                  </a:cubicBezTo>
                  <a:cubicBezTo>
                    <a:pt x="3114" y="2186"/>
                    <a:pt x="3134" y="1994"/>
                    <a:pt x="3143" y="1802"/>
                  </a:cubicBezTo>
                  <a:cubicBezTo>
                    <a:pt x="3143" y="1745"/>
                    <a:pt x="3105" y="1697"/>
                    <a:pt x="3057" y="1678"/>
                  </a:cubicBezTo>
                  <a:cubicBezTo>
                    <a:pt x="2999" y="1659"/>
                    <a:pt x="2940" y="1649"/>
                    <a:pt x="2880" y="1649"/>
                  </a:cubicBezTo>
                  <a:cubicBezTo>
                    <a:pt x="2820" y="1649"/>
                    <a:pt x="2760" y="1659"/>
                    <a:pt x="2702" y="1678"/>
                  </a:cubicBezTo>
                  <a:cubicBezTo>
                    <a:pt x="2731" y="1352"/>
                    <a:pt x="2769" y="720"/>
                    <a:pt x="2779" y="605"/>
                  </a:cubicBezTo>
                  <a:cubicBezTo>
                    <a:pt x="2798" y="404"/>
                    <a:pt x="2693" y="30"/>
                    <a:pt x="2377" y="1"/>
                  </a:cubicBezTo>
                  <a:cubicBezTo>
                    <a:pt x="2370" y="1"/>
                    <a:pt x="2364" y="0"/>
                    <a:pt x="23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05" name="Google Shape;2384;p65">
              <a:extLst>
                <a:ext uri="{FF2B5EF4-FFF2-40B4-BE49-F238E27FC236}">
                  <a16:creationId xmlns:a16="http://schemas.microsoft.com/office/drawing/2014/main" xmlns="" id="{B3C073C4-F998-4273-8A02-4A81B57C4ECD}"/>
                </a:ext>
              </a:extLst>
            </p:cNvPr>
            <p:cNvSpPr/>
            <p:nvPr/>
          </p:nvSpPr>
          <p:spPr>
            <a:xfrm>
              <a:off x="2558573" y="3155889"/>
              <a:ext cx="227484" cy="347218"/>
            </a:xfrm>
            <a:custGeom>
              <a:avLst/>
              <a:gdLst/>
              <a:ahLst/>
              <a:cxnLst/>
              <a:rect l="l" t="t" r="r" b="b"/>
              <a:pathLst>
                <a:path w="3910" h="5968" extrusionOk="0">
                  <a:moveTo>
                    <a:pt x="1380" y="0"/>
                  </a:moveTo>
                  <a:cubicBezTo>
                    <a:pt x="1265" y="10"/>
                    <a:pt x="1169" y="77"/>
                    <a:pt x="1121" y="173"/>
                  </a:cubicBezTo>
                  <a:cubicBezTo>
                    <a:pt x="1102" y="240"/>
                    <a:pt x="987" y="671"/>
                    <a:pt x="987" y="671"/>
                  </a:cubicBezTo>
                  <a:cubicBezTo>
                    <a:pt x="844" y="719"/>
                    <a:pt x="719" y="815"/>
                    <a:pt x="642" y="949"/>
                  </a:cubicBezTo>
                  <a:cubicBezTo>
                    <a:pt x="575" y="1073"/>
                    <a:pt x="288" y="2242"/>
                    <a:pt x="288" y="2242"/>
                  </a:cubicBezTo>
                  <a:cubicBezTo>
                    <a:pt x="288" y="2242"/>
                    <a:pt x="0" y="3306"/>
                    <a:pt x="0" y="3833"/>
                  </a:cubicBezTo>
                  <a:cubicBezTo>
                    <a:pt x="0" y="4589"/>
                    <a:pt x="278" y="5145"/>
                    <a:pt x="662" y="5509"/>
                  </a:cubicBezTo>
                  <a:cubicBezTo>
                    <a:pt x="977" y="5799"/>
                    <a:pt x="1595" y="5967"/>
                    <a:pt x="1998" y="5967"/>
                  </a:cubicBezTo>
                  <a:cubicBezTo>
                    <a:pt x="2048" y="5967"/>
                    <a:pt x="2095" y="5965"/>
                    <a:pt x="2137" y="5959"/>
                  </a:cubicBezTo>
                  <a:cubicBezTo>
                    <a:pt x="2731" y="5883"/>
                    <a:pt x="3536" y="5777"/>
                    <a:pt x="3670" y="4551"/>
                  </a:cubicBezTo>
                  <a:cubicBezTo>
                    <a:pt x="3813" y="3325"/>
                    <a:pt x="3516" y="2750"/>
                    <a:pt x="3516" y="2750"/>
                  </a:cubicBezTo>
                  <a:cubicBezTo>
                    <a:pt x="3516" y="2750"/>
                    <a:pt x="3909" y="1936"/>
                    <a:pt x="3890" y="1600"/>
                  </a:cubicBezTo>
                  <a:cubicBezTo>
                    <a:pt x="3880" y="1265"/>
                    <a:pt x="3737" y="1208"/>
                    <a:pt x="3737" y="1208"/>
                  </a:cubicBezTo>
                  <a:cubicBezTo>
                    <a:pt x="3804" y="997"/>
                    <a:pt x="3852" y="786"/>
                    <a:pt x="3890" y="566"/>
                  </a:cubicBezTo>
                  <a:cubicBezTo>
                    <a:pt x="3890" y="451"/>
                    <a:pt x="3852" y="336"/>
                    <a:pt x="3785" y="240"/>
                  </a:cubicBezTo>
                  <a:cubicBezTo>
                    <a:pt x="3785" y="240"/>
                    <a:pt x="3564" y="604"/>
                    <a:pt x="2702" y="604"/>
                  </a:cubicBezTo>
                  <a:cubicBezTo>
                    <a:pt x="1696" y="594"/>
                    <a:pt x="1380" y="0"/>
                    <a:pt x="1380" y="0"/>
                  </a:cubicBezTo>
                  <a:close/>
                </a:path>
              </a:pathLst>
            </a:custGeom>
            <a:solidFill>
              <a:srgbClr val="C559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06" name="Google Shape;2385;p65">
              <a:extLst>
                <a:ext uri="{FF2B5EF4-FFF2-40B4-BE49-F238E27FC236}">
                  <a16:creationId xmlns:a16="http://schemas.microsoft.com/office/drawing/2014/main" xmlns="" id="{72D3461A-4973-4537-9F0A-C6A2E117E478}"/>
                </a:ext>
              </a:extLst>
            </p:cNvPr>
            <p:cNvSpPr/>
            <p:nvPr/>
          </p:nvSpPr>
          <p:spPr>
            <a:xfrm>
              <a:off x="2551882" y="3148616"/>
              <a:ext cx="240865" cy="361240"/>
            </a:xfrm>
            <a:custGeom>
              <a:avLst/>
              <a:gdLst/>
              <a:ahLst/>
              <a:cxnLst/>
              <a:rect l="l" t="t" r="r" b="b"/>
              <a:pathLst>
                <a:path w="4140" h="6209" extrusionOk="0">
                  <a:moveTo>
                    <a:pt x="1438" y="260"/>
                  </a:moveTo>
                  <a:cubicBezTo>
                    <a:pt x="1572" y="442"/>
                    <a:pt x="1964" y="844"/>
                    <a:pt x="2808" y="844"/>
                  </a:cubicBezTo>
                  <a:lnTo>
                    <a:pt x="2817" y="844"/>
                  </a:lnTo>
                  <a:cubicBezTo>
                    <a:pt x="3392" y="844"/>
                    <a:pt x="3708" y="681"/>
                    <a:pt x="3861" y="557"/>
                  </a:cubicBezTo>
                  <a:cubicBezTo>
                    <a:pt x="3881" y="595"/>
                    <a:pt x="3881" y="643"/>
                    <a:pt x="3881" y="681"/>
                  </a:cubicBezTo>
                  <a:cubicBezTo>
                    <a:pt x="3842" y="892"/>
                    <a:pt x="3794" y="1093"/>
                    <a:pt x="3737" y="1294"/>
                  </a:cubicBezTo>
                  <a:cubicBezTo>
                    <a:pt x="3727" y="1323"/>
                    <a:pt x="3718" y="1352"/>
                    <a:pt x="3737" y="1380"/>
                  </a:cubicBezTo>
                  <a:cubicBezTo>
                    <a:pt x="3746" y="1409"/>
                    <a:pt x="3766" y="1428"/>
                    <a:pt x="3794" y="1438"/>
                  </a:cubicBezTo>
                  <a:cubicBezTo>
                    <a:pt x="3794" y="1438"/>
                    <a:pt x="3871" y="1476"/>
                    <a:pt x="3881" y="1725"/>
                  </a:cubicBezTo>
                  <a:cubicBezTo>
                    <a:pt x="3900" y="1984"/>
                    <a:pt x="3631" y="2607"/>
                    <a:pt x="3526" y="2827"/>
                  </a:cubicBezTo>
                  <a:cubicBezTo>
                    <a:pt x="3507" y="2856"/>
                    <a:pt x="3507" y="2894"/>
                    <a:pt x="3526" y="2932"/>
                  </a:cubicBezTo>
                  <a:cubicBezTo>
                    <a:pt x="3526" y="2942"/>
                    <a:pt x="3804" y="3498"/>
                    <a:pt x="3670" y="4657"/>
                  </a:cubicBezTo>
                  <a:cubicBezTo>
                    <a:pt x="3536" y="5797"/>
                    <a:pt x="2817" y="5893"/>
                    <a:pt x="2242" y="5960"/>
                  </a:cubicBezTo>
                  <a:cubicBezTo>
                    <a:pt x="2201" y="5965"/>
                    <a:pt x="2155" y="5968"/>
                    <a:pt x="2106" y="5968"/>
                  </a:cubicBezTo>
                  <a:cubicBezTo>
                    <a:pt x="1719" y="5968"/>
                    <a:pt x="1144" y="5803"/>
                    <a:pt x="863" y="5548"/>
                  </a:cubicBezTo>
                  <a:cubicBezTo>
                    <a:pt x="451" y="5165"/>
                    <a:pt x="240" y="4619"/>
                    <a:pt x="240" y="3958"/>
                  </a:cubicBezTo>
                  <a:cubicBezTo>
                    <a:pt x="240" y="3450"/>
                    <a:pt x="518" y="2406"/>
                    <a:pt x="518" y="2396"/>
                  </a:cubicBezTo>
                  <a:cubicBezTo>
                    <a:pt x="652" y="1831"/>
                    <a:pt x="824" y="1208"/>
                    <a:pt x="863" y="1131"/>
                  </a:cubicBezTo>
                  <a:cubicBezTo>
                    <a:pt x="930" y="1036"/>
                    <a:pt x="1026" y="949"/>
                    <a:pt x="1131" y="911"/>
                  </a:cubicBezTo>
                  <a:cubicBezTo>
                    <a:pt x="1169" y="901"/>
                    <a:pt x="1198" y="873"/>
                    <a:pt x="1217" y="834"/>
                  </a:cubicBezTo>
                  <a:cubicBezTo>
                    <a:pt x="1227" y="787"/>
                    <a:pt x="1342" y="394"/>
                    <a:pt x="1351" y="327"/>
                  </a:cubicBezTo>
                  <a:cubicBezTo>
                    <a:pt x="1371" y="298"/>
                    <a:pt x="1399" y="279"/>
                    <a:pt x="1438" y="260"/>
                  </a:cubicBezTo>
                  <a:close/>
                  <a:moveTo>
                    <a:pt x="1485" y="1"/>
                  </a:moveTo>
                  <a:cubicBezTo>
                    <a:pt x="1323" y="20"/>
                    <a:pt x="1179" y="116"/>
                    <a:pt x="1121" y="269"/>
                  </a:cubicBezTo>
                  <a:cubicBezTo>
                    <a:pt x="1112" y="317"/>
                    <a:pt x="1045" y="537"/>
                    <a:pt x="997" y="710"/>
                  </a:cubicBezTo>
                  <a:cubicBezTo>
                    <a:pt x="853" y="777"/>
                    <a:pt x="738" y="882"/>
                    <a:pt x="652" y="1016"/>
                  </a:cubicBezTo>
                  <a:cubicBezTo>
                    <a:pt x="585" y="1141"/>
                    <a:pt x="355" y="2061"/>
                    <a:pt x="278" y="2339"/>
                  </a:cubicBezTo>
                  <a:cubicBezTo>
                    <a:pt x="269" y="2386"/>
                    <a:pt x="1" y="3421"/>
                    <a:pt x="1" y="3958"/>
                  </a:cubicBezTo>
                  <a:cubicBezTo>
                    <a:pt x="1" y="4887"/>
                    <a:pt x="365" y="5414"/>
                    <a:pt x="700" y="5720"/>
                  </a:cubicBezTo>
                  <a:cubicBezTo>
                    <a:pt x="1035" y="6027"/>
                    <a:pt x="1667" y="6209"/>
                    <a:pt x="2108" y="6209"/>
                  </a:cubicBezTo>
                  <a:cubicBezTo>
                    <a:pt x="2166" y="6209"/>
                    <a:pt x="2223" y="6209"/>
                    <a:pt x="2271" y="6199"/>
                  </a:cubicBezTo>
                  <a:cubicBezTo>
                    <a:pt x="2865" y="6123"/>
                    <a:pt x="3756" y="6008"/>
                    <a:pt x="3909" y="4686"/>
                  </a:cubicBezTo>
                  <a:cubicBezTo>
                    <a:pt x="4024" y="3641"/>
                    <a:pt x="3842" y="3057"/>
                    <a:pt x="3766" y="2885"/>
                  </a:cubicBezTo>
                  <a:cubicBezTo>
                    <a:pt x="3852" y="2683"/>
                    <a:pt x="4139" y="2042"/>
                    <a:pt x="4130" y="1725"/>
                  </a:cubicBezTo>
                  <a:cubicBezTo>
                    <a:pt x="4130" y="1563"/>
                    <a:pt x="4082" y="1409"/>
                    <a:pt x="3986" y="1285"/>
                  </a:cubicBezTo>
                  <a:cubicBezTo>
                    <a:pt x="4043" y="1093"/>
                    <a:pt x="4091" y="901"/>
                    <a:pt x="4120" y="700"/>
                  </a:cubicBezTo>
                  <a:cubicBezTo>
                    <a:pt x="4130" y="557"/>
                    <a:pt x="4082" y="413"/>
                    <a:pt x="3995" y="298"/>
                  </a:cubicBezTo>
                  <a:cubicBezTo>
                    <a:pt x="3976" y="260"/>
                    <a:pt x="3938" y="240"/>
                    <a:pt x="3900" y="240"/>
                  </a:cubicBezTo>
                  <a:cubicBezTo>
                    <a:pt x="3852" y="240"/>
                    <a:pt x="3823" y="269"/>
                    <a:pt x="3794" y="298"/>
                  </a:cubicBezTo>
                  <a:cubicBezTo>
                    <a:pt x="3794" y="307"/>
                    <a:pt x="3584" y="614"/>
                    <a:pt x="2827" y="614"/>
                  </a:cubicBezTo>
                  <a:lnTo>
                    <a:pt x="2817" y="614"/>
                  </a:lnTo>
                  <a:cubicBezTo>
                    <a:pt x="1907" y="604"/>
                    <a:pt x="1610" y="87"/>
                    <a:pt x="1591" y="68"/>
                  </a:cubicBezTo>
                  <a:cubicBezTo>
                    <a:pt x="1572" y="30"/>
                    <a:pt x="1533" y="1"/>
                    <a:pt x="14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07" name="Google Shape;2386;p65">
              <a:extLst>
                <a:ext uri="{FF2B5EF4-FFF2-40B4-BE49-F238E27FC236}">
                  <a16:creationId xmlns:a16="http://schemas.microsoft.com/office/drawing/2014/main" xmlns="" id="{7A0B1714-EA71-45E4-AD33-AB84B0DF24F8}"/>
                </a:ext>
              </a:extLst>
            </p:cNvPr>
            <p:cNvSpPr/>
            <p:nvPr/>
          </p:nvSpPr>
          <p:spPr>
            <a:xfrm>
              <a:off x="2607620" y="3187249"/>
              <a:ext cx="113742" cy="51722"/>
            </a:xfrm>
            <a:custGeom>
              <a:avLst/>
              <a:gdLst/>
              <a:ahLst/>
              <a:cxnLst/>
              <a:rect l="l" t="t" r="r" b="b"/>
              <a:pathLst>
                <a:path w="1955" h="889" extrusionOk="0">
                  <a:moveTo>
                    <a:pt x="143" y="0"/>
                  </a:moveTo>
                  <a:cubicBezTo>
                    <a:pt x="113" y="0"/>
                    <a:pt x="82" y="12"/>
                    <a:pt x="58" y="36"/>
                  </a:cubicBezTo>
                  <a:cubicBezTo>
                    <a:pt x="10" y="75"/>
                    <a:pt x="1" y="151"/>
                    <a:pt x="48" y="209"/>
                  </a:cubicBezTo>
                  <a:cubicBezTo>
                    <a:pt x="163" y="333"/>
                    <a:pt x="307" y="439"/>
                    <a:pt x="451" y="525"/>
                  </a:cubicBezTo>
                  <a:cubicBezTo>
                    <a:pt x="595" y="611"/>
                    <a:pt x="748" y="688"/>
                    <a:pt x="911" y="745"/>
                  </a:cubicBezTo>
                  <a:cubicBezTo>
                    <a:pt x="1064" y="793"/>
                    <a:pt x="1217" y="831"/>
                    <a:pt x="1390" y="860"/>
                  </a:cubicBezTo>
                  <a:cubicBezTo>
                    <a:pt x="1553" y="879"/>
                    <a:pt x="1715" y="889"/>
                    <a:pt x="1878" y="889"/>
                  </a:cubicBezTo>
                  <a:cubicBezTo>
                    <a:pt x="1955" y="889"/>
                    <a:pt x="1955" y="764"/>
                    <a:pt x="1878" y="764"/>
                  </a:cubicBezTo>
                  <a:cubicBezTo>
                    <a:pt x="1725" y="764"/>
                    <a:pt x="1562" y="745"/>
                    <a:pt x="1409" y="716"/>
                  </a:cubicBezTo>
                  <a:cubicBezTo>
                    <a:pt x="1256" y="678"/>
                    <a:pt x="1112" y="640"/>
                    <a:pt x="968" y="573"/>
                  </a:cubicBezTo>
                  <a:cubicBezTo>
                    <a:pt x="824" y="515"/>
                    <a:pt x="690" y="439"/>
                    <a:pt x="566" y="352"/>
                  </a:cubicBezTo>
                  <a:cubicBezTo>
                    <a:pt x="441" y="276"/>
                    <a:pt x="326" y="170"/>
                    <a:pt x="230" y="55"/>
                  </a:cubicBezTo>
                  <a:lnTo>
                    <a:pt x="221" y="36"/>
                  </a:lnTo>
                  <a:cubicBezTo>
                    <a:pt x="202" y="12"/>
                    <a:pt x="173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08" name="Google Shape;2387;p65">
              <a:extLst>
                <a:ext uri="{FF2B5EF4-FFF2-40B4-BE49-F238E27FC236}">
                  <a16:creationId xmlns:a16="http://schemas.microsoft.com/office/drawing/2014/main" xmlns="" id="{731C1EBC-3D3C-41FC-89F4-CD310FA49AF6}"/>
                </a:ext>
              </a:extLst>
            </p:cNvPr>
            <p:cNvSpPr/>
            <p:nvPr/>
          </p:nvSpPr>
          <p:spPr>
            <a:xfrm>
              <a:off x="2684536" y="3308964"/>
              <a:ext cx="86455" cy="51547"/>
            </a:xfrm>
            <a:custGeom>
              <a:avLst/>
              <a:gdLst/>
              <a:ahLst/>
              <a:cxnLst/>
              <a:rect l="l" t="t" r="r" b="b"/>
              <a:pathLst>
                <a:path w="1486" h="886" extrusionOk="0">
                  <a:moveTo>
                    <a:pt x="1338" y="0"/>
                  </a:moveTo>
                  <a:cubicBezTo>
                    <a:pt x="1302" y="0"/>
                    <a:pt x="1269" y="17"/>
                    <a:pt x="1246" y="52"/>
                  </a:cubicBezTo>
                  <a:cubicBezTo>
                    <a:pt x="1179" y="157"/>
                    <a:pt x="1102" y="244"/>
                    <a:pt x="1016" y="330"/>
                  </a:cubicBezTo>
                  <a:cubicBezTo>
                    <a:pt x="930" y="416"/>
                    <a:pt x="834" y="493"/>
                    <a:pt x="738" y="560"/>
                  </a:cubicBezTo>
                  <a:cubicBezTo>
                    <a:pt x="633" y="627"/>
                    <a:pt x="518" y="684"/>
                    <a:pt x="403" y="723"/>
                  </a:cubicBezTo>
                  <a:cubicBezTo>
                    <a:pt x="288" y="761"/>
                    <a:pt x="163" y="780"/>
                    <a:pt x="49" y="780"/>
                  </a:cubicBezTo>
                  <a:cubicBezTo>
                    <a:pt x="20" y="790"/>
                    <a:pt x="1" y="809"/>
                    <a:pt x="1" y="828"/>
                  </a:cubicBezTo>
                  <a:cubicBezTo>
                    <a:pt x="1" y="857"/>
                    <a:pt x="20" y="885"/>
                    <a:pt x="49" y="885"/>
                  </a:cubicBezTo>
                  <a:cubicBezTo>
                    <a:pt x="183" y="885"/>
                    <a:pt x="317" y="876"/>
                    <a:pt x="451" y="847"/>
                  </a:cubicBezTo>
                  <a:cubicBezTo>
                    <a:pt x="575" y="818"/>
                    <a:pt x="710" y="770"/>
                    <a:pt x="825" y="703"/>
                  </a:cubicBezTo>
                  <a:cubicBezTo>
                    <a:pt x="1064" y="579"/>
                    <a:pt x="1275" y="406"/>
                    <a:pt x="1447" y="186"/>
                  </a:cubicBezTo>
                  <a:cubicBezTo>
                    <a:pt x="1486" y="129"/>
                    <a:pt x="1466" y="52"/>
                    <a:pt x="1409" y="23"/>
                  </a:cubicBezTo>
                  <a:cubicBezTo>
                    <a:pt x="1386" y="8"/>
                    <a:pt x="1361" y="0"/>
                    <a:pt x="13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09" name="Google Shape;2388;p65">
              <a:extLst>
                <a:ext uri="{FF2B5EF4-FFF2-40B4-BE49-F238E27FC236}">
                  <a16:creationId xmlns:a16="http://schemas.microsoft.com/office/drawing/2014/main" xmlns="" id="{8403B87C-98DE-499B-824D-16D2CA052F38}"/>
                </a:ext>
              </a:extLst>
            </p:cNvPr>
            <p:cNvSpPr/>
            <p:nvPr/>
          </p:nvSpPr>
          <p:spPr>
            <a:xfrm>
              <a:off x="2902134" y="3372439"/>
              <a:ext cx="89015" cy="140796"/>
            </a:xfrm>
            <a:custGeom>
              <a:avLst/>
              <a:gdLst/>
              <a:ahLst/>
              <a:cxnLst/>
              <a:rect l="l" t="t" r="r" b="b"/>
              <a:pathLst>
                <a:path w="1530" h="2420" extrusionOk="0">
                  <a:moveTo>
                    <a:pt x="320" y="0"/>
                  </a:moveTo>
                  <a:cubicBezTo>
                    <a:pt x="179" y="0"/>
                    <a:pt x="0" y="282"/>
                    <a:pt x="169" y="523"/>
                  </a:cubicBezTo>
                  <a:cubicBezTo>
                    <a:pt x="275" y="666"/>
                    <a:pt x="399" y="800"/>
                    <a:pt x="543" y="915"/>
                  </a:cubicBezTo>
                  <a:cubicBezTo>
                    <a:pt x="543" y="915"/>
                    <a:pt x="658" y="2113"/>
                    <a:pt x="1530" y="2419"/>
                  </a:cubicBezTo>
                  <a:lnTo>
                    <a:pt x="1376" y="283"/>
                  </a:lnTo>
                  <a:cubicBezTo>
                    <a:pt x="1376" y="283"/>
                    <a:pt x="495" y="63"/>
                    <a:pt x="351" y="5"/>
                  </a:cubicBezTo>
                  <a:cubicBezTo>
                    <a:pt x="341" y="2"/>
                    <a:pt x="331" y="0"/>
                    <a:pt x="3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10" name="Google Shape;2389;p65">
              <a:extLst>
                <a:ext uri="{FF2B5EF4-FFF2-40B4-BE49-F238E27FC236}">
                  <a16:creationId xmlns:a16="http://schemas.microsoft.com/office/drawing/2014/main" xmlns="" id="{4F1FD952-9C06-472F-9572-368FB29FF5BB}"/>
                </a:ext>
              </a:extLst>
            </p:cNvPr>
            <p:cNvSpPr/>
            <p:nvPr/>
          </p:nvSpPr>
          <p:spPr>
            <a:xfrm>
              <a:off x="2898585" y="3365806"/>
              <a:ext cx="100360" cy="158017"/>
            </a:xfrm>
            <a:custGeom>
              <a:avLst/>
              <a:gdLst/>
              <a:ahLst/>
              <a:cxnLst/>
              <a:rect l="l" t="t" r="r" b="b"/>
              <a:pathLst>
                <a:path w="1725" h="2716" extrusionOk="0">
                  <a:moveTo>
                    <a:pt x="364" y="234"/>
                  </a:moveTo>
                  <a:cubicBezTo>
                    <a:pt x="489" y="282"/>
                    <a:pt x="1093" y="435"/>
                    <a:pt x="1313" y="493"/>
                  </a:cubicBezTo>
                  <a:lnTo>
                    <a:pt x="1447" y="2332"/>
                  </a:lnTo>
                  <a:cubicBezTo>
                    <a:pt x="815" y="1968"/>
                    <a:pt x="719" y="1020"/>
                    <a:pt x="719" y="1010"/>
                  </a:cubicBezTo>
                  <a:lnTo>
                    <a:pt x="719" y="953"/>
                  </a:lnTo>
                  <a:lnTo>
                    <a:pt x="671" y="924"/>
                  </a:lnTo>
                  <a:cubicBezTo>
                    <a:pt x="547" y="819"/>
                    <a:pt x="422" y="704"/>
                    <a:pt x="326" y="569"/>
                  </a:cubicBezTo>
                  <a:cubicBezTo>
                    <a:pt x="278" y="502"/>
                    <a:pt x="269" y="407"/>
                    <a:pt x="297" y="330"/>
                  </a:cubicBezTo>
                  <a:cubicBezTo>
                    <a:pt x="317" y="292"/>
                    <a:pt x="336" y="263"/>
                    <a:pt x="364" y="234"/>
                  </a:cubicBezTo>
                  <a:close/>
                  <a:moveTo>
                    <a:pt x="359" y="1"/>
                  </a:moveTo>
                  <a:cubicBezTo>
                    <a:pt x="268" y="1"/>
                    <a:pt x="177" y="48"/>
                    <a:pt x="125" y="129"/>
                  </a:cubicBezTo>
                  <a:cubicBezTo>
                    <a:pt x="0" y="301"/>
                    <a:pt x="0" y="541"/>
                    <a:pt x="125" y="704"/>
                  </a:cubicBezTo>
                  <a:cubicBezTo>
                    <a:pt x="230" y="847"/>
                    <a:pt x="355" y="981"/>
                    <a:pt x="489" y="1096"/>
                  </a:cubicBezTo>
                  <a:cubicBezTo>
                    <a:pt x="518" y="1336"/>
                    <a:pt x="709" y="2351"/>
                    <a:pt x="1552" y="2648"/>
                  </a:cubicBezTo>
                  <a:lnTo>
                    <a:pt x="1725" y="2715"/>
                  </a:lnTo>
                  <a:lnTo>
                    <a:pt x="1533" y="301"/>
                  </a:lnTo>
                  <a:lnTo>
                    <a:pt x="1447" y="282"/>
                  </a:lnTo>
                  <a:cubicBezTo>
                    <a:pt x="1208" y="225"/>
                    <a:pt x="556" y="52"/>
                    <a:pt x="441" y="14"/>
                  </a:cubicBezTo>
                  <a:cubicBezTo>
                    <a:pt x="415" y="5"/>
                    <a:pt x="387" y="1"/>
                    <a:pt x="3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11" name="Google Shape;2390;p65">
              <a:extLst>
                <a:ext uri="{FF2B5EF4-FFF2-40B4-BE49-F238E27FC236}">
                  <a16:creationId xmlns:a16="http://schemas.microsoft.com/office/drawing/2014/main" xmlns="" id="{9EEAAFED-0A34-423A-A684-B851DC8133F6}"/>
                </a:ext>
              </a:extLst>
            </p:cNvPr>
            <p:cNvSpPr/>
            <p:nvPr/>
          </p:nvSpPr>
          <p:spPr>
            <a:xfrm>
              <a:off x="2927560" y="3307334"/>
              <a:ext cx="133290" cy="214451"/>
            </a:xfrm>
            <a:custGeom>
              <a:avLst/>
              <a:gdLst/>
              <a:ahLst/>
              <a:cxnLst/>
              <a:rect l="l" t="t" r="r" b="b"/>
              <a:pathLst>
                <a:path w="2291" h="3686" extrusionOk="0">
                  <a:moveTo>
                    <a:pt x="339" y="1"/>
                  </a:moveTo>
                  <a:cubicBezTo>
                    <a:pt x="176" y="1"/>
                    <a:pt x="1" y="128"/>
                    <a:pt x="49" y="434"/>
                  </a:cubicBezTo>
                  <a:cubicBezTo>
                    <a:pt x="125" y="866"/>
                    <a:pt x="556" y="1565"/>
                    <a:pt x="614" y="1900"/>
                  </a:cubicBezTo>
                  <a:cubicBezTo>
                    <a:pt x="662" y="2236"/>
                    <a:pt x="652" y="3040"/>
                    <a:pt x="872" y="3366"/>
                  </a:cubicBezTo>
                  <a:cubicBezTo>
                    <a:pt x="1003" y="3568"/>
                    <a:pt x="1412" y="3686"/>
                    <a:pt x="1737" y="3686"/>
                  </a:cubicBezTo>
                  <a:cubicBezTo>
                    <a:pt x="1935" y="3686"/>
                    <a:pt x="2102" y="3642"/>
                    <a:pt x="2156" y="3548"/>
                  </a:cubicBezTo>
                  <a:cubicBezTo>
                    <a:pt x="2290" y="3299"/>
                    <a:pt x="2137" y="1709"/>
                    <a:pt x="1811" y="1306"/>
                  </a:cubicBezTo>
                  <a:cubicBezTo>
                    <a:pt x="1811" y="1306"/>
                    <a:pt x="690" y="185"/>
                    <a:pt x="518" y="61"/>
                  </a:cubicBezTo>
                  <a:cubicBezTo>
                    <a:pt x="471" y="22"/>
                    <a:pt x="406" y="1"/>
                    <a:pt x="339" y="1"/>
                  </a:cubicBezTo>
                  <a:close/>
                </a:path>
              </a:pathLst>
            </a:custGeom>
            <a:solidFill>
              <a:srgbClr val="F6E3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12" name="Google Shape;2391;p65">
              <a:extLst>
                <a:ext uri="{FF2B5EF4-FFF2-40B4-BE49-F238E27FC236}">
                  <a16:creationId xmlns:a16="http://schemas.microsoft.com/office/drawing/2014/main" xmlns="" id="{449BD478-C4FB-4002-8B84-22FF7E90CE51}"/>
                </a:ext>
              </a:extLst>
            </p:cNvPr>
            <p:cNvSpPr/>
            <p:nvPr/>
          </p:nvSpPr>
          <p:spPr>
            <a:xfrm>
              <a:off x="2920869" y="3300236"/>
              <a:ext cx="147777" cy="228589"/>
            </a:xfrm>
            <a:custGeom>
              <a:avLst/>
              <a:gdLst/>
              <a:ahLst/>
              <a:cxnLst/>
              <a:rect l="l" t="t" r="r" b="b"/>
              <a:pathLst>
                <a:path w="2540" h="3929" extrusionOk="0">
                  <a:moveTo>
                    <a:pt x="451" y="240"/>
                  </a:moveTo>
                  <a:cubicBezTo>
                    <a:pt x="489" y="240"/>
                    <a:pt x="528" y="250"/>
                    <a:pt x="556" y="279"/>
                  </a:cubicBezTo>
                  <a:cubicBezTo>
                    <a:pt x="690" y="374"/>
                    <a:pt x="1524" y="1198"/>
                    <a:pt x="1840" y="1505"/>
                  </a:cubicBezTo>
                  <a:cubicBezTo>
                    <a:pt x="2137" y="1898"/>
                    <a:pt x="2262" y="3421"/>
                    <a:pt x="2166" y="3613"/>
                  </a:cubicBezTo>
                  <a:cubicBezTo>
                    <a:pt x="2147" y="3632"/>
                    <a:pt x="2060" y="3680"/>
                    <a:pt x="1898" y="3689"/>
                  </a:cubicBezTo>
                  <a:cubicBezTo>
                    <a:pt x="1885" y="3690"/>
                    <a:pt x="1873" y="3690"/>
                    <a:pt x="1861" y="3690"/>
                  </a:cubicBezTo>
                  <a:cubicBezTo>
                    <a:pt x="1536" y="3690"/>
                    <a:pt x="1185" y="3569"/>
                    <a:pt x="1083" y="3421"/>
                  </a:cubicBezTo>
                  <a:cubicBezTo>
                    <a:pt x="940" y="3201"/>
                    <a:pt x="901" y="2712"/>
                    <a:pt x="872" y="2358"/>
                  </a:cubicBezTo>
                  <a:cubicBezTo>
                    <a:pt x="863" y="2223"/>
                    <a:pt x="853" y="2099"/>
                    <a:pt x="844" y="2003"/>
                  </a:cubicBezTo>
                  <a:cubicBezTo>
                    <a:pt x="786" y="1764"/>
                    <a:pt x="690" y="1534"/>
                    <a:pt x="575" y="1313"/>
                  </a:cubicBezTo>
                  <a:cubicBezTo>
                    <a:pt x="451" y="1074"/>
                    <a:pt x="355" y="806"/>
                    <a:pt x="278" y="537"/>
                  </a:cubicBezTo>
                  <a:cubicBezTo>
                    <a:pt x="259" y="403"/>
                    <a:pt x="288" y="307"/>
                    <a:pt x="365" y="269"/>
                  </a:cubicBezTo>
                  <a:cubicBezTo>
                    <a:pt x="393" y="250"/>
                    <a:pt x="422" y="240"/>
                    <a:pt x="451" y="240"/>
                  </a:cubicBezTo>
                  <a:close/>
                  <a:moveTo>
                    <a:pt x="458" y="0"/>
                  </a:moveTo>
                  <a:cubicBezTo>
                    <a:pt x="384" y="0"/>
                    <a:pt x="309" y="19"/>
                    <a:pt x="240" y="58"/>
                  </a:cubicBezTo>
                  <a:cubicBezTo>
                    <a:pt x="173" y="97"/>
                    <a:pt x="1" y="250"/>
                    <a:pt x="49" y="576"/>
                  </a:cubicBezTo>
                  <a:cubicBezTo>
                    <a:pt x="125" y="873"/>
                    <a:pt x="231" y="1150"/>
                    <a:pt x="365" y="1419"/>
                  </a:cubicBezTo>
                  <a:cubicBezTo>
                    <a:pt x="470" y="1620"/>
                    <a:pt x="547" y="1821"/>
                    <a:pt x="604" y="2041"/>
                  </a:cubicBezTo>
                  <a:cubicBezTo>
                    <a:pt x="614" y="2128"/>
                    <a:pt x="623" y="2243"/>
                    <a:pt x="633" y="2377"/>
                  </a:cubicBezTo>
                  <a:cubicBezTo>
                    <a:pt x="671" y="2779"/>
                    <a:pt x="710" y="3287"/>
                    <a:pt x="882" y="3555"/>
                  </a:cubicBezTo>
                  <a:cubicBezTo>
                    <a:pt x="1045" y="3795"/>
                    <a:pt x="1486" y="3929"/>
                    <a:pt x="1850" y="3929"/>
                  </a:cubicBezTo>
                  <a:lnTo>
                    <a:pt x="1907" y="3929"/>
                  </a:lnTo>
                  <a:cubicBezTo>
                    <a:pt x="2147" y="3919"/>
                    <a:pt x="2309" y="3842"/>
                    <a:pt x="2377" y="3728"/>
                  </a:cubicBezTo>
                  <a:cubicBezTo>
                    <a:pt x="2539" y="3431"/>
                    <a:pt x="2377" y="1792"/>
                    <a:pt x="2022" y="1352"/>
                  </a:cubicBezTo>
                  <a:lnTo>
                    <a:pt x="2013" y="1342"/>
                  </a:lnTo>
                  <a:cubicBezTo>
                    <a:pt x="1965" y="1294"/>
                    <a:pt x="882" y="221"/>
                    <a:pt x="710" y="87"/>
                  </a:cubicBezTo>
                  <a:cubicBezTo>
                    <a:pt x="636" y="29"/>
                    <a:pt x="548" y="0"/>
                    <a:pt x="4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13" name="Google Shape;2392;p65">
              <a:extLst>
                <a:ext uri="{FF2B5EF4-FFF2-40B4-BE49-F238E27FC236}">
                  <a16:creationId xmlns:a16="http://schemas.microsoft.com/office/drawing/2014/main" xmlns="" id="{0963DB69-B058-4166-B565-2ED10FC0EDF4}"/>
                </a:ext>
              </a:extLst>
            </p:cNvPr>
            <p:cNvSpPr/>
            <p:nvPr/>
          </p:nvSpPr>
          <p:spPr>
            <a:xfrm>
              <a:off x="3016752" y="3178172"/>
              <a:ext cx="369618" cy="379799"/>
            </a:xfrm>
            <a:custGeom>
              <a:avLst/>
              <a:gdLst/>
              <a:ahLst/>
              <a:cxnLst/>
              <a:rect l="l" t="t" r="r" b="b"/>
              <a:pathLst>
                <a:path w="6353" h="6528" extrusionOk="0">
                  <a:moveTo>
                    <a:pt x="3708" y="1"/>
                  </a:moveTo>
                  <a:lnTo>
                    <a:pt x="2683" y="710"/>
                  </a:lnTo>
                  <a:cubicBezTo>
                    <a:pt x="2338" y="1419"/>
                    <a:pt x="2242" y="2769"/>
                    <a:pt x="2242" y="2769"/>
                  </a:cubicBezTo>
                  <a:cubicBezTo>
                    <a:pt x="2242" y="2769"/>
                    <a:pt x="786" y="2904"/>
                    <a:pt x="48" y="3124"/>
                  </a:cubicBezTo>
                  <a:cubicBezTo>
                    <a:pt x="0" y="3153"/>
                    <a:pt x="39" y="4848"/>
                    <a:pt x="250" y="5979"/>
                  </a:cubicBezTo>
                  <a:cubicBezTo>
                    <a:pt x="774" y="6311"/>
                    <a:pt x="1818" y="6528"/>
                    <a:pt x="2958" y="6528"/>
                  </a:cubicBezTo>
                  <a:cubicBezTo>
                    <a:pt x="3463" y="6528"/>
                    <a:pt x="3987" y="6485"/>
                    <a:pt x="4494" y="6391"/>
                  </a:cubicBezTo>
                  <a:cubicBezTo>
                    <a:pt x="6132" y="6084"/>
                    <a:pt x="6352" y="4743"/>
                    <a:pt x="6132" y="3632"/>
                  </a:cubicBezTo>
                  <a:cubicBezTo>
                    <a:pt x="5911" y="2520"/>
                    <a:pt x="4618" y="317"/>
                    <a:pt x="3708" y="1"/>
                  </a:cubicBezTo>
                  <a:close/>
                </a:path>
              </a:pathLst>
            </a:custGeom>
            <a:solidFill>
              <a:srgbClr val="C559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14" name="Google Shape;2393;p65">
              <a:extLst>
                <a:ext uri="{FF2B5EF4-FFF2-40B4-BE49-F238E27FC236}">
                  <a16:creationId xmlns:a16="http://schemas.microsoft.com/office/drawing/2014/main" xmlns="" id="{B61E6525-52F7-4E47-8AC1-6EFD6344D19A}"/>
                </a:ext>
              </a:extLst>
            </p:cNvPr>
            <p:cNvSpPr/>
            <p:nvPr/>
          </p:nvSpPr>
          <p:spPr>
            <a:xfrm>
              <a:off x="3136315" y="3332003"/>
              <a:ext cx="104026" cy="119560"/>
            </a:xfrm>
            <a:custGeom>
              <a:avLst/>
              <a:gdLst/>
              <a:ahLst/>
              <a:cxnLst/>
              <a:rect l="l" t="t" r="r" b="b"/>
              <a:pathLst>
                <a:path w="1788" h="2055" extrusionOk="0">
                  <a:moveTo>
                    <a:pt x="177" y="1"/>
                  </a:moveTo>
                  <a:cubicBezTo>
                    <a:pt x="62" y="1"/>
                    <a:pt x="0" y="174"/>
                    <a:pt x="130" y="231"/>
                  </a:cubicBezTo>
                  <a:cubicBezTo>
                    <a:pt x="302" y="327"/>
                    <a:pt x="465" y="442"/>
                    <a:pt x="618" y="566"/>
                  </a:cubicBezTo>
                  <a:cubicBezTo>
                    <a:pt x="772" y="691"/>
                    <a:pt x="915" y="834"/>
                    <a:pt x="1049" y="988"/>
                  </a:cubicBezTo>
                  <a:cubicBezTo>
                    <a:pt x="1184" y="1141"/>
                    <a:pt x="1308" y="1304"/>
                    <a:pt x="1414" y="1476"/>
                  </a:cubicBezTo>
                  <a:cubicBezTo>
                    <a:pt x="1519" y="1649"/>
                    <a:pt x="1605" y="1831"/>
                    <a:pt x="1682" y="2022"/>
                  </a:cubicBezTo>
                  <a:cubicBezTo>
                    <a:pt x="1689" y="2044"/>
                    <a:pt x="1707" y="2055"/>
                    <a:pt x="1728" y="2055"/>
                  </a:cubicBezTo>
                  <a:cubicBezTo>
                    <a:pt x="1734" y="2055"/>
                    <a:pt x="1742" y="2053"/>
                    <a:pt x="1749" y="2051"/>
                  </a:cubicBezTo>
                  <a:cubicBezTo>
                    <a:pt x="1768" y="2041"/>
                    <a:pt x="1787" y="2013"/>
                    <a:pt x="1778" y="1984"/>
                  </a:cubicBezTo>
                  <a:cubicBezTo>
                    <a:pt x="1710" y="1783"/>
                    <a:pt x="1624" y="1591"/>
                    <a:pt x="1528" y="1409"/>
                  </a:cubicBezTo>
                  <a:cubicBezTo>
                    <a:pt x="1433" y="1218"/>
                    <a:pt x="1318" y="1045"/>
                    <a:pt x="1184" y="873"/>
                  </a:cubicBezTo>
                  <a:cubicBezTo>
                    <a:pt x="1059" y="710"/>
                    <a:pt x="915" y="556"/>
                    <a:pt x="762" y="413"/>
                  </a:cubicBezTo>
                  <a:cubicBezTo>
                    <a:pt x="599" y="260"/>
                    <a:pt x="427" y="135"/>
                    <a:pt x="245" y="20"/>
                  </a:cubicBezTo>
                  <a:cubicBezTo>
                    <a:pt x="221" y="7"/>
                    <a:pt x="198" y="1"/>
                    <a:pt x="1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15" name="Google Shape;2394;p65">
              <a:extLst>
                <a:ext uri="{FF2B5EF4-FFF2-40B4-BE49-F238E27FC236}">
                  <a16:creationId xmlns:a16="http://schemas.microsoft.com/office/drawing/2014/main" xmlns="" id="{CFD6D0D8-EA73-4B14-9430-5FC98E0DE592}"/>
                </a:ext>
              </a:extLst>
            </p:cNvPr>
            <p:cNvSpPr/>
            <p:nvPr/>
          </p:nvSpPr>
          <p:spPr>
            <a:xfrm>
              <a:off x="3144926" y="3324207"/>
              <a:ext cx="94252" cy="31708"/>
            </a:xfrm>
            <a:custGeom>
              <a:avLst/>
              <a:gdLst/>
              <a:ahLst/>
              <a:cxnLst/>
              <a:rect l="l" t="t" r="r" b="b"/>
              <a:pathLst>
                <a:path w="1620" h="545" extrusionOk="0">
                  <a:moveTo>
                    <a:pt x="116" y="1"/>
                  </a:moveTo>
                  <a:cubicBezTo>
                    <a:pt x="49" y="10"/>
                    <a:pt x="1" y="68"/>
                    <a:pt x="1" y="125"/>
                  </a:cubicBezTo>
                  <a:cubicBezTo>
                    <a:pt x="10" y="187"/>
                    <a:pt x="60" y="241"/>
                    <a:pt x="120" y="241"/>
                  </a:cubicBezTo>
                  <a:cubicBezTo>
                    <a:pt x="125" y="241"/>
                    <a:pt x="130" y="241"/>
                    <a:pt x="135" y="240"/>
                  </a:cubicBezTo>
                  <a:cubicBezTo>
                    <a:pt x="193" y="235"/>
                    <a:pt x="252" y="233"/>
                    <a:pt x="313" y="233"/>
                  </a:cubicBezTo>
                  <a:cubicBezTo>
                    <a:pt x="375" y="233"/>
                    <a:pt x="437" y="235"/>
                    <a:pt x="499" y="240"/>
                  </a:cubicBezTo>
                  <a:cubicBezTo>
                    <a:pt x="624" y="250"/>
                    <a:pt x="748" y="269"/>
                    <a:pt x="873" y="288"/>
                  </a:cubicBezTo>
                  <a:cubicBezTo>
                    <a:pt x="1112" y="326"/>
                    <a:pt x="1352" y="413"/>
                    <a:pt x="1572" y="537"/>
                  </a:cubicBezTo>
                  <a:cubicBezTo>
                    <a:pt x="1577" y="542"/>
                    <a:pt x="1584" y="544"/>
                    <a:pt x="1591" y="544"/>
                  </a:cubicBezTo>
                  <a:cubicBezTo>
                    <a:pt x="1598" y="544"/>
                    <a:pt x="1606" y="542"/>
                    <a:pt x="1610" y="537"/>
                  </a:cubicBezTo>
                  <a:cubicBezTo>
                    <a:pt x="1620" y="528"/>
                    <a:pt x="1620" y="508"/>
                    <a:pt x="1610" y="499"/>
                  </a:cubicBezTo>
                  <a:cubicBezTo>
                    <a:pt x="1400" y="336"/>
                    <a:pt x="1160" y="221"/>
                    <a:pt x="911" y="144"/>
                  </a:cubicBezTo>
                  <a:cubicBezTo>
                    <a:pt x="786" y="106"/>
                    <a:pt x="652" y="77"/>
                    <a:pt x="528" y="49"/>
                  </a:cubicBezTo>
                  <a:cubicBezTo>
                    <a:pt x="394" y="29"/>
                    <a:pt x="260" y="10"/>
                    <a:pt x="1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16" name="Google Shape;2395;p65">
              <a:extLst>
                <a:ext uri="{FF2B5EF4-FFF2-40B4-BE49-F238E27FC236}">
                  <a16:creationId xmlns:a16="http://schemas.microsoft.com/office/drawing/2014/main" xmlns="" id="{71FAFCE6-5025-4C87-9800-1D08F21F6249}"/>
                </a:ext>
              </a:extLst>
            </p:cNvPr>
            <p:cNvSpPr/>
            <p:nvPr/>
          </p:nvSpPr>
          <p:spPr>
            <a:xfrm>
              <a:off x="3010061" y="3155423"/>
              <a:ext cx="379624" cy="409064"/>
            </a:xfrm>
            <a:custGeom>
              <a:avLst/>
              <a:gdLst/>
              <a:ahLst/>
              <a:cxnLst/>
              <a:rect l="l" t="t" r="r" b="b"/>
              <a:pathLst>
                <a:path w="6525" h="7031" extrusionOk="0">
                  <a:moveTo>
                    <a:pt x="3415" y="0"/>
                  </a:moveTo>
                  <a:cubicBezTo>
                    <a:pt x="3310" y="0"/>
                    <a:pt x="3239" y="147"/>
                    <a:pt x="3344" y="219"/>
                  </a:cubicBezTo>
                  <a:cubicBezTo>
                    <a:pt x="3564" y="353"/>
                    <a:pt x="3794" y="507"/>
                    <a:pt x="3794" y="507"/>
                  </a:cubicBezTo>
                  <a:cubicBezTo>
                    <a:pt x="3804" y="516"/>
                    <a:pt x="3813" y="516"/>
                    <a:pt x="3823" y="516"/>
                  </a:cubicBezTo>
                  <a:cubicBezTo>
                    <a:pt x="4695" y="813"/>
                    <a:pt x="5921" y="2969"/>
                    <a:pt x="6132" y="4042"/>
                  </a:cubicBezTo>
                  <a:cubicBezTo>
                    <a:pt x="6276" y="4779"/>
                    <a:pt x="6189" y="5431"/>
                    <a:pt x="5883" y="5881"/>
                  </a:cubicBezTo>
                  <a:cubicBezTo>
                    <a:pt x="5615" y="6284"/>
                    <a:pt x="5183" y="6542"/>
                    <a:pt x="4580" y="6657"/>
                  </a:cubicBezTo>
                  <a:cubicBezTo>
                    <a:pt x="4082" y="6750"/>
                    <a:pt x="3574" y="6791"/>
                    <a:pt x="3088" y="6791"/>
                  </a:cubicBezTo>
                  <a:cubicBezTo>
                    <a:pt x="1976" y="6791"/>
                    <a:pt x="980" y="6577"/>
                    <a:pt x="480" y="6284"/>
                  </a:cubicBezTo>
                  <a:cubicBezTo>
                    <a:pt x="336" y="5402"/>
                    <a:pt x="269" y="4502"/>
                    <a:pt x="278" y="3611"/>
                  </a:cubicBezTo>
                  <a:cubicBezTo>
                    <a:pt x="1006" y="3409"/>
                    <a:pt x="2357" y="3275"/>
                    <a:pt x="2376" y="3275"/>
                  </a:cubicBezTo>
                  <a:cubicBezTo>
                    <a:pt x="2434" y="3275"/>
                    <a:pt x="2482" y="3227"/>
                    <a:pt x="2482" y="3170"/>
                  </a:cubicBezTo>
                  <a:cubicBezTo>
                    <a:pt x="2482" y="3151"/>
                    <a:pt x="2578" y="1829"/>
                    <a:pt x="2913" y="1158"/>
                  </a:cubicBezTo>
                  <a:cubicBezTo>
                    <a:pt x="2969" y="1058"/>
                    <a:pt x="2886" y="974"/>
                    <a:pt x="2803" y="974"/>
                  </a:cubicBezTo>
                  <a:cubicBezTo>
                    <a:pt x="2759" y="974"/>
                    <a:pt x="2716" y="997"/>
                    <a:pt x="2693" y="1053"/>
                  </a:cubicBezTo>
                  <a:cubicBezTo>
                    <a:pt x="2396" y="1666"/>
                    <a:pt x="2281" y="2720"/>
                    <a:pt x="2252" y="3045"/>
                  </a:cubicBezTo>
                  <a:cubicBezTo>
                    <a:pt x="1907" y="3084"/>
                    <a:pt x="767" y="3208"/>
                    <a:pt x="135" y="3400"/>
                  </a:cubicBezTo>
                  <a:lnTo>
                    <a:pt x="115" y="3409"/>
                  </a:lnTo>
                  <a:cubicBezTo>
                    <a:pt x="48" y="3448"/>
                    <a:pt x="0" y="3477"/>
                    <a:pt x="48" y="4530"/>
                  </a:cubicBezTo>
                  <a:cubicBezTo>
                    <a:pt x="77" y="5153"/>
                    <a:pt x="144" y="5766"/>
                    <a:pt x="250" y="6379"/>
                  </a:cubicBezTo>
                  <a:cubicBezTo>
                    <a:pt x="259" y="6418"/>
                    <a:pt x="278" y="6446"/>
                    <a:pt x="307" y="6466"/>
                  </a:cubicBezTo>
                  <a:cubicBezTo>
                    <a:pt x="824" y="6791"/>
                    <a:pt x="1878" y="7031"/>
                    <a:pt x="3066" y="7031"/>
                  </a:cubicBezTo>
                  <a:cubicBezTo>
                    <a:pt x="3593" y="7031"/>
                    <a:pt x="4110" y="6983"/>
                    <a:pt x="4628" y="6887"/>
                  </a:cubicBezTo>
                  <a:cubicBezTo>
                    <a:pt x="5289" y="6763"/>
                    <a:pt x="5777" y="6475"/>
                    <a:pt x="6084" y="6015"/>
                  </a:cubicBezTo>
                  <a:cubicBezTo>
                    <a:pt x="6429" y="5508"/>
                    <a:pt x="6525" y="4789"/>
                    <a:pt x="6371" y="3994"/>
                  </a:cubicBezTo>
                  <a:cubicBezTo>
                    <a:pt x="6141" y="2844"/>
                    <a:pt x="4867" y="641"/>
                    <a:pt x="3909" y="296"/>
                  </a:cubicBezTo>
                  <a:cubicBezTo>
                    <a:pt x="3861" y="267"/>
                    <a:pt x="3660" y="133"/>
                    <a:pt x="3478" y="18"/>
                  </a:cubicBezTo>
                  <a:cubicBezTo>
                    <a:pt x="3457" y="6"/>
                    <a:pt x="3435" y="0"/>
                    <a:pt x="34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</p:grpSp>
      <p:sp>
        <p:nvSpPr>
          <p:cNvPr id="117" name="TextBox 116">
            <a:extLst>
              <a:ext uri="{FF2B5EF4-FFF2-40B4-BE49-F238E27FC236}">
                <a16:creationId xmlns:a16="http://schemas.microsoft.com/office/drawing/2014/main" xmlns="" id="{1CCDD304-E782-4D14-89DA-39AB2B276FAA}"/>
              </a:ext>
            </a:extLst>
          </p:cNvPr>
          <p:cNvSpPr txBox="1"/>
          <p:nvPr/>
        </p:nvSpPr>
        <p:spPr>
          <a:xfrm>
            <a:off x="5665581" y="1650549"/>
            <a:ext cx="16001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#9Slide07 Dorayaki" panose="020B0604020202020204" charset="0"/>
                <a:cs typeface="Times New Roman" pitchFamily="18" charset="0"/>
              </a:rPr>
              <a:t>15 </a:t>
            </a:r>
            <a:r>
              <a:rPr lang="en-US" sz="2800" dirty="0" err="1">
                <a:solidFill>
                  <a:srgbClr val="0070C0"/>
                </a:solidFill>
                <a:latin typeface="#9Slide07 Dorayaki" panose="020B0604020202020204" charset="0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rgbClr val="0070C0"/>
                </a:solidFill>
                <a:latin typeface="#9Slide07 Dorayaki" panose="020B0604020202020204" charset="0"/>
                <a:cs typeface="Times New Roman" pitchFamily="18" charset="0"/>
              </a:rPr>
              <a:t> 55 </a:t>
            </a:r>
            <a:r>
              <a:rPr lang="en-US" sz="2800" dirty="0" err="1">
                <a:solidFill>
                  <a:srgbClr val="0070C0"/>
                </a:solidFill>
                <a:latin typeface="#9Slide07 Dorayaki" panose="020B0604020202020204" charset="0"/>
                <a:cs typeface="Times New Roman" pitchFamily="18" charset="0"/>
              </a:rPr>
              <a:t>phút</a:t>
            </a:r>
            <a:endParaRPr lang="en-US" sz="2800" dirty="0">
              <a:solidFill>
                <a:srgbClr val="0070C0"/>
              </a:solidFill>
              <a:latin typeface="#9Slide07 Dorayaki" panose="020B0604020202020204" charset="0"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xmlns="" id="{38928CED-2D39-4922-B9CC-5B30D2321E02}"/>
              </a:ext>
            </a:extLst>
          </p:cNvPr>
          <p:cNvSpPr txBox="1"/>
          <p:nvPr/>
        </p:nvSpPr>
        <p:spPr>
          <a:xfrm>
            <a:off x="2131458" y="1643201"/>
            <a:ext cx="15392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#9Slide07 Dorayaki" panose="020B0604020202020204" charset="0"/>
                <a:cs typeface="Times New Roman" pitchFamily="18" charset="0"/>
              </a:rPr>
              <a:t>13 </a:t>
            </a:r>
            <a:r>
              <a:rPr lang="en-US" sz="2800" dirty="0" err="1">
                <a:solidFill>
                  <a:srgbClr val="0070C0"/>
                </a:solidFill>
                <a:latin typeface="#9Slide07 Dorayaki" panose="020B0604020202020204" charset="0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rgbClr val="0070C0"/>
                </a:solidFill>
                <a:latin typeface="#9Slide07 Dorayaki" panose="020B0604020202020204" charset="0"/>
                <a:cs typeface="Times New Roman" pitchFamily="18" charset="0"/>
              </a:rPr>
              <a:t> 10 </a:t>
            </a:r>
            <a:r>
              <a:rPr lang="en-US" sz="2800" dirty="0" err="1">
                <a:solidFill>
                  <a:srgbClr val="0070C0"/>
                </a:solidFill>
                <a:latin typeface="#9Slide07 Dorayaki" panose="020B0604020202020204" charset="0"/>
                <a:cs typeface="Times New Roman" pitchFamily="18" charset="0"/>
              </a:rPr>
              <a:t>phút</a:t>
            </a:r>
            <a:endParaRPr lang="en-US" sz="2800" dirty="0">
              <a:solidFill>
                <a:srgbClr val="0070C0"/>
              </a:solidFill>
              <a:latin typeface="#9Slide07 Dorayaki" panose="020B060402020202020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C12ED90-B16B-49B2-B85C-1193E0EE2C0B}"/>
              </a:ext>
            </a:extLst>
          </p:cNvPr>
          <p:cNvSpPr txBox="1"/>
          <p:nvPr/>
        </p:nvSpPr>
        <p:spPr>
          <a:xfrm flipH="1">
            <a:off x="551002" y="2373921"/>
            <a:ext cx="4446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j-lt"/>
              </a:rPr>
              <a:t>Ta </a:t>
            </a:r>
            <a:r>
              <a:rPr lang="en-US" sz="2800" dirty="0" err="1">
                <a:latin typeface="+mj-lt"/>
              </a:rPr>
              <a:t>cần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thực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hiện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phép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trừ</a:t>
            </a:r>
            <a:r>
              <a:rPr lang="en-US" sz="2800" dirty="0">
                <a:latin typeface="+mj-lt"/>
              </a:rPr>
              <a:t>:</a:t>
            </a:r>
          </a:p>
        </p:txBody>
      </p:sp>
      <p:pic>
        <p:nvPicPr>
          <p:cNvPr id="120" name="Picture 119">
            <a:extLst>
              <a:ext uri="{FF2B5EF4-FFF2-40B4-BE49-F238E27FC236}">
                <a16:creationId xmlns:a16="http://schemas.microsoft.com/office/drawing/2014/main" xmlns="" id="{62E73292-BB7B-42C8-90F3-614789E0BE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462" t="26953" r="31683" b="28507"/>
          <a:stretch/>
        </p:blipFill>
        <p:spPr>
          <a:xfrm flipH="1">
            <a:off x="6075581" y="680414"/>
            <a:ext cx="748792" cy="523220"/>
          </a:xfrm>
          <a:prstGeom prst="rect">
            <a:avLst/>
          </a:prstGeom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xmlns="" id="{A4521F9C-7506-4571-818C-E00277D21246}"/>
              </a:ext>
            </a:extLst>
          </p:cNvPr>
          <p:cNvSpPr/>
          <p:nvPr/>
        </p:nvSpPr>
        <p:spPr>
          <a:xfrm>
            <a:off x="2897720" y="3258982"/>
            <a:ext cx="4492144" cy="1352523"/>
          </a:xfrm>
          <a:prstGeom prst="wedgeRoundRectCallout">
            <a:avLst>
              <a:gd name="adj1" fmla="val -69037"/>
              <a:gd name="adj2" fmla="val 102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Muốn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tính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thời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gian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ô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tô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đi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từ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Huế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đến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Đà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Nẵng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ta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làm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thế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nào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8DBB888-CD54-49B0-AC76-94562C6D58E6}"/>
              </a:ext>
            </a:extLst>
          </p:cNvPr>
          <p:cNvSpPr/>
          <p:nvPr/>
        </p:nvSpPr>
        <p:spPr>
          <a:xfrm flipH="1">
            <a:off x="6507625" y="2310139"/>
            <a:ext cx="2723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-</a:t>
            </a:r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5300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6 L -0.08715 0.14383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58" y="71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9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7 L 0.51614 0.1450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99" y="72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/>
      <p:bldP spid="118" grpId="0"/>
      <p:bldP spid="2" grpId="0"/>
      <p:bldP spid="5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xmlns="" id="{FA1EEA5D-0BBC-4C5C-B827-005006BE6E0A}"/>
              </a:ext>
            </a:extLst>
          </p:cNvPr>
          <p:cNvSpPr/>
          <p:nvPr/>
        </p:nvSpPr>
        <p:spPr>
          <a:xfrm>
            <a:off x="333601" y="319881"/>
            <a:ext cx="8476798" cy="45037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4" name="Google Shape;534;p34"/>
          <p:cNvSpPr/>
          <p:nvPr/>
        </p:nvSpPr>
        <p:spPr>
          <a:xfrm rot="9715800" flipH="1">
            <a:off x="8461455" y="328123"/>
            <a:ext cx="497234" cy="479367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BCEBAC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34"/>
          <p:cNvSpPr/>
          <p:nvPr/>
        </p:nvSpPr>
        <p:spPr>
          <a:xfrm rot="9715681" flipH="1">
            <a:off x="8032241" y="165625"/>
            <a:ext cx="336672" cy="324574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34"/>
          <p:cNvSpPr/>
          <p:nvPr/>
        </p:nvSpPr>
        <p:spPr>
          <a:xfrm rot="9719309" flipH="1">
            <a:off x="8421084" y="82270"/>
            <a:ext cx="166878" cy="166878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738;p38">
            <a:extLst>
              <a:ext uri="{FF2B5EF4-FFF2-40B4-BE49-F238E27FC236}">
                <a16:creationId xmlns:a16="http://schemas.microsoft.com/office/drawing/2014/main" xmlns="" id="{CD326048-B83B-4E53-897A-F743ED43F075}"/>
              </a:ext>
            </a:extLst>
          </p:cNvPr>
          <p:cNvSpPr/>
          <p:nvPr/>
        </p:nvSpPr>
        <p:spPr>
          <a:xfrm>
            <a:off x="169041" y="244613"/>
            <a:ext cx="526575" cy="507653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739;p38">
            <a:extLst>
              <a:ext uri="{FF2B5EF4-FFF2-40B4-BE49-F238E27FC236}">
                <a16:creationId xmlns:a16="http://schemas.microsoft.com/office/drawing/2014/main" xmlns="" id="{32C633DB-5A6D-44E1-B4FC-748AC4405518}"/>
              </a:ext>
            </a:extLst>
          </p:cNvPr>
          <p:cNvSpPr/>
          <p:nvPr/>
        </p:nvSpPr>
        <p:spPr>
          <a:xfrm rot="10800000">
            <a:off x="744627" y="100881"/>
            <a:ext cx="219000" cy="219000"/>
          </a:xfrm>
          <a:prstGeom prst="ellipse">
            <a:avLst/>
          </a:pr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xmlns="" id="{2E885E4B-CBC5-43F6-929D-58CB35DCCD39}"/>
              </a:ext>
            </a:extLst>
          </p:cNvPr>
          <p:cNvSpPr txBox="1"/>
          <p:nvPr/>
        </p:nvSpPr>
        <p:spPr>
          <a:xfrm>
            <a:off x="2980859" y="593370"/>
            <a:ext cx="31822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15 </a:t>
            </a:r>
            <a:r>
              <a:rPr lang="en-US" sz="2800" dirty="0" err="1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 55 </a:t>
            </a:r>
            <a:r>
              <a:rPr lang="en-US" sz="2800" dirty="0" err="1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 - 13 </a:t>
            </a:r>
            <a:r>
              <a:rPr lang="en-US" sz="2800" dirty="0" err="1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 10 </a:t>
            </a:r>
            <a:r>
              <a:rPr lang="en-US" sz="2800" dirty="0" err="1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phút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xmlns="" id="{E93F17F3-2285-48D3-86FA-85126DA23A90}"/>
              </a:ext>
            </a:extLst>
          </p:cNvPr>
          <p:cNvSpPr txBox="1"/>
          <p:nvPr/>
        </p:nvSpPr>
        <p:spPr>
          <a:xfrm flipH="1">
            <a:off x="432328" y="1302852"/>
            <a:ext cx="4756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Ta </a:t>
            </a:r>
            <a:r>
              <a:rPr lang="en-US" sz="2800" dirty="0" err="1"/>
              <a:t>đặt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rồi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nh</a:t>
            </a:r>
            <a:r>
              <a:rPr lang="vi-VN" sz="2800" dirty="0"/>
              <a:t>ư</a:t>
            </a:r>
            <a:r>
              <a:rPr lang="en-US" sz="2800" dirty="0"/>
              <a:t> </a:t>
            </a:r>
            <a:r>
              <a:rPr lang="en-US" sz="2800" dirty="0" err="1"/>
              <a:t>sau</a:t>
            </a:r>
            <a:r>
              <a:rPr lang="en-US" sz="2800" dirty="0"/>
              <a:t>: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xmlns="" id="{19FBCE6F-1398-48C5-93F7-CAB7754A942D}"/>
              </a:ext>
            </a:extLst>
          </p:cNvPr>
          <p:cNvSpPr txBox="1"/>
          <p:nvPr/>
        </p:nvSpPr>
        <p:spPr>
          <a:xfrm>
            <a:off x="5702077" y="2401186"/>
            <a:ext cx="15392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13 </a:t>
            </a:r>
            <a:r>
              <a:rPr lang="en-US" sz="2800" dirty="0" err="1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 10 </a:t>
            </a:r>
            <a:r>
              <a:rPr lang="en-US" sz="2800" dirty="0" err="1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phút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xmlns="" id="{EC2A0FFE-0B9A-4345-A3A2-6704A2F08361}"/>
              </a:ext>
            </a:extLst>
          </p:cNvPr>
          <p:cNvSpPr txBox="1"/>
          <p:nvPr/>
        </p:nvSpPr>
        <p:spPr>
          <a:xfrm>
            <a:off x="5702077" y="1707960"/>
            <a:ext cx="16001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15 </a:t>
            </a:r>
            <a:r>
              <a:rPr lang="en-US" sz="2800" dirty="0" err="1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 55 </a:t>
            </a:r>
            <a:r>
              <a:rPr lang="en-US" sz="2800" dirty="0" err="1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phút</a:t>
            </a:r>
            <a:endParaRPr lang="en-US" sz="2800" dirty="0">
              <a:solidFill>
                <a:srgbClr val="0070C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EC4967CD-047E-48B2-957D-25A4E6638E3A}"/>
              </a:ext>
            </a:extLst>
          </p:cNvPr>
          <p:cNvCxnSpPr/>
          <p:nvPr/>
        </p:nvCxnSpPr>
        <p:spPr>
          <a:xfrm>
            <a:off x="5741745" y="2907278"/>
            <a:ext cx="1463040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TextBox 124">
            <a:extLst>
              <a:ext uri="{FF2B5EF4-FFF2-40B4-BE49-F238E27FC236}">
                <a16:creationId xmlns:a16="http://schemas.microsoft.com/office/drawing/2014/main" xmlns="" id="{2DC51776-CDF4-4537-900D-86B5A90EE819}"/>
              </a:ext>
            </a:extLst>
          </p:cNvPr>
          <p:cNvSpPr txBox="1"/>
          <p:nvPr/>
        </p:nvSpPr>
        <p:spPr>
          <a:xfrm>
            <a:off x="5391576" y="2041512"/>
            <a:ext cx="2936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-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xmlns="" id="{94912621-9988-4938-95FC-F3C7477B569F}"/>
              </a:ext>
            </a:extLst>
          </p:cNvPr>
          <p:cNvSpPr txBox="1"/>
          <p:nvPr/>
        </p:nvSpPr>
        <p:spPr>
          <a:xfrm>
            <a:off x="5752143" y="2956300"/>
            <a:ext cx="6703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2 </a:t>
            </a:r>
            <a:r>
              <a:rPr lang="en-US" sz="2800" dirty="0" err="1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giờ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xmlns="" id="{9CF09ACE-A441-4D7E-A1E5-82B4079770C8}"/>
              </a:ext>
            </a:extLst>
          </p:cNvPr>
          <p:cNvSpPr txBox="1"/>
          <p:nvPr/>
        </p:nvSpPr>
        <p:spPr>
          <a:xfrm>
            <a:off x="1465856" y="3679296"/>
            <a:ext cx="48093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C55964"/>
                </a:solidFill>
                <a:latin typeface="#9Slide07 Dorayaki" pitchFamily="2" charset="0"/>
                <a:cs typeface="Times New Roman" pitchFamily="18" charset="0"/>
              </a:rPr>
              <a:t>15 </a:t>
            </a:r>
            <a:r>
              <a:rPr lang="en-US" sz="2800" dirty="0" err="1">
                <a:solidFill>
                  <a:srgbClr val="C55964"/>
                </a:solidFill>
                <a:latin typeface="#9Slide07 Dorayaki" pitchFamily="2" charset="0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rgbClr val="C55964"/>
                </a:solidFill>
                <a:latin typeface="#9Slide07 Dorayaki" pitchFamily="2" charset="0"/>
                <a:cs typeface="Times New Roman" pitchFamily="18" charset="0"/>
              </a:rPr>
              <a:t> 55 </a:t>
            </a:r>
            <a:r>
              <a:rPr lang="en-US" sz="2800" dirty="0" err="1">
                <a:solidFill>
                  <a:srgbClr val="C55964"/>
                </a:solidFill>
                <a:latin typeface="#9Slide07 Dorayaki" pitchFamily="2" charset="0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rgbClr val="C55964"/>
                </a:solidFill>
                <a:latin typeface="#9Slide07 Dorayaki" pitchFamily="2" charset="0"/>
                <a:cs typeface="Times New Roman" pitchFamily="18" charset="0"/>
              </a:rPr>
              <a:t> - 13 </a:t>
            </a:r>
            <a:r>
              <a:rPr lang="en-US" sz="2800" dirty="0" err="1">
                <a:solidFill>
                  <a:srgbClr val="C55964"/>
                </a:solidFill>
                <a:latin typeface="#9Slide07 Dorayaki" pitchFamily="2" charset="0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rgbClr val="C55964"/>
                </a:solidFill>
                <a:latin typeface="#9Slide07 Dorayaki" pitchFamily="2" charset="0"/>
                <a:cs typeface="Times New Roman" pitchFamily="18" charset="0"/>
              </a:rPr>
              <a:t> 10 </a:t>
            </a:r>
            <a:r>
              <a:rPr lang="en-US" sz="2800" dirty="0" err="1">
                <a:solidFill>
                  <a:srgbClr val="C55964"/>
                </a:solidFill>
                <a:latin typeface="#9Slide07 Dorayaki" pitchFamily="2" charset="0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rgbClr val="C55964"/>
                </a:solidFill>
                <a:latin typeface="#9Slide07 Dorayaki" pitchFamily="2" charset="0"/>
                <a:cs typeface="Times New Roman" pitchFamily="18" charset="0"/>
              </a:rPr>
              <a:t> = 2 </a:t>
            </a:r>
            <a:r>
              <a:rPr lang="en-US" sz="2800" dirty="0" err="1">
                <a:solidFill>
                  <a:srgbClr val="C55964"/>
                </a:solidFill>
                <a:latin typeface="#9Slide07 Dorayaki" pitchFamily="2" charset="0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rgbClr val="C55964"/>
                </a:solidFill>
                <a:latin typeface="#9Slide07 Dorayaki" pitchFamily="2" charset="0"/>
                <a:cs typeface="Times New Roman" pitchFamily="18" charset="0"/>
              </a:rPr>
              <a:t> 45 </a:t>
            </a:r>
            <a:r>
              <a:rPr lang="en-US" sz="2800" dirty="0" err="1">
                <a:solidFill>
                  <a:srgbClr val="C55964"/>
                </a:solidFill>
                <a:latin typeface="#9Slide07 Dorayaki" pitchFamily="2" charset="0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rgbClr val="C55964"/>
                </a:solidFill>
                <a:latin typeface="#9Slide07 Dorayaki" pitchFamily="2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C55964"/>
              </a:solidFill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xmlns="" id="{9137FF4F-6DEC-4DE7-9510-35A662AA534D}"/>
              </a:ext>
            </a:extLst>
          </p:cNvPr>
          <p:cNvSpPr txBox="1"/>
          <p:nvPr/>
        </p:nvSpPr>
        <p:spPr>
          <a:xfrm flipH="1">
            <a:off x="438490" y="3683285"/>
            <a:ext cx="9224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Vậy</a:t>
            </a:r>
            <a:r>
              <a:rPr lang="en-US" sz="2800" dirty="0"/>
              <a:t>: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C061A1E3-FE6F-47B7-AD79-DF31EF2428E4}"/>
              </a:ext>
            </a:extLst>
          </p:cNvPr>
          <p:cNvSpPr/>
          <p:nvPr/>
        </p:nvSpPr>
        <p:spPr>
          <a:xfrm>
            <a:off x="6295213" y="2939121"/>
            <a:ext cx="9685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45 </a:t>
            </a:r>
            <a:r>
              <a:rPr lang="en-US" sz="2800" dirty="0" err="1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phút</a:t>
            </a:r>
            <a:endParaRPr lang="en-US" sz="2800" dirty="0"/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xmlns="" id="{23177D92-8A9D-448F-8309-56919CADA1A4}"/>
              </a:ext>
            </a:extLst>
          </p:cNvPr>
          <p:cNvSpPr/>
          <p:nvPr/>
        </p:nvSpPr>
        <p:spPr>
          <a:xfrm>
            <a:off x="6779480" y="2215427"/>
            <a:ext cx="182880" cy="182880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Down 20">
            <a:extLst>
              <a:ext uri="{FF2B5EF4-FFF2-40B4-BE49-F238E27FC236}">
                <a16:creationId xmlns:a16="http://schemas.microsoft.com/office/drawing/2014/main" xmlns="" id="{EE3332E4-0823-4C9F-AF57-1A8A64A5B984}"/>
              </a:ext>
            </a:extLst>
          </p:cNvPr>
          <p:cNvSpPr/>
          <p:nvPr/>
        </p:nvSpPr>
        <p:spPr>
          <a:xfrm>
            <a:off x="6451276" y="2213220"/>
            <a:ext cx="182880" cy="182880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row: Down 21">
            <a:extLst>
              <a:ext uri="{FF2B5EF4-FFF2-40B4-BE49-F238E27FC236}">
                <a16:creationId xmlns:a16="http://schemas.microsoft.com/office/drawing/2014/main" xmlns="" id="{2AFF8694-D525-44E0-A9C7-11230EB65A33}"/>
              </a:ext>
            </a:extLst>
          </p:cNvPr>
          <p:cNvSpPr/>
          <p:nvPr/>
        </p:nvSpPr>
        <p:spPr>
          <a:xfrm>
            <a:off x="5794868" y="2215427"/>
            <a:ext cx="182880" cy="182880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row: Down 22">
            <a:extLst>
              <a:ext uri="{FF2B5EF4-FFF2-40B4-BE49-F238E27FC236}">
                <a16:creationId xmlns:a16="http://schemas.microsoft.com/office/drawing/2014/main" xmlns="" id="{27A7296F-F23B-4A7A-8A79-0D4F3DD79BF2}"/>
              </a:ext>
            </a:extLst>
          </p:cNvPr>
          <p:cNvSpPr/>
          <p:nvPr/>
        </p:nvSpPr>
        <p:spPr>
          <a:xfrm>
            <a:off x="6123072" y="2210874"/>
            <a:ext cx="182880" cy="182880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0149AA8-EC65-4014-9BCC-2918242340B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448" t="31345" r="29176" b="32351"/>
          <a:stretch/>
        </p:blipFill>
        <p:spPr>
          <a:xfrm>
            <a:off x="2555710" y="369494"/>
            <a:ext cx="4048950" cy="917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998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900" decel="100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/>
      <p:bldP spid="123" grpId="0"/>
      <p:bldP spid="124" grpId="0"/>
      <p:bldP spid="125" grpId="0"/>
      <p:bldP spid="126" grpId="0"/>
      <p:bldP spid="127" grpId="0"/>
      <p:bldP spid="128" grpId="0"/>
      <p:bldP spid="2" grpId="0"/>
      <p:bldP spid="3" grpId="0" animBg="1"/>
      <p:bldP spid="3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xmlns="" id="{FA1EEA5D-0BBC-4C5C-B827-005006BE6E0A}"/>
              </a:ext>
            </a:extLst>
          </p:cNvPr>
          <p:cNvSpPr/>
          <p:nvPr/>
        </p:nvSpPr>
        <p:spPr>
          <a:xfrm>
            <a:off x="333601" y="319881"/>
            <a:ext cx="8476798" cy="45037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4" name="Google Shape;534;p34"/>
          <p:cNvSpPr/>
          <p:nvPr/>
        </p:nvSpPr>
        <p:spPr>
          <a:xfrm rot="9715800" flipH="1">
            <a:off x="8461455" y="328123"/>
            <a:ext cx="497234" cy="479367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BCEBAC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34"/>
          <p:cNvSpPr/>
          <p:nvPr/>
        </p:nvSpPr>
        <p:spPr>
          <a:xfrm rot="9715681" flipH="1">
            <a:off x="8032241" y="165625"/>
            <a:ext cx="336672" cy="324574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34"/>
          <p:cNvSpPr/>
          <p:nvPr/>
        </p:nvSpPr>
        <p:spPr>
          <a:xfrm rot="9719309" flipH="1">
            <a:off x="8421084" y="82270"/>
            <a:ext cx="166878" cy="166878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738;p38">
            <a:extLst>
              <a:ext uri="{FF2B5EF4-FFF2-40B4-BE49-F238E27FC236}">
                <a16:creationId xmlns:a16="http://schemas.microsoft.com/office/drawing/2014/main" xmlns="" id="{CD326048-B83B-4E53-897A-F743ED43F075}"/>
              </a:ext>
            </a:extLst>
          </p:cNvPr>
          <p:cNvSpPr/>
          <p:nvPr/>
        </p:nvSpPr>
        <p:spPr>
          <a:xfrm>
            <a:off x="169041" y="244613"/>
            <a:ext cx="526575" cy="507653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739;p38">
            <a:extLst>
              <a:ext uri="{FF2B5EF4-FFF2-40B4-BE49-F238E27FC236}">
                <a16:creationId xmlns:a16="http://schemas.microsoft.com/office/drawing/2014/main" xmlns="" id="{32C633DB-5A6D-44E1-B4FC-748AC4405518}"/>
              </a:ext>
            </a:extLst>
          </p:cNvPr>
          <p:cNvSpPr/>
          <p:nvPr/>
        </p:nvSpPr>
        <p:spPr>
          <a:xfrm rot="10800000">
            <a:off x="744627" y="100881"/>
            <a:ext cx="219000" cy="219000"/>
          </a:xfrm>
          <a:prstGeom prst="ellipse">
            <a:avLst/>
          </a:pr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18" name="Group 517">
            <a:extLst>
              <a:ext uri="{FF2B5EF4-FFF2-40B4-BE49-F238E27FC236}">
                <a16:creationId xmlns:a16="http://schemas.microsoft.com/office/drawing/2014/main" xmlns="" id="{33A9F83C-E2A1-4AB9-9495-4722B6B44FA7}"/>
              </a:ext>
            </a:extLst>
          </p:cNvPr>
          <p:cNvGrpSpPr/>
          <p:nvPr/>
        </p:nvGrpSpPr>
        <p:grpSpPr>
          <a:xfrm>
            <a:off x="1724972" y="2058913"/>
            <a:ext cx="5694056" cy="2500964"/>
            <a:chOff x="1724972" y="2058913"/>
            <a:chExt cx="5694056" cy="250096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99BBF380-2A9B-4762-8883-88C2BD56AA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209" t="43558" r="3648" b="13295"/>
            <a:stretch/>
          </p:blipFill>
          <p:spPr>
            <a:xfrm>
              <a:off x="1724972" y="3060066"/>
              <a:ext cx="5694056" cy="1499811"/>
            </a:xfrm>
            <a:prstGeom prst="rect">
              <a:avLst/>
            </a:prstGeom>
          </p:spPr>
        </p:pic>
        <p:grpSp>
          <p:nvGrpSpPr>
            <p:cNvPr id="8" name="Google Shape;2032;p65">
              <a:extLst>
                <a:ext uri="{FF2B5EF4-FFF2-40B4-BE49-F238E27FC236}">
                  <a16:creationId xmlns:a16="http://schemas.microsoft.com/office/drawing/2014/main" xmlns="" id="{D11D5485-D99E-449D-A727-83FAEE559B11}"/>
                </a:ext>
              </a:extLst>
            </p:cNvPr>
            <p:cNvGrpSpPr/>
            <p:nvPr/>
          </p:nvGrpSpPr>
          <p:grpSpPr>
            <a:xfrm>
              <a:off x="4134446" y="2058913"/>
              <a:ext cx="1200174" cy="1600267"/>
              <a:chOff x="3894175" y="1727458"/>
              <a:chExt cx="1471635" cy="2451796"/>
            </a:xfrm>
          </p:grpSpPr>
          <p:sp>
            <p:nvSpPr>
              <p:cNvPr id="9" name="Google Shape;2033;p65">
                <a:extLst>
                  <a:ext uri="{FF2B5EF4-FFF2-40B4-BE49-F238E27FC236}">
                    <a16:creationId xmlns:a16="http://schemas.microsoft.com/office/drawing/2014/main" xmlns="" id="{BAE1B675-1988-4763-8111-542F12BA5579}"/>
                  </a:ext>
                </a:extLst>
              </p:cNvPr>
              <p:cNvSpPr/>
              <p:nvPr/>
            </p:nvSpPr>
            <p:spPr>
              <a:xfrm>
                <a:off x="4598645" y="3949994"/>
                <a:ext cx="195131" cy="221414"/>
              </a:xfrm>
              <a:custGeom>
                <a:avLst/>
                <a:gdLst/>
                <a:ahLst/>
                <a:cxnLst/>
                <a:rect l="l" t="t" r="r" b="b"/>
                <a:pathLst>
                  <a:path w="3134" h="3556" extrusionOk="0">
                    <a:moveTo>
                      <a:pt x="1819" y="0"/>
                    </a:moveTo>
                    <a:cubicBezTo>
                      <a:pt x="1469" y="0"/>
                      <a:pt x="986" y="80"/>
                      <a:pt x="585" y="444"/>
                    </a:cubicBezTo>
                    <a:cubicBezTo>
                      <a:pt x="1" y="971"/>
                      <a:pt x="231" y="1727"/>
                      <a:pt x="231" y="1727"/>
                    </a:cubicBezTo>
                    <a:cubicBezTo>
                      <a:pt x="231" y="1727"/>
                      <a:pt x="116" y="3059"/>
                      <a:pt x="87" y="3222"/>
                    </a:cubicBezTo>
                    <a:cubicBezTo>
                      <a:pt x="71" y="3354"/>
                      <a:pt x="188" y="3556"/>
                      <a:pt x="428" y="3556"/>
                    </a:cubicBezTo>
                    <a:cubicBezTo>
                      <a:pt x="468" y="3556"/>
                      <a:pt x="510" y="3550"/>
                      <a:pt x="556" y="3538"/>
                    </a:cubicBezTo>
                    <a:cubicBezTo>
                      <a:pt x="882" y="3452"/>
                      <a:pt x="2166" y="2513"/>
                      <a:pt x="2568" y="2149"/>
                    </a:cubicBezTo>
                    <a:cubicBezTo>
                      <a:pt x="2971" y="1785"/>
                      <a:pt x="3134" y="1363"/>
                      <a:pt x="3047" y="1210"/>
                    </a:cubicBezTo>
                    <a:cubicBezTo>
                      <a:pt x="2961" y="1066"/>
                      <a:pt x="2290" y="51"/>
                      <a:pt x="2290" y="51"/>
                    </a:cubicBezTo>
                    <a:cubicBezTo>
                      <a:pt x="2290" y="51"/>
                      <a:pt x="2097" y="0"/>
                      <a:pt x="181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2034;p65">
                <a:extLst>
                  <a:ext uri="{FF2B5EF4-FFF2-40B4-BE49-F238E27FC236}">
                    <a16:creationId xmlns:a16="http://schemas.microsoft.com/office/drawing/2014/main" xmlns="" id="{84613447-0B76-417E-A80F-EE0FF4C60E10}"/>
                  </a:ext>
                </a:extLst>
              </p:cNvPr>
              <p:cNvSpPr/>
              <p:nvPr/>
            </p:nvSpPr>
            <p:spPr>
              <a:xfrm>
                <a:off x="4593913" y="3942522"/>
                <a:ext cx="209389" cy="236732"/>
              </a:xfrm>
              <a:custGeom>
                <a:avLst/>
                <a:gdLst/>
                <a:ahLst/>
                <a:cxnLst/>
                <a:rect l="l" t="t" r="r" b="b"/>
                <a:pathLst>
                  <a:path w="3363" h="3802" extrusionOk="0">
                    <a:moveTo>
                      <a:pt x="1826" y="246"/>
                    </a:moveTo>
                    <a:cubicBezTo>
                      <a:pt x="1850" y="246"/>
                      <a:pt x="1873" y="246"/>
                      <a:pt x="1897" y="247"/>
                    </a:cubicBezTo>
                    <a:cubicBezTo>
                      <a:pt x="2022" y="247"/>
                      <a:pt x="2156" y="257"/>
                      <a:pt x="2280" y="276"/>
                    </a:cubicBezTo>
                    <a:cubicBezTo>
                      <a:pt x="2414" y="468"/>
                      <a:pt x="2941" y="1263"/>
                      <a:pt x="3018" y="1397"/>
                    </a:cubicBezTo>
                    <a:cubicBezTo>
                      <a:pt x="3056" y="1464"/>
                      <a:pt x="2951" y="1819"/>
                      <a:pt x="2558" y="2183"/>
                    </a:cubicBezTo>
                    <a:cubicBezTo>
                      <a:pt x="2137" y="2566"/>
                      <a:pt x="882" y="3466"/>
                      <a:pt x="594" y="3543"/>
                    </a:cubicBezTo>
                    <a:cubicBezTo>
                      <a:pt x="564" y="3557"/>
                      <a:pt x="532" y="3563"/>
                      <a:pt x="501" y="3563"/>
                    </a:cubicBezTo>
                    <a:cubicBezTo>
                      <a:pt x="444" y="3563"/>
                      <a:pt x="388" y="3542"/>
                      <a:pt x="345" y="3505"/>
                    </a:cubicBezTo>
                    <a:cubicBezTo>
                      <a:pt x="297" y="3466"/>
                      <a:pt x="278" y="3419"/>
                      <a:pt x="278" y="3361"/>
                    </a:cubicBezTo>
                    <a:cubicBezTo>
                      <a:pt x="297" y="3198"/>
                      <a:pt x="422" y="1914"/>
                      <a:pt x="422" y="1857"/>
                    </a:cubicBezTo>
                    <a:cubicBezTo>
                      <a:pt x="422" y="1838"/>
                      <a:pt x="422" y="1828"/>
                      <a:pt x="422" y="1809"/>
                    </a:cubicBezTo>
                    <a:cubicBezTo>
                      <a:pt x="412" y="1790"/>
                      <a:pt x="220" y="1119"/>
                      <a:pt x="738" y="650"/>
                    </a:cubicBezTo>
                    <a:cubicBezTo>
                      <a:pt x="1045" y="397"/>
                      <a:pt x="1430" y="246"/>
                      <a:pt x="1826" y="246"/>
                    </a:cubicBezTo>
                    <a:close/>
                    <a:moveTo>
                      <a:pt x="1889" y="1"/>
                    </a:moveTo>
                    <a:cubicBezTo>
                      <a:pt x="1519" y="1"/>
                      <a:pt x="1008" y="87"/>
                      <a:pt x="575" y="477"/>
                    </a:cubicBezTo>
                    <a:cubicBezTo>
                      <a:pt x="0" y="1004"/>
                      <a:pt x="144" y="1723"/>
                      <a:pt x="182" y="1857"/>
                    </a:cubicBezTo>
                    <a:cubicBezTo>
                      <a:pt x="153" y="2240"/>
                      <a:pt x="67" y="3198"/>
                      <a:pt x="48" y="3323"/>
                    </a:cubicBezTo>
                    <a:cubicBezTo>
                      <a:pt x="29" y="3457"/>
                      <a:pt x="86" y="3591"/>
                      <a:pt x="182" y="3677"/>
                    </a:cubicBezTo>
                    <a:cubicBezTo>
                      <a:pt x="268" y="3754"/>
                      <a:pt x="383" y="3802"/>
                      <a:pt x="498" y="3802"/>
                    </a:cubicBezTo>
                    <a:cubicBezTo>
                      <a:pt x="556" y="3802"/>
                      <a:pt x="613" y="3792"/>
                      <a:pt x="661" y="3773"/>
                    </a:cubicBezTo>
                    <a:cubicBezTo>
                      <a:pt x="1025" y="3677"/>
                      <a:pt x="2357" y="2690"/>
                      <a:pt x="2731" y="2365"/>
                    </a:cubicBezTo>
                    <a:cubicBezTo>
                      <a:pt x="3133" y="1991"/>
                      <a:pt x="3363" y="1502"/>
                      <a:pt x="3229" y="1273"/>
                    </a:cubicBezTo>
                    <a:cubicBezTo>
                      <a:pt x="3142" y="1119"/>
                      <a:pt x="2491" y="152"/>
                      <a:pt x="2462" y="104"/>
                    </a:cubicBezTo>
                    <a:cubicBezTo>
                      <a:pt x="2443" y="85"/>
                      <a:pt x="2424" y="65"/>
                      <a:pt x="2395" y="56"/>
                    </a:cubicBezTo>
                    <a:cubicBezTo>
                      <a:pt x="2374" y="52"/>
                      <a:pt x="2173" y="1"/>
                      <a:pt x="18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2035;p65">
                <a:extLst>
                  <a:ext uri="{FF2B5EF4-FFF2-40B4-BE49-F238E27FC236}">
                    <a16:creationId xmlns:a16="http://schemas.microsoft.com/office/drawing/2014/main" xmlns="" id="{C92E2D92-2885-4C4C-A623-AB489CF88297}"/>
                  </a:ext>
                </a:extLst>
              </p:cNvPr>
              <p:cNvSpPr/>
              <p:nvPr/>
            </p:nvSpPr>
            <p:spPr>
              <a:xfrm>
                <a:off x="5017442" y="4001302"/>
                <a:ext cx="197497" cy="168489"/>
              </a:xfrm>
              <a:custGeom>
                <a:avLst/>
                <a:gdLst/>
                <a:ahLst/>
                <a:cxnLst/>
                <a:rect l="l" t="t" r="r" b="b"/>
                <a:pathLst>
                  <a:path w="3172" h="2706" extrusionOk="0">
                    <a:moveTo>
                      <a:pt x="2331" y="1"/>
                    </a:moveTo>
                    <a:cubicBezTo>
                      <a:pt x="2030" y="1"/>
                      <a:pt x="1729" y="35"/>
                      <a:pt x="1437" y="99"/>
                    </a:cubicBezTo>
                    <a:cubicBezTo>
                      <a:pt x="661" y="252"/>
                      <a:pt x="479" y="1028"/>
                      <a:pt x="479" y="1028"/>
                    </a:cubicBezTo>
                    <a:cubicBezTo>
                      <a:pt x="479" y="1028"/>
                      <a:pt x="144" y="1775"/>
                      <a:pt x="86" y="2149"/>
                    </a:cubicBezTo>
                    <a:cubicBezTo>
                      <a:pt x="58" y="2312"/>
                      <a:pt x="0" y="2580"/>
                      <a:pt x="326" y="2666"/>
                    </a:cubicBezTo>
                    <a:cubicBezTo>
                      <a:pt x="430" y="2694"/>
                      <a:pt x="613" y="2706"/>
                      <a:pt x="832" y="2706"/>
                    </a:cubicBezTo>
                    <a:cubicBezTo>
                      <a:pt x="1297" y="2706"/>
                      <a:pt x="1922" y="2652"/>
                      <a:pt x="2280" y="2580"/>
                    </a:cubicBezTo>
                    <a:cubicBezTo>
                      <a:pt x="2817" y="2465"/>
                      <a:pt x="3171" y="2187"/>
                      <a:pt x="3171" y="2015"/>
                    </a:cubicBezTo>
                    <a:cubicBezTo>
                      <a:pt x="3171" y="1842"/>
                      <a:pt x="3056" y="70"/>
                      <a:pt x="3056" y="70"/>
                    </a:cubicBezTo>
                    <a:cubicBezTo>
                      <a:pt x="2817" y="23"/>
                      <a:pt x="2574" y="1"/>
                      <a:pt x="233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2036;p65">
                <a:extLst>
                  <a:ext uri="{FF2B5EF4-FFF2-40B4-BE49-F238E27FC236}">
                    <a16:creationId xmlns:a16="http://schemas.microsoft.com/office/drawing/2014/main" xmlns="" id="{CB33E33D-42FB-407B-A1DD-2008846FC453}"/>
                  </a:ext>
                </a:extLst>
              </p:cNvPr>
              <p:cNvSpPr/>
              <p:nvPr/>
            </p:nvSpPr>
            <p:spPr>
              <a:xfrm>
                <a:off x="5009658" y="3993955"/>
                <a:ext cx="212440" cy="183495"/>
              </a:xfrm>
              <a:custGeom>
                <a:avLst/>
                <a:gdLst/>
                <a:ahLst/>
                <a:cxnLst/>
                <a:rect l="l" t="t" r="r" b="b"/>
                <a:pathLst>
                  <a:path w="3412" h="2947" extrusionOk="0">
                    <a:moveTo>
                      <a:pt x="2491" y="245"/>
                    </a:moveTo>
                    <a:cubicBezTo>
                      <a:pt x="2683" y="245"/>
                      <a:pt x="2875" y="255"/>
                      <a:pt x="3066" y="293"/>
                    </a:cubicBezTo>
                    <a:cubicBezTo>
                      <a:pt x="3105" y="926"/>
                      <a:pt x="3181" y="2008"/>
                      <a:pt x="3181" y="2142"/>
                    </a:cubicBezTo>
                    <a:cubicBezTo>
                      <a:pt x="3181" y="2219"/>
                      <a:pt x="2903" y="2478"/>
                      <a:pt x="2386" y="2583"/>
                    </a:cubicBezTo>
                    <a:cubicBezTo>
                      <a:pt x="2024" y="2657"/>
                      <a:pt x="1379" y="2712"/>
                      <a:pt x="924" y="2712"/>
                    </a:cubicBezTo>
                    <a:cubicBezTo>
                      <a:pt x="729" y="2712"/>
                      <a:pt x="569" y="2702"/>
                      <a:pt x="480" y="2679"/>
                    </a:cubicBezTo>
                    <a:cubicBezTo>
                      <a:pt x="298" y="2621"/>
                      <a:pt x="298" y="2516"/>
                      <a:pt x="326" y="2315"/>
                    </a:cubicBezTo>
                    <a:lnTo>
                      <a:pt x="326" y="2296"/>
                    </a:lnTo>
                    <a:cubicBezTo>
                      <a:pt x="384" y="1931"/>
                      <a:pt x="710" y="1203"/>
                      <a:pt x="710" y="1194"/>
                    </a:cubicBezTo>
                    <a:cubicBezTo>
                      <a:pt x="719" y="1184"/>
                      <a:pt x="719" y="1175"/>
                      <a:pt x="719" y="1175"/>
                    </a:cubicBezTo>
                    <a:cubicBezTo>
                      <a:pt x="729" y="1146"/>
                      <a:pt x="901" y="475"/>
                      <a:pt x="1581" y="332"/>
                    </a:cubicBezTo>
                    <a:cubicBezTo>
                      <a:pt x="1888" y="274"/>
                      <a:pt x="2185" y="245"/>
                      <a:pt x="2491" y="245"/>
                    </a:cubicBezTo>
                    <a:close/>
                    <a:moveTo>
                      <a:pt x="2433" y="0"/>
                    </a:moveTo>
                    <a:cubicBezTo>
                      <a:pt x="2131" y="0"/>
                      <a:pt x="1829" y="34"/>
                      <a:pt x="1533" y="102"/>
                    </a:cubicBezTo>
                    <a:cubicBezTo>
                      <a:pt x="738" y="265"/>
                      <a:pt x="527" y="1012"/>
                      <a:pt x="489" y="1098"/>
                    </a:cubicBezTo>
                    <a:cubicBezTo>
                      <a:pt x="451" y="1194"/>
                      <a:pt x="154" y="1884"/>
                      <a:pt x="87" y="2248"/>
                    </a:cubicBezTo>
                    <a:lnTo>
                      <a:pt x="87" y="2276"/>
                    </a:lnTo>
                    <a:cubicBezTo>
                      <a:pt x="58" y="2430"/>
                      <a:pt x="1" y="2775"/>
                      <a:pt x="413" y="2899"/>
                    </a:cubicBezTo>
                    <a:cubicBezTo>
                      <a:pt x="595" y="2937"/>
                      <a:pt x="767" y="2947"/>
                      <a:pt x="949" y="2947"/>
                    </a:cubicBezTo>
                    <a:cubicBezTo>
                      <a:pt x="1447" y="2947"/>
                      <a:pt x="1936" y="2899"/>
                      <a:pt x="2424" y="2813"/>
                    </a:cubicBezTo>
                    <a:cubicBezTo>
                      <a:pt x="2970" y="2698"/>
                      <a:pt x="3411" y="2401"/>
                      <a:pt x="3411" y="2133"/>
                    </a:cubicBezTo>
                    <a:cubicBezTo>
                      <a:pt x="3411" y="1960"/>
                      <a:pt x="3296" y="245"/>
                      <a:pt x="3296" y="178"/>
                    </a:cubicBezTo>
                    <a:cubicBezTo>
                      <a:pt x="3287" y="121"/>
                      <a:pt x="3248" y="82"/>
                      <a:pt x="3200" y="73"/>
                    </a:cubicBezTo>
                    <a:cubicBezTo>
                      <a:pt x="2946" y="25"/>
                      <a:pt x="2689" y="0"/>
                      <a:pt x="24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2037;p65">
                <a:extLst>
                  <a:ext uri="{FF2B5EF4-FFF2-40B4-BE49-F238E27FC236}">
                    <a16:creationId xmlns:a16="http://schemas.microsoft.com/office/drawing/2014/main" xmlns="" id="{E26DF086-E811-4D9A-BE74-7966BE7164A6}"/>
                  </a:ext>
                </a:extLst>
              </p:cNvPr>
              <p:cNvSpPr/>
              <p:nvPr/>
            </p:nvSpPr>
            <p:spPr>
              <a:xfrm>
                <a:off x="5022921" y="4080256"/>
                <a:ext cx="131125" cy="25466"/>
              </a:xfrm>
              <a:custGeom>
                <a:avLst/>
                <a:gdLst/>
                <a:ahLst/>
                <a:cxnLst/>
                <a:rect l="l" t="t" r="r" b="b"/>
                <a:pathLst>
                  <a:path w="2106" h="409" extrusionOk="0">
                    <a:moveTo>
                      <a:pt x="1037" y="1"/>
                    </a:moveTo>
                    <a:cubicBezTo>
                      <a:pt x="894" y="1"/>
                      <a:pt x="751" y="13"/>
                      <a:pt x="611" y="38"/>
                    </a:cubicBezTo>
                    <a:cubicBezTo>
                      <a:pt x="439" y="57"/>
                      <a:pt x="276" y="105"/>
                      <a:pt x="123" y="181"/>
                    </a:cubicBezTo>
                    <a:cubicBezTo>
                      <a:pt x="1" y="247"/>
                      <a:pt x="66" y="409"/>
                      <a:pt x="176" y="409"/>
                    </a:cubicBezTo>
                    <a:cubicBezTo>
                      <a:pt x="195" y="409"/>
                      <a:pt x="216" y="404"/>
                      <a:pt x="238" y="392"/>
                    </a:cubicBezTo>
                    <a:cubicBezTo>
                      <a:pt x="372" y="325"/>
                      <a:pt x="516" y="277"/>
                      <a:pt x="659" y="239"/>
                    </a:cubicBezTo>
                    <a:cubicBezTo>
                      <a:pt x="803" y="210"/>
                      <a:pt x="956" y="181"/>
                      <a:pt x="1110" y="181"/>
                    </a:cubicBezTo>
                    <a:cubicBezTo>
                      <a:pt x="1140" y="180"/>
                      <a:pt x="1169" y="179"/>
                      <a:pt x="1198" y="179"/>
                    </a:cubicBezTo>
                    <a:cubicBezTo>
                      <a:pt x="1329" y="179"/>
                      <a:pt x="1454" y="195"/>
                      <a:pt x="1579" y="210"/>
                    </a:cubicBezTo>
                    <a:cubicBezTo>
                      <a:pt x="1732" y="239"/>
                      <a:pt x="1876" y="277"/>
                      <a:pt x="2029" y="335"/>
                    </a:cubicBezTo>
                    <a:cubicBezTo>
                      <a:pt x="2037" y="337"/>
                      <a:pt x="2044" y="338"/>
                      <a:pt x="2051" y="338"/>
                    </a:cubicBezTo>
                    <a:cubicBezTo>
                      <a:pt x="2071" y="338"/>
                      <a:pt x="2089" y="328"/>
                      <a:pt x="2096" y="306"/>
                    </a:cubicBezTo>
                    <a:cubicBezTo>
                      <a:pt x="2106" y="277"/>
                      <a:pt x="2096" y="249"/>
                      <a:pt x="2068" y="229"/>
                    </a:cubicBezTo>
                    <a:cubicBezTo>
                      <a:pt x="1914" y="162"/>
                      <a:pt x="1761" y="114"/>
                      <a:pt x="1598" y="66"/>
                    </a:cubicBezTo>
                    <a:cubicBezTo>
                      <a:pt x="1418" y="23"/>
                      <a:pt x="1228" y="1"/>
                      <a:pt x="10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2038;p65">
                <a:extLst>
                  <a:ext uri="{FF2B5EF4-FFF2-40B4-BE49-F238E27FC236}">
                    <a16:creationId xmlns:a16="http://schemas.microsoft.com/office/drawing/2014/main" xmlns="" id="{1C05242E-83EB-41B5-B399-17AF721EDDBF}"/>
                  </a:ext>
                </a:extLst>
              </p:cNvPr>
              <p:cNvSpPr/>
              <p:nvPr/>
            </p:nvSpPr>
            <p:spPr>
              <a:xfrm>
                <a:off x="4385697" y="3572536"/>
                <a:ext cx="838738" cy="525579"/>
              </a:xfrm>
              <a:custGeom>
                <a:avLst/>
                <a:gdLst/>
                <a:ahLst/>
                <a:cxnLst/>
                <a:rect l="l" t="t" r="r" b="b"/>
                <a:pathLst>
                  <a:path w="13471" h="8441" extrusionOk="0">
                    <a:moveTo>
                      <a:pt x="1974" y="1"/>
                    </a:moveTo>
                    <a:lnTo>
                      <a:pt x="1342" y="844"/>
                    </a:lnTo>
                    <a:cubicBezTo>
                      <a:pt x="1342" y="844"/>
                      <a:pt x="1" y="2798"/>
                      <a:pt x="173" y="3996"/>
                    </a:cubicBezTo>
                    <a:cubicBezTo>
                      <a:pt x="346" y="5193"/>
                      <a:pt x="1830" y="6477"/>
                      <a:pt x="3344" y="7377"/>
                    </a:cubicBezTo>
                    <a:cubicBezTo>
                      <a:pt x="3354" y="7612"/>
                      <a:pt x="3491" y="7828"/>
                      <a:pt x="3587" y="7828"/>
                    </a:cubicBezTo>
                    <a:cubicBezTo>
                      <a:pt x="3589" y="7828"/>
                      <a:pt x="3591" y="7828"/>
                      <a:pt x="3593" y="7828"/>
                    </a:cubicBezTo>
                    <a:cubicBezTo>
                      <a:pt x="4867" y="7636"/>
                      <a:pt x="6122" y="6783"/>
                      <a:pt x="6122" y="6640"/>
                    </a:cubicBezTo>
                    <a:cubicBezTo>
                      <a:pt x="6122" y="6506"/>
                      <a:pt x="5634" y="5088"/>
                      <a:pt x="5481" y="4810"/>
                    </a:cubicBezTo>
                    <a:cubicBezTo>
                      <a:pt x="5787" y="4762"/>
                      <a:pt x="6094" y="4676"/>
                      <a:pt x="6381" y="4551"/>
                    </a:cubicBezTo>
                    <a:cubicBezTo>
                      <a:pt x="6381" y="4551"/>
                      <a:pt x="10117" y="7732"/>
                      <a:pt x="10137" y="7751"/>
                    </a:cubicBezTo>
                    <a:cubicBezTo>
                      <a:pt x="10156" y="7770"/>
                      <a:pt x="10261" y="8431"/>
                      <a:pt x="10366" y="8441"/>
                    </a:cubicBezTo>
                    <a:cubicBezTo>
                      <a:pt x="11066" y="8355"/>
                      <a:pt x="11746" y="8115"/>
                      <a:pt x="12350" y="7751"/>
                    </a:cubicBezTo>
                    <a:cubicBezTo>
                      <a:pt x="13212" y="7205"/>
                      <a:pt x="13470" y="7004"/>
                      <a:pt x="13461" y="6927"/>
                    </a:cubicBezTo>
                    <a:cubicBezTo>
                      <a:pt x="13461" y="6850"/>
                      <a:pt x="12704" y="2894"/>
                      <a:pt x="111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2039;p65">
                <a:extLst>
                  <a:ext uri="{FF2B5EF4-FFF2-40B4-BE49-F238E27FC236}">
                    <a16:creationId xmlns:a16="http://schemas.microsoft.com/office/drawing/2014/main" xmlns="" id="{5EC42DD0-A521-4AB4-8B9B-7E9B52DB0A3C}"/>
                  </a:ext>
                </a:extLst>
              </p:cNvPr>
              <p:cNvSpPr/>
              <p:nvPr/>
            </p:nvSpPr>
            <p:spPr>
              <a:xfrm>
                <a:off x="4377977" y="3565375"/>
                <a:ext cx="854242" cy="539900"/>
              </a:xfrm>
              <a:custGeom>
                <a:avLst/>
                <a:gdLst/>
                <a:ahLst/>
                <a:cxnLst/>
                <a:rect l="l" t="t" r="r" b="b"/>
                <a:pathLst>
                  <a:path w="13720" h="8671" extrusionOk="0">
                    <a:moveTo>
                      <a:pt x="11228" y="240"/>
                    </a:moveTo>
                    <a:cubicBezTo>
                      <a:pt x="12665" y="2990"/>
                      <a:pt x="13403" y="6707"/>
                      <a:pt x="13470" y="7033"/>
                    </a:cubicBezTo>
                    <a:cubicBezTo>
                      <a:pt x="13412" y="7100"/>
                      <a:pt x="13173" y="7291"/>
                      <a:pt x="12416" y="7770"/>
                    </a:cubicBezTo>
                    <a:cubicBezTo>
                      <a:pt x="11841" y="8115"/>
                      <a:pt x="11199" y="8335"/>
                      <a:pt x="10538" y="8431"/>
                    </a:cubicBezTo>
                    <a:cubicBezTo>
                      <a:pt x="10481" y="8288"/>
                      <a:pt x="10443" y="8134"/>
                      <a:pt x="10414" y="7991"/>
                    </a:cubicBezTo>
                    <a:cubicBezTo>
                      <a:pt x="10385" y="7837"/>
                      <a:pt x="10366" y="7799"/>
                      <a:pt x="10347" y="7780"/>
                    </a:cubicBezTo>
                    <a:cubicBezTo>
                      <a:pt x="10318" y="7751"/>
                      <a:pt x="7980" y="5758"/>
                      <a:pt x="6582" y="4570"/>
                    </a:cubicBezTo>
                    <a:cubicBezTo>
                      <a:pt x="6563" y="4551"/>
                      <a:pt x="6534" y="4542"/>
                      <a:pt x="6505" y="4542"/>
                    </a:cubicBezTo>
                    <a:cubicBezTo>
                      <a:pt x="6486" y="4542"/>
                      <a:pt x="6476" y="4551"/>
                      <a:pt x="6457" y="4561"/>
                    </a:cubicBezTo>
                    <a:cubicBezTo>
                      <a:pt x="6179" y="4685"/>
                      <a:pt x="5892" y="4762"/>
                      <a:pt x="5595" y="4810"/>
                    </a:cubicBezTo>
                    <a:cubicBezTo>
                      <a:pt x="5509" y="4820"/>
                      <a:pt x="5461" y="4915"/>
                      <a:pt x="5509" y="4992"/>
                    </a:cubicBezTo>
                    <a:cubicBezTo>
                      <a:pt x="5652" y="5251"/>
                      <a:pt x="6084" y="6525"/>
                      <a:pt x="6131" y="6745"/>
                    </a:cubicBezTo>
                    <a:cubicBezTo>
                      <a:pt x="5978" y="6927"/>
                      <a:pt x="4857" y="7646"/>
                      <a:pt x="3727" y="7818"/>
                    </a:cubicBezTo>
                    <a:cubicBezTo>
                      <a:pt x="3641" y="7732"/>
                      <a:pt x="3593" y="7607"/>
                      <a:pt x="3593" y="7483"/>
                    </a:cubicBezTo>
                    <a:cubicBezTo>
                      <a:pt x="3583" y="7445"/>
                      <a:pt x="3564" y="7416"/>
                      <a:pt x="3535" y="7387"/>
                    </a:cubicBezTo>
                    <a:cubicBezTo>
                      <a:pt x="1725" y="6314"/>
                      <a:pt x="556" y="5078"/>
                      <a:pt x="422" y="4091"/>
                    </a:cubicBezTo>
                    <a:cubicBezTo>
                      <a:pt x="249" y="2961"/>
                      <a:pt x="1552" y="1045"/>
                      <a:pt x="1562" y="1026"/>
                    </a:cubicBezTo>
                    <a:lnTo>
                      <a:pt x="2156" y="240"/>
                    </a:lnTo>
                    <a:close/>
                    <a:moveTo>
                      <a:pt x="2089" y="1"/>
                    </a:moveTo>
                    <a:cubicBezTo>
                      <a:pt x="2050" y="1"/>
                      <a:pt x="2022" y="20"/>
                      <a:pt x="1993" y="49"/>
                    </a:cubicBezTo>
                    <a:lnTo>
                      <a:pt x="1360" y="892"/>
                    </a:lnTo>
                    <a:cubicBezTo>
                      <a:pt x="1313" y="968"/>
                      <a:pt x="0" y="2894"/>
                      <a:pt x="173" y="4120"/>
                    </a:cubicBezTo>
                    <a:cubicBezTo>
                      <a:pt x="393" y="5615"/>
                      <a:pt x="2424" y="7004"/>
                      <a:pt x="3344" y="7559"/>
                    </a:cubicBezTo>
                    <a:cubicBezTo>
                      <a:pt x="3363" y="7732"/>
                      <a:pt x="3439" y="7885"/>
                      <a:pt x="3564" y="8000"/>
                    </a:cubicBezTo>
                    <a:cubicBezTo>
                      <a:pt x="3604" y="8040"/>
                      <a:pt x="3650" y="8060"/>
                      <a:pt x="3704" y="8060"/>
                    </a:cubicBezTo>
                    <a:cubicBezTo>
                      <a:pt x="3714" y="8060"/>
                      <a:pt x="3725" y="8059"/>
                      <a:pt x="3736" y="8058"/>
                    </a:cubicBezTo>
                    <a:cubicBezTo>
                      <a:pt x="4963" y="7866"/>
                      <a:pt x="6371" y="7013"/>
                      <a:pt x="6371" y="6755"/>
                    </a:cubicBezTo>
                    <a:cubicBezTo>
                      <a:pt x="6371" y="6611"/>
                      <a:pt x="5978" y="5481"/>
                      <a:pt x="5777" y="5011"/>
                    </a:cubicBezTo>
                    <a:cubicBezTo>
                      <a:pt x="6016" y="4963"/>
                      <a:pt x="6256" y="4896"/>
                      <a:pt x="6486" y="4800"/>
                    </a:cubicBezTo>
                    <a:cubicBezTo>
                      <a:pt x="7712" y="5854"/>
                      <a:pt x="9925" y="7732"/>
                      <a:pt x="10155" y="7933"/>
                    </a:cubicBezTo>
                    <a:cubicBezTo>
                      <a:pt x="10165" y="7962"/>
                      <a:pt x="10174" y="8000"/>
                      <a:pt x="10184" y="8038"/>
                    </a:cubicBezTo>
                    <a:cubicBezTo>
                      <a:pt x="10280" y="8470"/>
                      <a:pt x="10337" y="8661"/>
                      <a:pt x="10481" y="8671"/>
                    </a:cubicBezTo>
                    <a:lnTo>
                      <a:pt x="10500" y="8671"/>
                    </a:lnTo>
                    <a:cubicBezTo>
                      <a:pt x="11219" y="8594"/>
                      <a:pt x="11918" y="8355"/>
                      <a:pt x="12531" y="7971"/>
                    </a:cubicBezTo>
                    <a:cubicBezTo>
                      <a:pt x="13671" y="7253"/>
                      <a:pt x="13719" y="7157"/>
                      <a:pt x="13709" y="7033"/>
                    </a:cubicBezTo>
                    <a:cubicBezTo>
                      <a:pt x="13700" y="7004"/>
                      <a:pt x="12962" y="3009"/>
                      <a:pt x="11401" y="68"/>
                    </a:cubicBezTo>
                    <a:cubicBezTo>
                      <a:pt x="11381" y="29"/>
                      <a:pt x="11343" y="1"/>
                      <a:pt x="112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2040;p65">
                <a:extLst>
                  <a:ext uri="{FF2B5EF4-FFF2-40B4-BE49-F238E27FC236}">
                    <a16:creationId xmlns:a16="http://schemas.microsoft.com/office/drawing/2014/main" xmlns="" id="{E0B4806B-B231-47F9-9AA3-B5A1A27E1AFF}"/>
                  </a:ext>
                </a:extLst>
              </p:cNvPr>
              <p:cNvSpPr/>
              <p:nvPr/>
            </p:nvSpPr>
            <p:spPr>
              <a:xfrm>
                <a:off x="4677411" y="3747442"/>
                <a:ext cx="116057" cy="115502"/>
              </a:xfrm>
              <a:custGeom>
                <a:avLst/>
                <a:gdLst/>
                <a:ahLst/>
                <a:cxnLst/>
                <a:rect l="l" t="t" r="r" b="b"/>
                <a:pathLst>
                  <a:path w="1864" h="1855" extrusionOk="0">
                    <a:moveTo>
                      <a:pt x="34" y="1"/>
                    </a:moveTo>
                    <a:cubicBezTo>
                      <a:pt x="29" y="1"/>
                      <a:pt x="24" y="3"/>
                      <a:pt x="20" y="8"/>
                    </a:cubicBezTo>
                    <a:cubicBezTo>
                      <a:pt x="10" y="18"/>
                      <a:pt x="0" y="27"/>
                      <a:pt x="10" y="37"/>
                    </a:cubicBezTo>
                    <a:cubicBezTo>
                      <a:pt x="115" y="219"/>
                      <a:pt x="221" y="382"/>
                      <a:pt x="345" y="545"/>
                    </a:cubicBezTo>
                    <a:cubicBezTo>
                      <a:pt x="460" y="708"/>
                      <a:pt x="594" y="861"/>
                      <a:pt x="728" y="1014"/>
                    </a:cubicBezTo>
                    <a:cubicBezTo>
                      <a:pt x="863" y="1158"/>
                      <a:pt x="1006" y="1302"/>
                      <a:pt x="1150" y="1445"/>
                    </a:cubicBezTo>
                    <a:cubicBezTo>
                      <a:pt x="1303" y="1579"/>
                      <a:pt x="1457" y="1713"/>
                      <a:pt x="1619" y="1828"/>
                    </a:cubicBezTo>
                    <a:cubicBezTo>
                      <a:pt x="1643" y="1847"/>
                      <a:pt x="1668" y="1855"/>
                      <a:pt x="1691" y="1855"/>
                    </a:cubicBezTo>
                    <a:cubicBezTo>
                      <a:pt x="1789" y="1855"/>
                      <a:pt x="1864" y="1714"/>
                      <a:pt x="1763" y="1637"/>
                    </a:cubicBezTo>
                    <a:cubicBezTo>
                      <a:pt x="1619" y="1512"/>
                      <a:pt x="1466" y="1378"/>
                      <a:pt x="1322" y="1254"/>
                    </a:cubicBezTo>
                    <a:cubicBezTo>
                      <a:pt x="1169" y="1120"/>
                      <a:pt x="1025" y="985"/>
                      <a:pt x="882" y="851"/>
                    </a:cubicBezTo>
                    <a:cubicBezTo>
                      <a:pt x="738" y="727"/>
                      <a:pt x="594" y="583"/>
                      <a:pt x="460" y="439"/>
                    </a:cubicBezTo>
                    <a:cubicBezTo>
                      <a:pt x="317" y="305"/>
                      <a:pt x="182" y="152"/>
                      <a:pt x="48" y="8"/>
                    </a:cubicBezTo>
                    <a:cubicBezTo>
                      <a:pt x="43" y="3"/>
                      <a:pt x="39" y="1"/>
                      <a:pt x="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2041;p65">
                <a:extLst>
                  <a:ext uri="{FF2B5EF4-FFF2-40B4-BE49-F238E27FC236}">
                    <a16:creationId xmlns:a16="http://schemas.microsoft.com/office/drawing/2014/main" xmlns="" id="{E0CBDEBC-EC92-43AA-9C21-9FF1B5A3B0EA}"/>
                  </a:ext>
                </a:extLst>
              </p:cNvPr>
              <p:cNvSpPr/>
              <p:nvPr/>
            </p:nvSpPr>
            <p:spPr>
              <a:xfrm>
                <a:off x="4620749" y="3864689"/>
                <a:ext cx="116431" cy="17808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286" extrusionOk="0">
                    <a:moveTo>
                      <a:pt x="1713" y="1"/>
                    </a:moveTo>
                    <a:cubicBezTo>
                      <a:pt x="1704" y="1"/>
                      <a:pt x="1696" y="1"/>
                      <a:pt x="1686" y="3"/>
                    </a:cubicBezTo>
                    <a:cubicBezTo>
                      <a:pt x="1552" y="13"/>
                      <a:pt x="1418" y="32"/>
                      <a:pt x="1284" y="41"/>
                    </a:cubicBezTo>
                    <a:cubicBezTo>
                      <a:pt x="1150" y="60"/>
                      <a:pt x="1016" y="60"/>
                      <a:pt x="872" y="80"/>
                    </a:cubicBezTo>
                    <a:cubicBezTo>
                      <a:pt x="738" y="89"/>
                      <a:pt x="604" y="99"/>
                      <a:pt x="460" y="99"/>
                    </a:cubicBezTo>
                    <a:lnTo>
                      <a:pt x="48" y="99"/>
                    </a:lnTo>
                    <a:cubicBezTo>
                      <a:pt x="45" y="97"/>
                      <a:pt x="41" y="96"/>
                      <a:pt x="38" y="96"/>
                    </a:cubicBezTo>
                    <a:cubicBezTo>
                      <a:pt x="23" y="96"/>
                      <a:pt x="10" y="112"/>
                      <a:pt x="10" y="127"/>
                    </a:cubicBezTo>
                    <a:cubicBezTo>
                      <a:pt x="0" y="147"/>
                      <a:pt x="10" y="166"/>
                      <a:pt x="39" y="175"/>
                    </a:cubicBezTo>
                    <a:cubicBezTo>
                      <a:pt x="173" y="204"/>
                      <a:pt x="316" y="233"/>
                      <a:pt x="451" y="242"/>
                    </a:cubicBezTo>
                    <a:cubicBezTo>
                      <a:pt x="594" y="262"/>
                      <a:pt x="738" y="271"/>
                      <a:pt x="872" y="281"/>
                    </a:cubicBezTo>
                    <a:cubicBezTo>
                      <a:pt x="920" y="284"/>
                      <a:pt x="968" y="285"/>
                      <a:pt x="1016" y="285"/>
                    </a:cubicBezTo>
                    <a:cubicBezTo>
                      <a:pt x="1112" y="285"/>
                      <a:pt x="1207" y="281"/>
                      <a:pt x="1303" y="281"/>
                    </a:cubicBezTo>
                    <a:cubicBezTo>
                      <a:pt x="1437" y="271"/>
                      <a:pt x="1581" y="252"/>
                      <a:pt x="1725" y="233"/>
                    </a:cubicBezTo>
                    <a:lnTo>
                      <a:pt x="1725" y="242"/>
                    </a:lnTo>
                    <a:cubicBezTo>
                      <a:pt x="1869" y="215"/>
                      <a:pt x="1852" y="1"/>
                      <a:pt x="17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2042;p65">
                <a:extLst>
                  <a:ext uri="{FF2B5EF4-FFF2-40B4-BE49-F238E27FC236}">
                    <a16:creationId xmlns:a16="http://schemas.microsoft.com/office/drawing/2014/main" xmlns="" id="{21B848F3-B58D-4F52-8708-7D4ED2197247}"/>
                  </a:ext>
                </a:extLst>
              </p:cNvPr>
              <p:cNvSpPr/>
              <p:nvPr/>
            </p:nvSpPr>
            <p:spPr>
              <a:xfrm>
                <a:off x="5006919" y="4007342"/>
                <a:ext cx="54106" cy="55727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95" extrusionOk="0">
                    <a:moveTo>
                      <a:pt x="820" y="1"/>
                    </a:moveTo>
                    <a:cubicBezTo>
                      <a:pt x="809" y="1"/>
                      <a:pt x="799" y="4"/>
                      <a:pt x="792" y="11"/>
                    </a:cubicBezTo>
                    <a:cubicBezTo>
                      <a:pt x="648" y="97"/>
                      <a:pt x="514" y="203"/>
                      <a:pt x="389" y="318"/>
                    </a:cubicBezTo>
                    <a:cubicBezTo>
                      <a:pt x="332" y="375"/>
                      <a:pt x="275" y="433"/>
                      <a:pt x="217" y="500"/>
                    </a:cubicBezTo>
                    <a:cubicBezTo>
                      <a:pt x="150" y="567"/>
                      <a:pt x="102" y="634"/>
                      <a:pt x="54" y="711"/>
                    </a:cubicBezTo>
                    <a:cubicBezTo>
                      <a:pt x="54" y="711"/>
                      <a:pt x="45" y="720"/>
                      <a:pt x="45" y="720"/>
                    </a:cubicBezTo>
                    <a:cubicBezTo>
                      <a:pt x="0" y="816"/>
                      <a:pt x="82" y="894"/>
                      <a:pt x="162" y="894"/>
                    </a:cubicBezTo>
                    <a:cubicBezTo>
                      <a:pt x="202" y="894"/>
                      <a:pt x="242" y="874"/>
                      <a:pt x="265" y="826"/>
                    </a:cubicBezTo>
                    <a:cubicBezTo>
                      <a:pt x="294" y="749"/>
                      <a:pt x="332" y="682"/>
                      <a:pt x="380" y="624"/>
                    </a:cubicBezTo>
                    <a:cubicBezTo>
                      <a:pt x="418" y="557"/>
                      <a:pt x="466" y="490"/>
                      <a:pt x="514" y="433"/>
                    </a:cubicBezTo>
                    <a:cubicBezTo>
                      <a:pt x="610" y="308"/>
                      <a:pt x="725" y="193"/>
                      <a:pt x="849" y="88"/>
                    </a:cubicBezTo>
                    <a:cubicBezTo>
                      <a:pt x="868" y="69"/>
                      <a:pt x="868" y="50"/>
                      <a:pt x="859" y="21"/>
                    </a:cubicBezTo>
                    <a:cubicBezTo>
                      <a:pt x="853" y="9"/>
                      <a:pt x="836" y="1"/>
                      <a:pt x="8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2043;p65">
                <a:extLst>
                  <a:ext uri="{FF2B5EF4-FFF2-40B4-BE49-F238E27FC236}">
                    <a16:creationId xmlns:a16="http://schemas.microsoft.com/office/drawing/2014/main" xmlns="" id="{044067CF-0447-4728-8663-E63F9F2156E3}"/>
                  </a:ext>
                </a:extLst>
              </p:cNvPr>
              <p:cNvSpPr/>
              <p:nvPr/>
            </p:nvSpPr>
            <p:spPr>
              <a:xfrm>
                <a:off x="4122066" y="3320357"/>
                <a:ext cx="148558" cy="121105"/>
              </a:xfrm>
              <a:custGeom>
                <a:avLst/>
                <a:gdLst/>
                <a:ahLst/>
                <a:cxnLst/>
                <a:rect l="l" t="t" r="r" b="b"/>
                <a:pathLst>
                  <a:path w="2386" h="1945" extrusionOk="0">
                    <a:moveTo>
                      <a:pt x="663" y="0"/>
                    </a:moveTo>
                    <a:cubicBezTo>
                      <a:pt x="614" y="0"/>
                      <a:pt x="576" y="5"/>
                      <a:pt x="556" y="17"/>
                    </a:cubicBezTo>
                    <a:cubicBezTo>
                      <a:pt x="470" y="75"/>
                      <a:pt x="450" y="266"/>
                      <a:pt x="489" y="343"/>
                    </a:cubicBezTo>
                    <a:cubicBezTo>
                      <a:pt x="422" y="343"/>
                      <a:pt x="125" y="372"/>
                      <a:pt x="58" y="506"/>
                    </a:cubicBezTo>
                    <a:cubicBezTo>
                      <a:pt x="0" y="630"/>
                      <a:pt x="144" y="1291"/>
                      <a:pt x="316" y="1531"/>
                    </a:cubicBezTo>
                    <a:cubicBezTo>
                      <a:pt x="489" y="1770"/>
                      <a:pt x="594" y="1895"/>
                      <a:pt x="920" y="1943"/>
                    </a:cubicBezTo>
                    <a:cubicBezTo>
                      <a:pt x="951" y="1944"/>
                      <a:pt x="982" y="1945"/>
                      <a:pt x="1014" y="1945"/>
                    </a:cubicBezTo>
                    <a:cubicBezTo>
                      <a:pt x="1450" y="1945"/>
                      <a:pt x="1875" y="1820"/>
                      <a:pt x="2242" y="1569"/>
                    </a:cubicBezTo>
                    <a:cubicBezTo>
                      <a:pt x="2386" y="1464"/>
                      <a:pt x="2127" y="889"/>
                      <a:pt x="1935" y="592"/>
                    </a:cubicBezTo>
                    <a:cubicBezTo>
                      <a:pt x="1801" y="362"/>
                      <a:pt x="1581" y="180"/>
                      <a:pt x="1313" y="94"/>
                    </a:cubicBezTo>
                    <a:cubicBezTo>
                      <a:pt x="1199" y="71"/>
                      <a:pt x="851" y="0"/>
                      <a:pt x="663" y="0"/>
                    </a:cubicBezTo>
                    <a:close/>
                  </a:path>
                </a:pathLst>
              </a:custGeom>
              <a:solidFill>
                <a:srgbClr val="F6E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44;p65">
                <a:extLst>
                  <a:ext uri="{FF2B5EF4-FFF2-40B4-BE49-F238E27FC236}">
                    <a16:creationId xmlns:a16="http://schemas.microsoft.com/office/drawing/2014/main" xmlns="" id="{3F0CAC14-4250-4690-BAB9-1712485CD9F4}"/>
                  </a:ext>
                </a:extLst>
              </p:cNvPr>
              <p:cNvSpPr/>
              <p:nvPr/>
            </p:nvSpPr>
            <p:spPr>
              <a:xfrm>
                <a:off x="4113723" y="3312636"/>
                <a:ext cx="170599" cy="13648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2192" extrusionOk="0">
                    <a:moveTo>
                      <a:pt x="757" y="247"/>
                    </a:moveTo>
                    <a:cubicBezTo>
                      <a:pt x="958" y="247"/>
                      <a:pt x="1159" y="275"/>
                      <a:pt x="1351" y="323"/>
                    </a:cubicBezTo>
                    <a:lnTo>
                      <a:pt x="1428" y="342"/>
                    </a:lnTo>
                    <a:cubicBezTo>
                      <a:pt x="1657" y="419"/>
                      <a:pt x="1849" y="582"/>
                      <a:pt x="1974" y="783"/>
                    </a:cubicBezTo>
                    <a:cubicBezTo>
                      <a:pt x="2175" y="1118"/>
                      <a:pt x="2328" y="1511"/>
                      <a:pt x="2299" y="1607"/>
                    </a:cubicBezTo>
                    <a:cubicBezTo>
                      <a:pt x="1949" y="1837"/>
                      <a:pt x="1537" y="1952"/>
                      <a:pt x="1123" y="1952"/>
                    </a:cubicBezTo>
                    <a:cubicBezTo>
                      <a:pt x="1106" y="1952"/>
                      <a:pt x="1090" y="1952"/>
                      <a:pt x="1073" y="1952"/>
                    </a:cubicBezTo>
                    <a:cubicBezTo>
                      <a:pt x="795" y="1904"/>
                      <a:pt x="709" y="1808"/>
                      <a:pt x="556" y="1588"/>
                    </a:cubicBezTo>
                    <a:cubicBezTo>
                      <a:pt x="402" y="1368"/>
                      <a:pt x="278" y="774"/>
                      <a:pt x="307" y="678"/>
                    </a:cubicBezTo>
                    <a:cubicBezTo>
                      <a:pt x="393" y="620"/>
                      <a:pt x="498" y="582"/>
                      <a:pt x="604" y="582"/>
                    </a:cubicBezTo>
                    <a:lnTo>
                      <a:pt x="613" y="592"/>
                    </a:lnTo>
                    <a:cubicBezTo>
                      <a:pt x="621" y="593"/>
                      <a:pt x="629" y="594"/>
                      <a:pt x="637" y="594"/>
                    </a:cubicBezTo>
                    <a:cubicBezTo>
                      <a:pt x="674" y="594"/>
                      <a:pt x="703" y="575"/>
                      <a:pt x="719" y="544"/>
                    </a:cubicBezTo>
                    <a:cubicBezTo>
                      <a:pt x="747" y="515"/>
                      <a:pt x="747" y="467"/>
                      <a:pt x="738" y="429"/>
                    </a:cubicBezTo>
                    <a:cubicBezTo>
                      <a:pt x="719" y="362"/>
                      <a:pt x="728" y="304"/>
                      <a:pt x="757" y="247"/>
                    </a:cubicBezTo>
                    <a:close/>
                    <a:moveTo>
                      <a:pt x="802" y="0"/>
                    </a:moveTo>
                    <a:cubicBezTo>
                      <a:pt x="720" y="0"/>
                      <a:pt x="667" y="13"/>
                      <a:pt x="632" y="36"/>
                    </a:cubicBezTo>
                    <a:cubicBezTo>
                      <a:pt x="537" y="113"/>
                      <a:pt x="479" y="237"/>
                      <a:pt x="489" y="362"/>
                    </a:cubicBezTo>
                    <a:cubicBezTo>
                      <a:pt x="355" y="381"/>
                      <a:pt x="153" y="438"/>
                      <a:pt x="86" y="572"/>
                    </a:cubicBezTo>
                    <a:cubicBezTo>
                      <a:pt x="0" y="764"/>
                      <a:pt x="182" y="1483"/>
                      <a:pt x="355" y="1722"/>
                    </a:cubicBezTo>
                    <a:cubicBezTo>
                      <a:pt x="537" y="1971"/>
                      <a:pt x="661" y="2124"/>
                      <a:pt x="1035" y="2182"/>
                    </a:cubicBezTo>
                    <a:cubicBezTo>
                      <a:pt x="1083" y="2191"/>
                      <a:pt x="1140" y="2191"/>
                      <a:pt x="1188" y="2191"/>
                    </a:cubicBezTo>
                    <a:cubicBezTo>
                      <a:pt x="1638" y="2182"/>
                      <a:pt x="2079" y="2038"/>
                      <a:pt x="2453" y="1789"/>
                    </a:cubicBezTo>
                    <a:cubicBezTo>
                      <a:pt x="2740" y="1569"/>
                      <a:pt x="2194" y="687"/>
                      <a:pt x="2175" y="659"/>
                    </a:cubicBezTo>
                    <a:cubicBezTo>
                      <a:pt x="1974" y="342"/>
                      <a:pt x="1667" y="132"/>
                      <a:pt x="1475" y="103"/>
                    </a:cubicBezTo>
                    <a:lnTo>
                      <a:pt x="1399" y="84"/>
                    </a:lnTo>
                    <a:cubicBezTo>
                      <a:pt x="1108" y="27"/>
                      <a:pt x="923" y="0"/>
                      <a:pt x="8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045;p65">
                <a:extLst>
                  <a:ext uri="{FF2B5EF4-FFF2-40B4-BE49-F238E27FC236}">
                    <a16:creationId xmlns:a16="http://schemas.microsoft.com/office/drawing/2014/main" xmlns="" id="{4E755CCF-BD54-4783-A0AE-A5B9ADFB9634}"/>
                  </a:ext>
                </a:extLst>
              </p:cNvPr>
              <p:cNvSpPr/>
              <p:nvPr/>
            </p:nvSpPr>
            <p:spPr>
              <a:xfrm>
                <a:off x="4139625" y="3332436"/>
                <a:ext cx="27831" cy="24097"/>
              </a:xfrm>
              <a:custGeom>
                <a:avLst/>
                <a:gdLst/>
                <a:ahLst/>
                <a:cxnLst/>
                <a:rect l="l" t="t" r="r" b="b"/>
                <a:pathLst>
                  <a:path w="447" h="387" extrusionOk="0">
                    <a:moveTo>
                      <a:pt x="180" y="0"/>
                    </a:moveTo>
                    <a:cubicBezTo>
                      <a:pt x="72" y="0"/>
                      <a:pt x="1" y="156"/>
                      <a:pt x="111" y="235"/>
                    </a:cubicBezTo>
                    <a:lnTo>
                      <a:pt x="331" y="379"/>
                    </a:lnTo>
                    <a:cubicBezTo>
                      <a:pt x="341" y="384"/>
                      <a:pt x="353" y="386"/>
                      <a:pt x="365" y="386"/>
                    </a:cubicBezTo>
                    <a:cubicBezTo>
                      <a:pt x="377" y="386"/>
                      <a:pt x="389" y="384"/>
                      <a:pt x="398" y="379"/>
                    </a:cubicBezTo>
                    <a:cubicBezTo>
                      <a:pt x="437" y="360"/>
                      <a:pt x="446" y="312"/>
                      <a:pt x="427" y="283"/>
                    </a:cubicBezTo>
                    <a:lnTo>
                      <a:pt x="427" y="274"/>
                    </a:lnTo>
                    <a:lnTo>
                      <a:pt x="293" y="72"/>
                    </a:lnTo>
                    <a:lnTo>
                      <a:pt x="293" y="63"/>
                    </a:lnTo>
                    <a:cubicBezTo>
                      <a:pt x="283" y="44"/>
                      <a:pt x="264" y="34"/>
                      <a:pt x="255" y="24"/>
                    </a:cubicBezTo>
                    <a:cubicBezTo>
                      <a:pt x="229" y="7"/>
                      <a:pt x="204" y="0"/>
                      <a:pt x="180" y="0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046;p65">
                <a:extLst>
                  <a:ext uri="{FF2B5EF4-FFF2-40B4-BE49-F238E27FC236}">
                    <a16:creationId xmlns:a16="http://schemas.microsoft.com/office/drawing/2014/main" xmlns="" id="{34378EC6-041A-4D42-BBF4-01CC269383C6}"/>
                  </a:ext>
                </a:extLst>
              </p:cNvPr>
              <p:cNvSpPr/>
              <p:nvPr/>
            </p:nvSpPr>
            <p:spPr>
              <a:xfrm>
                <a:off x="5235121" y="3281752"/>
                <a:ext cx="122968" cy="151304"/>
              </a:xfrm>
              <a:custGeom>
                <a:avLst/>
                <a:gdLst/>
                <a:ahLst/>
                <a:cxnLst/>
                <a:rect l="l" t="t" r="r" b="b"/>
                <a:pathLst>
                  <a:path w="1975" h="2430" extrusionOk="0">
                    <a:moveTo>
                      <a:pt x="799" y="1"/>
                    </a:moveTo>
                    <a:cubicBezTo>
                      <a:pt x="627" y="1"/>
                      <a:pt x="309" y="491"/>
                      <a:pt x="164" y="791"/>
                    </a:cubicBezTo>
                    <a:cubicBezTo>
                      <a:pt x="30" y="1030"/>
                      <a:pt x="1" y="1308"/>
                      <a:pt x="68" y="1576"/>
                    </a:cubicBezTo>
                    <a:cubicBezTo>
                      <a:pt x="125" y="1720"/>
                      <a:pt x="307" y="2218"/>
                      <a:pt x="403" y="2266"/>
                    </a:cubicBezTo>
                    <a:cubicBezTo>
                      <a:pt x="421" y="2275"/>
                      <a:pt x="442" y="2279"/>
                      <a:pt x="464" y="2279"/>
                    </a:cubicBezTo>
                    <a:cubicBezTo>
                      <a:pt x="559" y="2279"/>
                      <a:pt x="681" y="2205"/>
                      <a:pt x="719" y="2151"/>
                    </a:cubicBezTo>
                    <a:cubicBezTo>
                      <a:pt x="748" y="2207"/>
                      <a:pt x="932" y="2429"/>
                      <a:pt x="1066" y="2429"/>
                    </a:cubicBezTo>
                    <a:cubicBezTo>
                      <a:pt x="1068" y="2429"/>
                      <a:pt x="1071" y="2429"/>
                      <a:pt x="1074" y="2429"/>
                    </a:cubicBezTo>
                    <a:cubicBezTo>
                      <a:pt x="1218" y="2410"/>
                      <a:pt x="1697" y="1931"/>
                      <a:pt x="1812" y="1653"/>
                    </a:cubicBezTo>
                    <a:cubicBezTo>
                      <a:pt x="1927" y="1385"/>
                      <a:pt x="1974" y="1231"/>
                      <a:pt x="1840" y="934"/>
                    </a:cubicBezTo>
                    <a:cubicBezTo>
                      <a:pt x="1610" y="522"/>
                      <a:pt x="1256" y="197"/>
                      <a:pt x="825" y="5"/>
                    </a:cubicBezTo>
                    <a:cubicBezTo>
                      <a:pt x="817" y="2"/>
                      <a:pt x="808" y="1"/>
                      <a:pt x="799" y="1"/>
                    </a:cubicBezTo>
                    <a:close/>
                  </a:path>
                </a:pathLst>
              </a:custGeom>
              <a:solidFill>
                <a:srgbClr val="F6E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047;p65">
                <a:extLst>
                  <a:ext uri="{FF2B5EF4-FFF2-40B4-BE49-F238E27FC236}">
                    <a16:creationId xmlns:a16="http://schemas.microsoft.com/office/drawing/2014/main" xmlns="" id="{CD3AEA5D-E361-43BD-A17D-0E136D6086BA}"/>
                  </a:ext>
                </a:extLst>
              </p:cNvPr>
              <p:cNvSpPr/>
              <p:nvPr/>
            </p:nvSpPr>
            <p:spPr>
              <a:xfrm>
                <a:off x="5227961" y="3274653"/>
                <a:ext cx="137849" cy="165500"/>
              </a:xfrm>
              <a:custGeom>
                <a:avLst/>
                <a:gdLst/>
                <a:ahLst/>
                <a:cxnLst/>
                <a:rect l="l" t="t" r="r" b="b"/>
                <a:pathLst>
                  <a:path w="2214" h="2658" extrusionOk="0">
                    <a:moveTo>
                      <a:pt x="901" y="244"/>
                    </a:moveTo>
                    <a:cubicBezTo>
                      <a:pt x="1294" y="426"/>
                      <a:pt x="1630" y="723"/>
                      <a:pt x="1840" y="1106"/>
                    </a:cubicBezTo>
                    <a:cubicBezTo>
                      <a:pt x="1955" y="1355"/>
                      <a:pt x="1917" y="1479"/>
                      <a:pt x="1812" y="1728"/>
                    </a:cubicBezTo>
                    <a:cubicBezTo>
                      <a:pt x="1706" y="1978"/>
                      <a:pt x="1275" y="2399"/>
                      <a:pt x="1179" y="2418"/>
                    </a:cubicBezTo>
                    <a:cubicBezTo>
                      <a:pt x="1122" y="2418"/>
                      <a:pt x="978" y="2284"/>
                      <a:pt x="940" y="2207"/>
                    </a:cubicBezTo>
                    <a:cubicBezTo>
                      <a:pt x="911" y="2169"/>
                      <a:pt x="882" y="2150"/>
                      <a:pt x="834" y="2150"/>
                    </a:cubicBezTo>
                    <a:cubicBezTo>
                      <a:pt x="796" y="2150"/>
                      <a:pt x="758" y="2160"/>
                      <a:pt x="729" y="2198"/>
                    </a:cubicBezTo>
                    <a:cubicBezTo>
                      <a:pt x="691" y="2236"/>
                      <a:pt x="633" y="2265"/>
                      <a:pt x="566" y="2275"/>
                    </a:cubicBezTo>
                    <a:cubicBezTo>
                      <a:pt x="461" y="2102"/>
                      <a:pt x="375" y="1920"/>
                      <a:pt x="317" y="1728"/>
                    </a:cubicBezTo>
                    <a:lnTo>
                      <a:pt x="288" y="1652"/>
                    </a:lnTo>
                    <a:cubicBezTo>
                      <a:pt x="231" y="1412"/>
                      <a:pt x="269" y="1173"/>
                      <a:pt x="375" y="962"/>
                    </a:cubicBezTo>
                    <a:cubicBezTo>
                      <a:pt x="547" y="598"/>
                      <a:pt x="806" y="272"/>
                      <a:pt x="901" y="244"/>
                    </a:cubicBezTo>
                    <a:close/>
                    <a:moveTo>
                      <a:pt x="909" y="0"/>
                    </a:moveTo>
                    <a:cubicBezTo>
                      <a:pt x="583" y="0"/>
                      <a:pt x="182" y="812"/>
                      <a:pt x="164" y="857"/>
                    </a:cubicBezTo>
                    <a:cubicBezTo>
                      <a:pt x="11" y="1182"/>
                      <a:pt x="1" y="1556"/>
                      <a:pt x="68" y="1738"/>
                    </a:cubicBezTo>
                    <a:lnTo>
                      <a:pt x="97" y="1815"/>
                    </a:lnTo>
                    <a:cubicBezTo>
                      <a:pt x="279" y="2275"/>
                      <a:pt x="365" y="2437"/>
                      <a:pt x="461" y="2485"/>
                    </a:cubicBezTo>
                    <a:cubicBezTo>
                      <a:pt x="507" y="2500"/>
                      <a:pt x="554" y="2507"/>
                      <a:pt x="599" y="2507"/>
                    </a:cubicBezTo>
                    <a:cubicBezTo>
                      <a:pt x="675" y="2507"/>
                      <a:pt x="749" y="2486"/>
                      <a:pt x="815" y="2437"/>
                    </a:cubicBezTo>
                    <a:cubicBezTo>
                      <a:pt x="901" y="2533"/>
                      <a:pt x="1036" y="2658"/>
                      <a:pt x="1179" y="2658"/>
                    </a:cubicBezTo>
                    <a:lnTo>
                      <a:pt x="1198" y="2658"/>
                    </a:lnTo>
                    <a:cubicBezTo>
                      <a:pt x="1409" y="2639"/>
                      <a:pt x="1917" y="2102"/>
                      <a:pt x="2032" y="1824"/>
                    </a:cubicBezTo>
                    <a:cubicBezTo>
                      <a:pt x="2157" y="1546"/>
                      <a:pt x="2214" y="1355"/>
                      <a:pt x="2061" y="1010"/>
                    </a:cubicBezTo>
                    <a:cubicBezTo>
                      <a:pt x="1821" y="569"/>
                      <a:pt x="1438" y="215"/>
                      <a:pt x="978" y="14"/>
                    </a:cubicBezTo>
                    <a:cubicBezTo>
                      <a:pt x="956" y="5"/>
                      <a:pt x="933" y="0"/>
                      <a:pt x="9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048;p65">
                <a:extLst>
                  <a:ext uri="{FF2B5EF4-FFF2-40B4-BE49-F238E27FC236}">
                    <a16:creationId xmlns:a16="http://schemas.microsoft.com/office/drawing/2014/main" xmlns="" id="{B1D17669-8350-40BD-969D-9969F82C841C}"/>
                  </a:ext>
                </a:extLst>
              </p:cNvPr>
              <p:cNvSpPr/>
              <p:nvPr/>
            </p:nvSpPr>
            <p:spPr>
              <a:xfrm>
                <a:off x="5269118" y="3397131"/>
                <a:ext cx="17994" cy="28144"/>
              </a:xfrm>
              <a:custGeom>
                <a:avLst/>
                <a:gdLst/>
                <a:ahLst/>
                <a:cxnLst/>
                <a:rect l="l" t="t" r="r" b="b"/>
                <a:pathLst>
                  <a:path w="289" h="452" extrusionOk="0">
                    <a:moveTo>
                      <a:pt x="219" y="1"/>
                    </a:moveTo>
                    <a:cubicBezTo>
                      <a:pt x="198" y="1"/>
                      <a:pt x="177" y="14"/>
                      <a:pt x="164" y="39"/>
                    </a:cubicBezTo>
                    <a:lnTo>
                      <a:pt x="164" y="49"/>
                    </a:lnTo>
                    <a:lnTo>
                      <a:pt x="58" y="269"/>
                    </a:lnTo>
                    <a:lnTo>
                      <a:pt x="49" y="269"/>
                    </a:lnTo>
                    <a:cubicBezTo>
                      <a:pt x="1" y="355"/>
                      <a:pt x="68" y="451"/>
                      <a:pt x="154" y="451"/>
                    </a:cubicBezTo>
                    <a:cubicBezTo>
                      <a:pt x="221" y="451"/>
                      <a:pt x="288" y="403"/>
                      <a:pt x="288" y="327"/>
                    </a:cubicBezTo>
                    <a:lnTo>
                      <a:pt x="288" y="68"/>
                    </a:lnTo>
                    <a:cubicBezTo>
                      <a:pt x="288" y="39"/>
                      <a:pt x="279" y="20"/>
                      <a:pt x="250" y="11"/>
                    </a:cubicBezTo>
                    <a:cubicBezTo>
                      <a:pt x="240" y="4"/>
                      <a:pt x="230" y="1"/>
                      <a:pt x="219" y="1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049;p65">
                <a:extLst>
                  <a:ext uri="{FF2B5EF4-FFF2-40B4-BE49-F238E27FC236}">
                    <a16:creationId xmlns:a16="http://schemas.microsoft.com/office/drawing/2014/main" xmlns="" id="{4D66D003-E95B-4193-AB98-DC59C26EB3BA}"/>
                  </a:ext>
                </a:extLst>
              </p:cNvPr>
              <p:cNvSpPr/>
              <p:nvPr/>
            </p:nvSpPr>
            <p:spPr>
              <a:xfrm>
                <a:off x="4214530" y="2953732"/>
                <a:ext cx="1093392" cy="725076"/>
              </a:xfrm>
              <a:custGeom>
                <a:avLst/>
                <a:gdLst/>
                <a:ahLst/>
                <a:cxnLst/>
                <a:rect l="l" t="t" r="r" b="b"/>
                <a:pathLst>
                  <a:path w="17561" h="11645" extrusionOk="0">
                    <a:moveTo>
                      <a:pt x="7966" y="0"/>
                    </a:moveTo>
                    <a:cubicBezTo>
                      <a:pt x="7229" y="0"/>
                      <a:pt x="6399" y="113"/>
                      <a:pt x="5499" y="416"/>
                    </a:cubicBezTo>
                    <a:cubicBezTo>
                      <a:pt x="4790" y="627"/>
                      <a:pt x="3353" y="1719"/>
                      <a:pt x="2893" y="2686"/>
                    </a:cubicBezTo>
                    <a:cubicBezTo>
                      <a:pt x="2424" y="3663"/>
                      <a:pt x="1638" y="5014"/>
                      <a:pt x="1638" y="5014"/>
                    </a:cubicBezTo>
                    <a:cubicBezTo>
                      <a:pt x="1140" y="5311"/>
                      <a:pt x="86" y="5838"/>
                      <a:pt x="48" y="5905"/>
                    </a:cubicBezTo>
                    <a:cubicBezTo>
                      <a:pt x="19" y="5972"/>
                      <a:pt x="0" y="7524"/>
                      <a:pt x="450" y="8023"/>
                    </a:cubicBezTo>
                    <a:cubicBezTo>
                      <a:pt x="1249" y="8189"/>
                      <a:pt x="1839" y="8241"/>
                      <a:pt x="2262" y="8241"/>
                    </a:cubicBezTo>
                    <a:cubicBezTo>
                      <a:pt x="2787" y="8241"/>
                      <a:pt x="3056" y="8161"/>
                      <a:pt x="3152" y="8118"/>
                    </a:cubicBezTo>
                    <a:cubicBezTo>
                      <a:pt x="3324" y="8051"/>
                      <a:pt x="4110" y="7543"/>
                      <a:pt x="4110" y="7543"/>
                    </a:cubicBezTo>
                    <a:lnTo>
                      <a:pt x="4225" y="7879"/>
                    </a:lnTo>
                    <a:cubicBezTo>
                      <a:pt x="4225" y="7879"/>
                      <a:pt x="3823" y="9412"/>
                      <a:pt x="3966" y="10724"/>
                    </a:cubicBezTo>
                    <a:cubicBezTo>
                      <a:pt x="5155" y="11175"/>
                      <a:pt x="6691" y="11644"/>
                      <a:pt x="8576" y="11644"/>
                    </a:cubicBezTo>
                    <a:cubicBezTo>
                      <a:pt x="9092" y="11644"/>
                      <a:pt x="9635" y="11609"/>
                      <a:pt x="10203" y="11529"/>
                    </a:cubicBezTo>
                    <a:cubicBezTo>
                      <a:pt x="12838" y="11155"/>
                      <a:pt x="14284" y="10073"/>
                      <a:pt x="14332" y="9967"/>
                    </a:cubicBezTo>
                    <a:cubicBezTo>
                      <a:pt x="14380" y="9872"/>
                      <a:pt x="14102" y="7323"/>
                      <a:pt x="13662" y="6356"/>
                    </a:cubicBezTo>
                    <a:lnTo>
                      <a:pt x="13662" y="6356"/>
                    </a:lnTo>
                    <a:cubicBezTo>
                      <a:pt x="14763" y="6576"/>
                      <a:pt x="16076" y="7055"/>
                      <a:pt x="16191" y="7055"/>
                    </a:cubicBezTo>
                    <a:cubicBezTo>
                      <a:pt x="16315" y="7055"/>
                      <a:pt x="17561" y="6039"/>
                      <a:pt x="17522" y="4909"/>
                    </a:cubicBezTo>
                    <a:cubicBezTo>
                      <a:pt x="16085" y="3424"/>
                      <a:pt x="14802" y="2408"/>
                      <a:pt x="13594" y="1776"/>
                    </a:cubicBezTo>
                    <a:cubicBezTo>
                      <a:pt x="12387" y="1134"/>
                      <a:pt x="11525" y="991"/>
                      <a:pt x="11525" y="991"/>
                    </a:cubicBezTo>
                    <a:cubicBezTo>
                      <a:pt x="11525" y="991"/>
                      <a:pt x="10150" y="0"/>
                      <a:pt x="79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050;p65">
                <a:extLst>
                  <a:ext uri="{FF2B5EF4-FFF2-40B4-BE49-F238E27FC236}">
                    <a16:creationId xmlns:a16="http://schemas.microsoft.com/office/drawing/2014/main" xmlns="" id="{9AF40B34-0464-4219-9489-A4D53FB5E4DD}"/>
                  </a:ext>
                </a:extLst>
              </p:cNvPr>
              <p:cNvSpPr/>
              <p:nvPr/>
            </p:nvSpPr>
            <p:spPr>
              <a:xfrm>
                <a:off x="4206747" y="2946509"/>
                <a:ext cx="1108335" cy="740020"/>
              </a:xfrm>
              <a:custGeom>
                <a:avLst/>
                <a:gdLst/>
                <a:ahLst/>
                <a:cxnLst/>
                <a:rect l="l" t="t" r="r" b="b"/>
                <a:pathLst>
                  <a:path w="17801" h="11885" extrusionOk="0">
                    <a:moveTo>
                      <a:pt x="8098" y="247"/>
                    </a:moveTo>
                    <a:cubicBezTo>
                      <a:pt x="10215" y="247"/>
                      <a:pt x="11571" y="1198"/>
                      <a:pt x="11593" y="1212"/>
                    </a:cubicBezTo>
                    <a:cubicBezTo>
                      <a:pt x="11602" y="1222"/>
                      <a:pt x="11621" y="1231"/>
                      <a:pt x="11641" y="1231"/>
                    </a:cubicBezTo>
                    <a:cubicBezTo>
                      <a:pt x="12350" y="1394"/>
                      <a:pt x="13039" y="1653"/>
                      <a:pt x="13672" y="2007"/>
                    </a:cubicBezTo>
                    <a:cubicBezTo>
                      <a:pt x="14898" y="2649"/>
                      <a:pt x="16162" y="3655"/>
                      <a:pt x="17532" y="5082"/>
                    </a:cubicBezTo>
                    <a:cubicBezTo>
                      <a:pt x="17542" y="6069"/>
                      <a:pt x="16498" y="6960"/>
                      <a:pt x="16316" y="7056"/>
                    </a:cubicBezTo>
                    <a:cubicBezTo>
                      <a:pt x="16249" y="7037"/>
                      <a:pt x="16057" y="6979"/>
                      <a:pt x="15856" y="6912"/>
                    </a:cubicBezTo>
                    <a:cubicBezTo>
                      <a:pt x="15185" y="6692"/>
                      <a:pt x="14505" y="6510"/>
                      <a:pt x="13815" y="6366"/>
                    </a:cubicBezTo>
                    <a:cubicBezTo>
                      <a:pt x="13805" y="6361"/>
                      <a:pt x="13794" y="6359"/>
                      <a:pt x="13783" y="6359"/>
                    </a:cubicBezTo>
                    <a:cubicBezTo>
                      <a:pt x="13753" y="6359"/>
                      <a:pt x="13721" y="6376"/>
                      <a:pt x="13700" y="6404"/>
                    </a:cubicBezTo>
                    <a:cubicBezTo>
                      <a:pt x="13672" y="6443"/>
                      <a:pt x="13662" y="6481"/>
                      <a:pt x="13681" y="6529"/>
                    </a:cubicBezTo>
                    <a:cubicBezTo>
                      <a:pt x="14084" y="7420"/>
                      <a:pt x="14352" y="9748"/>
                      <a:pt x="14342" y="10045"/>
                    </a:cubicBezTo>
                    <a:cubicBezTo>
                      <a:pt x="14170" y="10208"/>
                      <a:pt x="12771" y="11185"/>
                      <a:pt x="10309" y="11530"/>
                    </a:cubicBezTo>
                    <a:cubicBezTo>
                      <a:pt x="9740" y="11609"/>
                      <a:pt x="9200" y="11644"/>
                      <a:pt x="8686" y="11644"/>
                    </a:cubicBezTo>
                    <a:cubicBezTo>
                      <a:pt x="6847" y="11644"/>
                      <a:pt x="5360" y="11198"/>
                      <a:pt x="4206" y="10764"/>
                    </a:cubicBezTo>
                    <a:cubicBezTo>
                      <a:pt x="4082" y="9489"/>
                      <a:pt x="4465" y="8033"/>
                      <a:pt x="4484" y="8024"/>
                    </a:cubicBezTo>
                    <a:cubicBezTo>
                      <a:pt x="4484" y="8004"/>
                      <a:pt x="4484" y="7985"/>
                      <a:pt x="4484" y="7956"/>
                    </a:cubicBezTo>
                    <a:lnTo>
                      <a:pt x="4369" y="7631"/>
                    </a:lnTo>
                    <a:cubicBezTo>
                      <a:pt x="4349" y="7577"/>
                      <a:pt x="4301" y="7547"/>
                      <a:pt x="4250" y="7547"/>
                    </a:cubicBezTo>
                    <a:cubicBezTo>
                      <a:pt x="4229" y="7547"/>
                      <a:pt x="4207" y="7552"/>
                      <a:pt x="4187" y="7564"/>
                    </a:cubicBezTo>
                    <a:cubicBezTo>
                      <a:pt x="3976" y="7707"/>
                      <a:pt x="3373" y="8081"/>
                      <a:pt x="3239" y="8139"/>
                    </a:cubicBezTo>
                    <a:cubicBezTo>
                      <a:pt x="3199" y="8150"/>
                      <a:pt x="2959" y="8244"/>
                      <a:pt x="2391" y="8244"/>
                    </a:cubicBezTo>
                    <a:cubicBezTo>
                      <a:pt x="1991" y="8244"/>
                      <a:pt x="1429" y="8197"/>
                      <a:pt x="662" y="8043"/>
                    </a:cubicBezTo>
                    <a:cubicBezTo>
                      <a:pt x="298" y="7583"/>
                      <a:pt x="278" y="6328"/>
                      <a:pt x="298" y="6088"/>
                    </a:cubicBezTo>
                    <a:cubicBezTo>
                      <a:pt x="393" y="6031"/>
                      <a:pt x="710" y="5858"/>
                      <a:pt x="968" y="5724"/>
                    </a:cubicBezTo>
                    <a:cubicBezTo>
                      <a:pt x="1275" y="5561"/>
                      <a:pt x="1620" y="5379"/>
                      <a:pt x="1840" y="5245"/>
                    </a:cubicBezTo>
                    <a:cubicBezTo>
                      <a:pt x="1859" y="5226"/>
                      <a:pt x="1878" y="5217"/>
                      <a:pt x="1888" y="5197"/>
                    </a:cubicBezTo>
                    <a:cubicBezTo>
                      <a:pt x="1897" y="5188"/>
                      <a:pt x="2673" y="3827"/>
                      <a:pt x="3133" y="2869"/>
                    </a:cubicBezTo>
                    <a:cubicBezTo>
                      <a:pt x="3593" y="1921"/>
                      <a:pt x="5001" y="848"/>
                      <a:pt x="5682" y="656"/>
                    </a:cubicBezTo>
                    <a:cubicBezTo>
                      <a:pt x="6561" y="358"/>
                      <a:pt x="7374" y="247"/>
                      <a:pt x="8098" y="247"/>
                    </a:cubicBezTo>
                    <a:close/>
                    <a:moveTo>
                      <a:pt x="8078" y="0"/>
                    </a:moveTo>
                    <a:cubicBezTo>
                      <a:pt x="7333" y="0"/>
                      <a:pt x="6497" y="114"/>
                      <a:pt x="5595" y="417"/>
                    </a:cubicBezTo>
                    <a:cubicBezTo>
                      <a:pt x="4877" y="628"/>
                      <a:pt x="3411" y="1729"/>
                      <a:pt x="2913" y="2754"/>
                    </a:cubicBezTo>
                    <a:cubicBezTo>
                      <a:pt x="2482" y="3636"/>
                      <a:pt x="1792" y="4852"/>
                      <a:pt x="1677" y="5044"/>
                    </a:cubicBezTo>
                    <a:cubicBezTo>
                      <a:pt x="1457" y="5178"/>
                      <a:pt x="1131" y="5351"/>
                      <a:pt x="844" y="5504"/>
                    </a:cubicBezTo>
                    <a:cubicBezTo>
                      <a:pt x="144" y="5868"/>
                      <a:pt x="96" y="5906"/>
                      <a:pt x="68" y="5973"/>
                    </a:cubicBezTo>
                    <a:cubicBezTo>
                      <a:pt x="10" y="6098"/>
                      <a:pt x="1" y="7679"/>
                      <a:pt x="489" y="8225"/>
                    </a:cubicBezTo>
                    <a:cubicBezTo>
                      <a:pt x="508" y="8234"/>
                      <a:pt x="527" y="8253"/>
                      <a:pt x="556" y="8253"/>
                    </a:cubicBezTo>
                    <a:cubicBezTo>
                      <a:pt x="1383" y="8422"/>
                      <a:pt x="1983" y="8474"/>
                      <a:pt x="2411" y="8474"/>
                    </a:cubicBezTo>
                    <a:cubicBezTo>
                      <a:pt x="2980" y="8474"/>
                      <a:pt x="3243" y="8382"/>
                      <a:pt x="3325" y="8349"/>
                    </a:cubicBezTo>
                    <a:cubicBezTo>
                      <a:pt x="3459" y="8292"/>
                      <a:pt x="3938" y="7995"/>
                      <a:pt x="4178" y="7842"/>
                    </a:cubicBezTo>
                    <a:lnTo>
                      <a:pt x="4225" y="7995"/>
                    </a:lnTo>
                    <a:cubicBezTo>
                      <a:pt x="4168" y="8234"/>
                      <a:pt x="3833" y="9623"/>
                      <a:pt x="3967" y="10850"/>
                    </a:cubicBezTo>
                    <a:cubicBezTo>
                      <a:pt x="3976" y="10898"/>
                      <a:pt x="4005" y="10936"/>
                      <a:pt x="4043" y="10955"/>
                    </a:cubicBezTo>
                    <a:cubicBezTo>
                      <a:pt x="5231" y="11405"/>
                      <a:pt x="6764" y="11884"/>
                      <a:pt x="8680" y="11884"/>
                    </a:cubicBezTo>
                    <a:cubicBezTo>
                      <a:pt x="9236" y="11875"/>
                      <a:pt x="9792" y="11837"/>
                      <a:pt x="10347" y="11760"/>
                    </a:cubicBezTo>
                    <a:cubicBezTo>
                      <a:pt x="13011" y="11386"/>
                      <a:pt x="14495" y="10294"/>
                      <a:pt x="14572" y="10131"/>
                    </a:cubicBezTo>
                    <a:cubicBezTo>
                      <a:pt x="14639" y="9968"/>
                      <a:pt x="14361" y="7698"/>
                      <a:pt x="13988" y="6634"/>
                    </a:cubicBezTo>
                    <a:lnTo>
                      <a:pt x="13988" y="6634"/>
                    </a:lnTo>
                    <a:cubicBezTo>
                      <a:pt x="14630" y="6778"/>
                      <a:pt x="15310" y="6989"/>
                      <a:pt x="15779" y="7133"/>
                    </a:cubicBezTo>
                    <a:cubicBezTo>
                      <a:pt x="15952" y="7200"/>
                      <a:pt x="16134" y="7248"/>
                      <a:pt x="16325" y="7286"/>
                    </a:cubicBezTo>
                    <a:cubicBezTo>
                      <a:pt x="16488" y="7286"/>
                      <a:pt x="16919" y="6845"/>
                      <a:pt x="16929" y="6826"/>
                    </a:cubicBezTo>
                    <a:cubicBezTo>
                      <a:pt x="17264" y="6491"/>
                      <a:pt x="17801" y="5801"/>
                      <a:pt x="17772" y="5025"/>
                    </a:cubicBezTo>
                    <a:cubicBezTo>
                      <a:pt x="17772" y="4996"/>
                      <a:pt x="17753" y="4967"/>
                      <a:pt x="17734" y="4948"/>
                    </a:cubicBezTo>
                    <a:cubicBezTo>
                      <a:pt x="16335" y="3482"/>
                      <a:pt x="15042" y="2448"/>
                      <a:pt x="13787" y="1787"/>
                    </a:cubicBezTo>
                    <a:cubicBezTo>
                      <a:pt x="13135" y="1423"/>
                      <a:pt x="12426" y="1154"/>
                      <a:pt x="11708" y="992"/>
                    </a:cubicBezTo>
                    <a:cubicBezTo>
                      <a:pt x="11511" y="865"/>
                      <a:pt x="10137" y="0"/>
                      <a:pt x="80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051;p65">
                <a:extLst>
                  <a:ext uri="{FF2B5EF4-FFF2-40B4-BE49-F238E27FC236}">
                    <a16:creationId xmlns:a16="http://schemas.microsoft.com/office/drawing/2014/main" xmlns="" id="{1F11CCDE-2D30-4B8A-AA89-D6D502997280}"/>
                  </a:ext>
                </a:extLst>
              </p:cNvPr>
              <p:cNvSpPr/>
              <p:nvPr/>
            </p:nvSpPr>
            <p:spPr>
              <a:xfrm>
                <a:off x="4544350" y="2917555"/>
                <a:ext cx="241641" cy="164691"/>
              </a:xfrm>
              <a:custGeom>
                <a:avLst/>
                <a:gdLst/>
                <a:ahLst/>
                <a:cxnLst/>
                <a:rect l="l" t="t" r="r" b="b"/>
                <a:pathLst>
                  <a:path w="3881" h="2645" extrusionOk="0">
                    <a:moveTo>
                      <a:pt x="2367" y="0"/>
                    </a:moveTo>
                    <a:cubicBezTo>
                      <a:pt x="1419" y="0"/>
                      <a:pt x="470" y="594"/>
                      <a:pt x="240" y="1322"/>
                    </a:cubicBezTo>
                    <a:cubicBezTo>
                      <a:pt x="1" y="2051"/>
                      <a:pt x="576" y="2645"/>
                      <a:pt x="1524" y="2645"/>
                    </a:cubicBezTo>
                    <a:cubicBezTo>
                      <a:pt x="2463" y="2645"/>
                      <a:pt x="3421" y="2051"/>
                      <a:pt x="3651" y="1322"/>
                    </a:cubicBezTo>
                    <a:cubicBezTo>
                      <a:pt x="3881" y="594"/>
                      <a:pt x="3306" y="0"/>
                      <a:pt x="236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052;p65">
                <a:extLst>
                  <a:ext uri="{FF2B5EF4-FFF2-40B4-BE49-F238E27FC236}">
                    <a16:creationId xmlns:a16="http://schemas.microsoft.com/office/drawing/2014/main" xmlns="" id="{E20F16A6-C631-4E54-828F-FF278EC46F81}"/>
                  </a:ext>
                </a:extLst>
              </p:cNvPr>
              <p:cNvSpPr/>
              <p:nvPr/>
            </p:nvSpPr>
            <p:spPr>
              <a:xfrm>
                <a:off x="4544972" y="2909772"/>
                <a:ext cx="240458" cy="180257"/>
              </a:xfrm>
              <a:custGeom>
                <a:avLst/>
                <a:gdLst/>
                <a:ahLst/>
                <a:cxnLst/>
                <a:rect l="l" t="t" r="r" b="b"/>
                <a:pathLst>
                  <a:path w="3862" h="2895" extrusionOk="0">
                    <a:moveTo>
                      <a:pt x="2357" y="240"/>
                    </a:moveTo>
                    <a:cubicBezTo>
                      <a:pt x="2836" y="240"/>
                      <a:pt x="3220" y="403"/>
                      <a:pt x="3421" y="681"/>
                    </a:cubicBezTo>
                    <a:cubicBezTo>
                      <a:pt x="3574" y="892"/>
                      <a:pt x="3612" y="1170"/>
                      <a:pt x="3517" y="1409"/>
                    </a:cubicBezTo>
                    <a:cubicBezTo>
                      <a:pt x="3306" y="2099"/>
                      <a:pt x="2396" y="2655"/>
                      <a:pt x="1505" y="2655"/>
                    </a:cubicBezTo>
                    <a:cubicBezTo>
                      <a:pt x="1035" y="2655"/>
                      <a:pt x="642" y="2492"/>
                      <a:pt x="432" y="2214"/>
                    </a:cubicBezTo>
                    <a:cubicBezTo>
                      <a:pt x="278" y="2003"/>
                      <a:pt x="250" y="1725"/>
                      <a:pt x="336" y="1486"/>
                    </a:cubicBezTo>
                    <a:cubicBezTo>
                      <a:pt x="556" y="796"/>
                      <a:pt x="1457" y="240"/>
                      <a:pt x="2348" y="240"/>
                    </a:cubicBezTo>
                    <a:close/>
                    <a:moveTo>
                      <a:pt x="2357" y="1"/>
                    </a:moveTo>
                    <a:cubicBezTo>
                      <a:pt x="1361" y="1"/>
                      <a:pt x="355" y="633"/>
                      <a:pt x="116" y="1409"/>
                    </a:cubicBezTo>
                    <a:cubicBezTo>
                      <a:pt x="1" y="1725"/>
                      <a:pt x="48" y="2080"/>
                      <a:pt x="250" y="2358"/>
                    </a:cubicBezTo>
                    <a:cubicBezTo>
                      <a:pt x="499" y="2693"/>
                      <a:pt x="959" y="2894"/>
                      <a:pt x="1514" y="2894"/>
                    </a:cubicBezTo>
                    <a:cubicBezTo>
                      <a:pt x="2501" y="2894"/>
                      <a:pt x="3507" y="2262"/>
                      <a:pt x="3756" y="1486"/>
                    </a:cubicBezTo>
                    <a:cubicBezTo>
                      <a:pt x="3861" y="1170"/>
                      <a:pt x="3814" y="815"/>
                      <a:pt x="3622" y="537"/>
                    </a:cubicBezTo>
                    <a:cubicBezTo>
                      <a:pt x="3373" y="202"/>
                      <a:pt x="2913" y="1"/>
                      <a:pt x="23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053;p65">
                <a:extLst>
                  <a:ext uri="{FF2B5EF4-FFF2-40B4-BE49-F238E27FC236}">
                    <a16:creationId xmlns:a16="http://schemas.microsoft.com/office/drawing/2014/main" xmlns="" id="{FE246CA3-2A75-4DAD-88E2-CBBF9E7A1D4E}"/>
                  </a:ext>
                </a:extLst>
              </p:cNvPr>
              <p:cNvSpPr/>
              <p:nvPr/>
            </p:nvSpPr>
            <p:spPr>
              <a:xfrm>
                <a:off x="4020636" y="1992775"/>
                <a:ext cx="1136353" cy="1037210"/>
              </a:xfrm>
              <a:custGeom>
                <a:avLst/>
                <a:gdLst/>
                <a:ahLst/>
                <a:cxnLst/>
                <a:rect l="l" t="t" r="r" b="b"/>
                <a:pathLst>
                  <a:path w="18251" h="16658" extrusionOk="0">
                    <a:moveTo>
                      <a:pt x="9324" y="0"/>
                    </a:moveTo>
                    <a:cubicBezTo>
                      <a:pt x="5492" y="0"/>
                      <a:pt x="2608" y="1517"/>
                      <a:pt x="1390" y="4803"/>
                    </a:cubicBezTo>
                    <a:cubicBezTo>
                      <a:pt x="1" y="8558"/>
                      <a:pt x="2032" y="12956"/>
                      <a:pt x="3191" y="13760"/>
                    </a:cubicBezTo>
                    <a:cubicBezTo>
                      <a:pt x="3928" y="15006"/>
                      <a:pt x="7377" y="16577"/>
                      <a:pt x="9792" y="16653"/>
                    </a:cubicBezTo>
                    <a:cubicBezTo>
                      <a:pt x="9883" y="16656"/>
                      <a:pt x="9975" y="16657"/>
                      <a:pt x="10066" y="16657"/>
                    </a:cubicBezTo>
                    <a:cubicBezTo>
                      <a:pt x="13315" y="16657"/>
                      <a:pt x="16808" y="15185"/>
                      <a:pt x="17628" y="13061"/>
                    </a:cubicBezTo>
                    <a:cubicBezTo>
                      <a:pt x="17877" y="12381"/>
                      <a:pt x="17772" y="11403"/>
                      <a:pt x="17523" y="10436"/>
                    </a:cubicBezTo>
                    <a:cubicBezTo>
                      <a:pt x="17532" y="9938"/>
                      <a:pt x="18251" y="7667"/>
                      <a:pt x="17734" y="5253"/>
                    </a:cubicBezTo>
                    <a:cubicBezTo>
                      <a:pt x="17130" y="2455"/>
                      <a:pt x="15645" y="568"/>
                      <a:pt x="10989" y="89"/>
                    </a:cubicBezTo>
                    <a:cubicBezTo>
                      <a:pt x="10417" y="30"/>
                      <a:pt x="9861" y="0"/>
                      <a:pt x="9324" y="0"/>
                    </a:cubicBezTo>
                    <a:close/>
                  </a:path>
                </a:pathLst>
              </a:custGeom>
              <a:solidFill>
                <a:srgbClr val="F6E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2054;p65">
                <a:extLst>
                  <a:ext uri="{FF2B5EF4-FFF2-40B4-BE49-F238E27FC236}">
                    <a16:creationId xmlns:a16="http://schemas.microsoft.com/office/drawing/2014/main" xmlns="" id="{C597F4F2-86E2-45D5-9005-6A6BA24261DF}"/>
                  </a:ext>
                </a:extLst>
              </p:cNvPr>
              <p:cNvSpPr/>
              <p:nvPr/>
            </p:nvSpPr>
            <p:spPr>
              <a:xfrm>
                <a:off x="4312909" y="2626958"/>
                <a:ext cx="278064" cy="202424"/>
              </a:xfrm>
              <a:custGeom>
                <a:avLst/>
                <a:gdLst/>
                <a:ahLst/>
                <a:cxnLst/>
                <a:rect l="l" t="t" r="r" b="b"/>
                <a:pathLst>
                  <a:path w="4466" h="3251" extrusionOk="0">
                    <a:moveTo>
                      <a:pt x="2186" y="0"/>
                    </a:moveTo>
                    <a:cubicBezTo>
                      <a:pt x="1012" y="0"/>
                      <a:pt x="58" y="686"/>
                      <a:pt x="30" y="1563"/>
                    </a:cubicBezTo>
                    <a:cubicBezTo>
                      <a:pt x="1" y="2454"/>
                      <a:pt x="968" y="3211"/>
                      <a:pt x="2185" y="3250"/>
                    </a:cubicBezTo>
                    <a:cubicBezTo>
                      <a:pt x="2210" y="3250"/>
                      <a:pt x="2234" y="3250"/>
                      <a:pt x="2259" y="3250"/>
                    </a:cubicBezTo>
                    <a:cubicBezTo>
                      <a:pt x="3452" y="3250"/>
                      <a:pt x="4418" y="2570"/>
                      <a:pt x="4446" y="1688"/>
                    </a:cubicBezTo>
                    <a:cubicBezTo>
                      <a:pt x="4465" y="787"/>
                      <a:pt x="3498" y="40"/>
                      <a:pt x="2281" y="2"/>
                    </a:cubicBezTo>
                    <a:cubicBezTo>
                      <a:pt x="2249" y="1"/>
                      <a:pt x="2217" y="0"/>
                      <a:pt x="218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2055;p65">
                <a:extLst>
                  <a:ext uri="{FF2B5EF4-FFF2-40B4-BE49-F238E27FC236}">
                    <a16:creationId xmlns:a16="http://schemas.microsoft.com/office/drawing/2014/main" xmlns="" id="{92F9AABF-68BA-4225-BD16-DBA64C53F2F2}"/>
                  </a:ext>
                </a:extLst>
              </p:cNvPr>
              <p:cNvSpPr/>
              <p:nvPr/>
            </p:nvSpPr>
            <p:spPr>
              <a:xfrm>
                <a:off x="4925538" y="2644829"/>
                <a:ext cx="208268" cy="202548"/>
              </a:xfrm>
              <a:custGeom>
                <a:avLst/>
                <a:gdLst/>
                <a:ahLst/>
                <a:cxnLst/>
                <a:rect l="l" t="t" r="r" b="b"/>
                <a:pathLst>
                  <a:path w="3345" h="3253" extrusionOk="0">
                    <a:moveTo>
                      <a:pt x="2185" y="1"/>
                    </a:moveTo>
                    <a:cubicBezTo>
                      <a:pt x="1003" y="1"/>
                      <a:pt x="48" y="687"/>
                      <a:pt x="20" y="1564"/>
                    </a:cubicBezTo>
                    <a:cubicBezTo>
                      <a:pt x="1" y="2455"/>
                      <a:pt x="968" y="3212"/>
                      <a:pt x="2185" y="3250"/>
                    </a:cubicBezTo>
                    <a:cubicBezTo>
                      <a:pt x="2219" y="3252"/>
                      <a:pt x="2253" y="3252"/>
                      <a:pt x="2288" y="3252"/>
                    </a:cubicBezTo>
                    <a:cubicBezTo>
                      <a:pt x="2448" y="3252"/>
                      <a:pt x="2612" y="3235"/>
                      <a:pt x="2769" y="3212"/>
                    </a:cubicBezTo>
                    <a:cubicBezTo>
                      <a:pt x="2894" y="3010"/>
                      <a:pt x="3009" y="2809"/>
                      <a:pt x="3095" y="2589"/>
                    </a:cubicBezTo>
                    <a:cubicBezTo>
                      <a:pt x="3344" y="1947"/>
                      <a:pt x="3248" y="1037"/>
                      <a:pt x="3028" y="127"/>
                    </a:cubicBezTo>
                    <a:cubicBezTo>
                      <a:pt x="2779" y="50"/>
                      <a:pt x="2530" y="12"/>
                      <a:pt x="2281" y="2"/>
                    </a:cubicBezTo>
                    <a:cubicBezTo>
                      <a:pt x="2249" y="1"/>
                      <a:pt x="2217" y="1"/>
                      <a:pt x="21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2056;p65">
                <a:extLst>
                  <a:ext uri="{FF2B5EF4-FFF2-40B4-BE49-F238E27FC236}">
                    <a16:creationId xmlns:a16="http://schemas.microsoft.com/office/drawing/2014/main" xmlns="" id="{69B9B1EE-172C-4254-A16E-5D5CF12D5C0D}"/>
                  </a:ext>
                </a:extLst>
              </p:cNvPr>
              <p:cNvSpPr/>
              <p:nvPr/>
            </p:nvSpPr>
            <p:spPr>
              <a:xfrm>
                <a:off x="4013475" y="1985178"/>
                <a:ext cx="1143513" cy="1051718"/>
              </a:xfrm>
              <a:custGeom>
                <a:avLst/>
                <a:gdLst/>
                <a:ahLst/>
                <a:cxnLst/>
                <a:rect l="l" t="t" r="r" b="b"/>
                <a:pathLst>
                  <a:path w="18366" h="16891" extrusionOk="0">
                    <a:moveTo>
                      <a:pt x="9418" y="240"/>
                    </a:moveTo>
                    <a:cubicBezTo>
                      <a:pt x="9974" y="240"/>
                      <a:pt x="10539" y="269"/>
                      <a:pt x="11104" y="326"/>
                    </a:cubicBezTo>
                    <a:cubicBezTo>
                      <a:pt x="16086" y="834"/>
                      <a:pt x="17235" y="3066"/>
                      <a:pt x="17734" y="5394"/>
                    </a:cubicBezTo>
                    <a:cubicBezTo>
                      <a:pt x="18126" y="7253"/>
                      <a:pt x="17791" y="9015"/>
                      <a:pt x="17619" y="9954"/>
                    </a:cubicBezTo>
                    <a:cubicBezTo>
                      <a:pt x="17571" y="10156"/>
                      <a:pt x="17542" y="10357"/>
                      <a:pt x="17523" y="10558"/>
                    </a:cubicBezTo>
                    <a:lnTo>
                      <a:pt x="17523" y="10577"/>
                    </a:lnTo>
                    <a:lnTo>
                      <a:pt x="17523" y="10587"/>
                    </a:lnTo>
                    <a:cubicBezTo>
                      <a:pt x="17810" y="11708"/>
                      <a:pt x="17849" y="12560"/>
                      <a:pt x="17628" y="13135"/>
                    </a:cubicBezTo>
                    <a:cubicBezTo>
                      <a:pt x="16875" y="15116"/>
                      <a:pt x="13583" y="16655"/>
                      <a:pt x="10218" y="16655"/>
                    </a:cubicBezTo>
                    <a:cubicBezTo>
                      <a:pt x="10118" y="16655"/>
                      <a:pt x="10017" y="16654"/>
                      <a:pt x="9916" y="16651"/>
                    </a:cubicBezTo>
                    <a:cubicBezTo>
                      <a:pt x="7435" y="16574"/>
                      <a:pt x="4091" y="14965"/>
                      <a:pt x="3411" y="13825"/>
                    </a:cubicBezTo>
                    <a:lnTo>
                      <a:pt x="3392" y="13796"/>
                    </a:lnTo>
                    <a:lnTo>
                      <a:pt x="3373" y="13786"/>
                    </a:lnTo>
                    <a:cubicBezTo>
                      <a:pt x="2223" y="12982"/>
                      <a:pt x="278" y="8584"/>
                      <a:pt x="1620" y="4963"/>
                    </a:cubicBezTo>
                    <a:cubicBezTo>
                      <a:pt x="2769" y="1859"/>
                      <a:pt x="5442" y="240"/>
                      <a:pt x="9418" y="240"/>
                    </a:cubicBezTo>
                    <a:close/>
                    <a:moveTo>
                      <a:pt x="9446" y="0"/>
                    </a:moveTo>
                    <a:cubicBezTo>
                      <a:pt x="7750" y="0"/>
                      <a:pt x="6268" y="290"/>
                      <a:pt x="5030" y="872"/>
                    </a:cubicBezTo>
                    <a:cubicBezTo>
                      <a:pt x="3296" y="1677"/>
                      <a:pt x="2079" y="3028"/>
                      <a:pt x="1390" y="4886"/>
                    </a:cubicBezTo>
                    <a:cubicBezTo>
                      <a:pt x="1" y="8651"/>
                      <a:pt x="1984" y="13068"/>
                      <a:pt x="3220" y="13968"/>
                    </a:cubicBezTo>
                    <a:cubicBezTo>
                      <a:pt x="4043" y="15300"/>
                      <a:pt x="7521" y="16823"/>
                      <a:pt x="9907" y="16890"/>
                    </a:cubicBezTo>
                    <a:lnTo>
                      <a:pt x="10223" y="16890"/>
                    </a:lnTo>
                    <a:cubicBezTo>
                      <a:pt x="13681" y="16890"/>
                      <a:pt x="17063" y="15281"/>
                      <a:pt x="17849" y="13221"/>
                    </a:cubicBezTo>
                    <a:cubicBezTo>
                      <a:pt x="18088" y="12608"/>
                      <a:pt x="18050" y="11708"/>
                      <a:pt x="17753" y="10548"/>
                    </a:cubicBezTo>
                    <a:cubicBezTo>
                      <a:pt x="17772" y="10366"/>
                      <a:pt x="17801" y="10184"/>
                      <a:pt x="17839" y="10002"/>
                    </a:cubicBezTo>
                    <a:cubicBezTo>
                      <a:pt x="18031" y="9044"/>
                      <a:pt x="18366" y="7253"/>
                      <a:pt x="17964" y="5346"/>
                    </a:cubicBezTo>
                    <a:cubicBezTo>
                      <a:pt x="17446" y="2922"/>
                      <a:pt x="16258" y="614"/>
                      <a:pt x="11114" y="87"/>
                    </a:cubicBezTo>
                    <a:cubicBezTo>
                      <a:pt x="10537" y="29"/>
                      <a:pt x="9981" y="0"/>
                      <a:pt x="9446" y="0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2057;p65">
                <a:extLst>
                  <a:ext uri="{FF2B5EF4-FFF2-40B4-BE49-F238E27FC236}">
                    <a16:creationId xmlns:a16="http://schemas.microsoft.com/office/drawing/2014/main" xmlns="" id="{CA8FE859-3BC8-4D98-AE84-9AF6F83F7678}"/>
                  </a:ext>
                </a:extLst>
              </p:cNvPr>
              <p:cNvSpPr/>
              <p:nvPr/>
            </p:nvSpPr>
            <p:spPr>
              <a:xfrm>
                <a:off x="4039129" y="2609399"/>
                <a:ext cx="191519" cy="243830"/>
              </a:xfrm>
              <a:custGeom>
                <a:avLst/>
                <a:gdLst/>
                <a:ahLst/>
                <a:cxnLst/>
                <a:rect l="l" t="t" r="r" b="b"/>
                <a:pathLst>
                  <a:path w="3076" h="3916" extrusionOk="0">
                    <a:moveTo>
                      <a:pt x="1326" y="0"/>
                    </a:moveTo>
                    <a:cubicBezTo>
                      <a:pt x="1029" y="0"/>
                      <a:pt x="767" y="94"/>
                      <a:pt x="614" y="255"/>
                    </a:cubicBezTo>
                    <a:cubicBezTo>
                      <a:pt x="144" y="744"/>
                      <a:pt x="1" y="1548"/>
                      <a:pt x="575" y="2669"/>
                    </a:cubicBezTo>
                    <a:cubicBezTo>
                      <a:pt x="998" y="3477"/>
                      <a:pt x="1771" y="3916"/>
                      <a:pt x="2502" y="3916"/>
                    </a:cubicBezTo>
                    <a:cubicBezTo>
                      <a:pt x="2699" y="3916"/>
                      <a:pt x="2893" y="3884"/>
                      <a:pt x="3076" y="3819"/>
                    </a:cubicBezTo>
                    <a:lnTo>
                      <a:pt x="2511" y="542"/>
                    </a:lnTo>
                    <a:cubicBezTo>
                      <a:pt x="2168" y="162"/>
                      <a:pt x="1717" y="0"/>
                      <a:pt x="1326" y="0"/>
                    </a:cubicBezTo>
                    <a:close/>
                  </a:path>
                </a:pathLst>
              </a:custGeom>
              <a:solidFill>
                <a:srgbClr val="F6E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2058;p65">
                <a:extLst>
                  <a:ext uri="{FF2B5EF4-FFF2-40B4-BE49-F238E27FC236}">
                    <a16:creationId xmlns:a16="http://schemas.microsoft.com/office/drawing/2014/main" xmlns="" id="{ACFA40B6-3B97-4696-B099-EDDAB3EB8EBF}"/>
                  </a:ext>
                </a:extLst>
              </p:cNvPr>
              <p:cNvSpPr/>
              <p:nvPr/>
            </p:nvSpPr>
            <p:spPr>
              <a:xfrm>
                <a:off x="4103573" y="2672911"/>
                <a:ext cx="81688" cy="91965"/>
              </a:xfrm>
              <a:custGeom>
                <a:avLst/>
                <a:gdLst/>
                <a:ahLst/>
                <a:cxnLst/>
                <a:rect l="l" t="t" r="r" b="b"/>
                <a:pathLst>
                  <a:path w="1312" h="1477" extrusionOk="0">
                    <a:moveTo>
                      <a:pt x="175" y="0"/>
                    </a:moveTo>
                    <a:cubicBezTo>
                      <a:pt x="115" y="0"/>
                      <a:pt x="66" y="45"/>
                      <a:pt x="58" y="97"/>
                    </a:cubicBezTo>
                    <a:cubicBezTo>
                      <a:pt x="48" y="164"/>
                      <a:pt x="86" y="231"/>
                      <a:pt x="153" y="241"/>
                    </a:cubicBezTo>
                    <a:cubicBezTo>
                      <a:pt x="173" y="241"/>
                      <a:pt x="613" y="337"/>
                      <a:pt x="929" y="979"/>
                    </a:cubicBezTo>
                    <a:cubicBezTo>
                      <a:pt x="845" y="945"/>
                      <a:pt x="755" y="931"/>
                      <a:pt x="665" y="931"/>
                    </a:cubicBezTo>
                    <a:cubicBezTo>
                      <a:pt x="602" y="931"/>
                      <a:pt x="539" y="938"/>
                      <a:pt x="479" y="950"/>
                    </a:cubicBezTo>
                    <a:cubicBezTo>
                      <a:pt x="268" y="988"/>
                      <a:pt x="96" y="1132"/>
                      <a:pt x="29" y="1324"/>
                    </a:cubicBezTo>
                    <a:cubicBezTo>
                      <a:pt x="0" y="1391"/>
                      <a:pt x="39" y="1458"/>
                      <a:pt x="96" y="1477"/>
                    </a:cubicBezTo>
                    <a:lnTo>
                      <a:pt x="134" y="1477"/>
                    </a:lnTo>
                    <a:cubicBezTo>
                      <a:pt x="192" y="1477"/>
                      <a:pt x="230" y="1448"/>
                      <a:pt x="249" y="1400"/>
                    </a:cubicBezTo>
                    <a:cubicBezTo>
                      <a:pt x="307" y="1285"/>
                      <a:pt x="403" y="1209"/>
                      <a:pt x="527" y="1189"/>
                    </a:cubicBezTo>
                    <a:cubicBezTo>
                      <a:pt x="573" y="1178"/>
                      <a:pt x="621" y="1173"/>
                      <a:pt x="668" y="1173"/>
                    </a:cubicBezTo>
                    <a:cubicBezTo>
                      <a:pt x="825" y="1173"/>
                      <a:pt x="982" y="1234"/>
                      <a:pt x="1092" y="1352"/>
                    </a:cubicBezTo>
                    <a:cubicBezTo>
                      <a:pt x="1117" y="1376"/>
                      <a:pt x="1145" y="1387"/>
                      <a:pt x="1173" y="1387"/>
                    </a:cubicBezTo>
                    <a:cubicBezTo>
                      <a:pt x="1245" y="1387"/>
                      <a:pt x="1312" y="1317"/>
                      <a:pt x="1284" y="1228"/>
                    </a:cubicBezTo>
                    <a:cubicBezTo>
                      <a:pt x="939" y="145"/>
                      <a:pt x="221" y="1"/>
                      <a:pt x="192" y="1"/>
                    </a:cubicBezTo>
                    <a:cubicBezTo>
                      <a:pt x="186" y="1"/>
                      <a:pt x="180" y="0"/>
                      <a:pt x="1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2059;p65">
                <a:extLst>
                  <a:ext uri="{FF2B5EF4-FFF2-40B4-BE49-F238E27FC236}">
                    <a16:creationId xmlns:a16="http://schemas.microsoft.com/office/drawing/2014/main" xmlns="" id="{C6BD791B-E881-4227-AFCD-A118F977CB1B}"/>
                  </a:ext>
                </a:extLst>
              </p:cNvPr>
              <p:cNvSpPr/>
              <p:nvPr/>
            </p:nvSpPr>
            <p:spPr>
              <a:xfrm>
                <a:off x="4023002" y="2601740"/>
                <a:ext cx="219164" cy="259209"/>
              </a:xfrm>
              <a:custGeom>
                <a:avLst/>
                <a:gdLst/>
                <a:ahLst/>
                <a:cxnLst/>
                <a:rect l="l" t="t" r="r" b="b"/>
                <a:pathLst>
                  <a:path w="3520" h="4163" extrusionOk="0">
                    <a:moveTo>
                      <a:pt x="1526" y="0"/>
                    </a:moveTo>
                    <a:cubicBezTo>
                      <a:pt x="1253" y="0"/>
                      <a:pt x="993" y="111"/>
                      <a:pt x="786" y="292"/>
                    </a:cubicBezTo>
                    <a:cubicBezTo>
                      <a:pt x="451" y="646"/>
                      <a:pt x="1" y="1432"/>
                      <a:pt x="729" y="2850"/>
                    </a:cubicBezTo>
                    <a:cubicBezTo>
                      <a:pt x="1160" y="3664"/>
                      <a:pt x="1955" y="4162"/>
                      <a:pt x="2750" y="4162"/>
                    </a:cubicBezTo>
                    <a:cubicBezTo>
                      <a:pt x="2961" y="4162"/>
                      <a:pt x="3172" y="4134"/>
                      <a:pt x="3383" y="4066"/>
                    </a:cubicBezTo>
                    <a:cubicBezTo>
                      <a:pt x="3519" y="4015"/>
                      <a:pt x="3466" y="3827"/>
                      <a:pt x="3344" y="3827"/>
                    </a:cubicBezTo>
                    <a:cubicBezTo>
                      <a:pt x="3329" y="3827"/>
                      <a:pt x="3313" y="3830"/>
                      <a:pt x="3296" y="3837"/>
                    </a:cubicBezTo>
                    <a:cubicBezTo>
                      <a:pt x="3117" y="3901"/>
                      <a:pt x="2931" y="3932"/>
                      <a:pt x="2745" y="3932"/>
                    </a:cubicBezTo>
                    <a:cubicBezTo>
                      <a:pt x="2044" y="3932"/>
                      <a:pt x="1335" y="3494"/>
                      <a:pt x="949" y="2744"/>
                    </a:cubicBezTo>
                    <a:cubicBezTo>
                      <a:pt x="451" y="1796"/>
                      <a:pt x="461" y="991"/>
                      <a:pt x="959" y="474"/>
                    </a:cubicBezTo>
                    <a:cubicBezTo>
                      <a:pt x="1123" y="327"/>
                      <a:pt x="1333" y="251"/>
                      <a:pt x="1548" y="251"/>
                    </a:cubicBezTo>
                    <a:cubicBezTo>
                      <a:pt x="1572" y="251"/>
                      <a:pt x="1596" y="252"/>
                      <a:pt x="1620" y="254"/>
                    </a:cubicBezTo>
                    <a:cubicBezTo>
                      <a:pt x="2022" y="263"/>
                      <a:pt x="2405" y="445"/>
                      <a:pt x="2674" y="742"/>
                    </a:cubicBezTo>
                    <a:cubicBezTo>
                      <a:pt x="2695" y="768"/>
                      <a:pt x="2727" y="783"/>
                      <a:pt x="2760" y="783"/>
                    </a:cubicBezTo>
                    <a:cubicBezTo>
                      <a:pt x="2788" y="783"/>
                      <a:pt x="2815" y="773"/>
                      <a:pt x="2837" y="752"/>
                    </a:cubicBezTo>
                    <a:cubicBezTo>
                      <a:pt x="2894" y="713"/>
                      <a:pt x="2894" y="637"/>
                      <a:pt x="2856" y="589"/>
                    </a:cubicBezTo>
                    <a:cubicBezTo>
                      <a:pt x="2540" y="225"/>
                      <a:pt x="2099" y="14"/>
                      <a:pt x="1620" y="4"/>
                    </a:cubicBezTo>
                    <a:cubicBezTo>
                      <a:pt x="1589" y="1"/>
                      <a:pt x="1557" y="0"/>
                      <a:pt x="15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2060;p65">
                <a:extLst>
                  <a:ext uri="{FF2B5EF4-FFF2-40B4-BE49-F238E27FC236}">
                    <a16:creationId xmlns:a16="http://schemas.microsoft.com/office/drawing/2014/main" xmlns="" id="{47C5379D-7DC3-4EC1-8E21-700079FACF3C}"/>
                  </a:ext>
                </a:extLst>
              </p:cNvPr>
              <p:cNvSpPr/>
              <p:nvPr/>
            </p:nvSpPr>
            <p:spPr>
              <a:xfrm>
                <a:off x="4556927" y="2794019"/>
                <a:ext cx="302471" cy="177642"/>
              </a:xfrm>
              <a:custGeom>
                <a:avLst/>
                <a:gdLst/>
                <a:ahLst/>
                <a:cxnLst/>
                <a:rect l="l" t="t" r="r" b="b"/>
                <a:pathLst>
                  <a:path w="4858" h="2853" extrusionOk="0">
                    <a:moveTo>
                      <a:pt x="1385" y="0"/>
                    </a:moveTo>
                    <a:cubicBezTo>
                      <a:pt x="972" y="0"/>
                      <a:pt x="460" y="224"/>
                      <a:pt x="240" y="950"/>
                    </a:cubicBezTo>
                    <a:cubicBezTo>
                      <a:pt x="0" y="1697"/>
                      <a:pt x="613" y="2444"/>
                      <a:pt x="1667" y="2722"/>
                    </a:cubicBezTo>
                    <a:cubicBezTo>
                      <a:pt x="1971" y="2804"/>
                      <a:pt x="2298" y="2853"/>
                      <a:pt x="2624" y="2853"/>
                    </a:cubicBezTo>
                    <a:cubicBezTo>
                      <a:pt x="3594" y="2853"/>
                      <a:pt x="4551" y="2422"/>
                      <a:pt x="4838" y="1160"/>
                    </a:cubicBezTo>
                    <a:cubicBezTo>
                      <a:pt x="4857" y="1074"/>
                      <a:pt x="4742" y="796"/>
                      <a:pt x="4302" y="672"/>
                    </a:cubicBezTo>
                    <a:cubicBezTo>
                      <a:pt x="3851" y="547"/>
                      <a:pt x="1868" y="20"/>
                      <a:pt x="1437" y="1"/>
                    </a:cubicBezTo>
                    <a:cubicBezTo>
                      <a:pt x="1420" y="1"/>
                      <a:pt x="1403" y="0"/>
                      <a:pt x="1385" y="0"/>
                    </a:cubicBezTo>
                    <a:close/>
                  </a:path>
                </a:pathLst>
              </a:custGeom>
              <a:solidFill>
                <a:srgbClr val="C559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2061;p65">
                <a:extLst>
                  <a:ext uri="{FF2B5EF4-FFF2-40B4-BE49-F238E27FC236}">
                    <a16:creationId xmlns:a16="http://schemas.microsoft.com/office/drawing/2014/main" xmlns="" id="{AF7FA326-AA38-41C0-83B3-98E329C3A251}"/>
                  </a:ext>
                </a:extLst>
              </p:cNvPr>
              <p:cNvSpPr/>
              <p:nvPr/>
            </p:nvSpPr>
            <p:spPr>
              <a:xfrm>
                <a:off x="4559916" y="2854915"/>
                <a:ext cx="233858" cy="116685"/>
              </a:xfrm>
              <a:custGeom>
                <a:avLst/>
                <a:gdLst/>
                <a:ahLst/>
                <a:cxnLst/>
                <a:rect l="l" t="t" r="r" b="b"/>
                <a:pathLst>
                  <a:path w="3756" h="1874" extrusionOk="0">
                    <a:moveTo>
                      <a:pt x="683" y="0"/>
                    </a:moveTo>
                    <a:cubicBezTo>
                      <a:pt x="515" y="0"/>
                      <a:pt x="344" y="13"/>
                      <a:pt x="173" y="39"/>
                    </a:cubicBezTo>
                    <a:cubicBezTo>
                      <a:pt x="0" y="767"/>
                      <a:pt x="604" y="1476"/>
                      <a:pt x="1619" y="1744"/>
                    </a:cubicBezTo>
                    <a:cubicBezTo>
                      <a:pt x="1921" y="1825"/>
                      <a:pt x="2248" y="1873"/>
                      <a:pt x="2576" y="1873"/>
                    </a:cubicBezTo>
                    <a:cubicBezTo>
                      <a:pt x="2987" y="1873"/>
                      <a:pt x="3398" y="1797"/>
                      <a:pt x="3756" y="1610"/>
                    </a:cubicBezTo>
                    <a:cubicBezTo>
                      <a:pt x="3361" y="890"/>
                      <a:pt x="2115" y="0"/>
                      <a:pt x="683" y="0"/>
                    </a:cubicBezTo>
                    <a:close/>
                  </a:path>
                </a:pathLst>
              </a:custGeom>
              <a:solidFill>
                <a:srgbClr val="E9B7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2062;p65">
                <a:extLst>
                  <a:ext uri="{FF2B5EF4-FFF2-40B4-BE49-F238E27FC236}">
                    <a16:creationId xmlns:a16="http://schemas.microsoft.com/office/drawing/2014/main" xmlns="" id="{BD6F60ED-E626-4147-828B-BF00D9F62E27}"/>
                  </a:ext>
                </a:extLst>
              </p:cNvPr>
              <p:cNvSpPr/>
              <p:nvPr/>
            </p:nvSpPr>
            <p:spPr>
              <a:xfrm>
                <a:off x="4566454" y="2851179"/>
                <a:ext cx="231492" cy="107594"/>
              </a:xfrm>
              <a:custGeom>
                <a:avLst/>
                <a:gdLst/>
                <a:ahLst/>
                <a:cxnLst/>
                <a:rect l="l" t="t" r="r" b="b"/>
                <a:pathLst>
                  <a:path w="3718" h="1728" extrusionOk="0">
                    <a:moveTo>
                      <a:pt x="591" y="1"/>
                    </a:moveTo>
                    <a:cubicBezTo>
                      <a:pt x="416" y="1"/>
                      <a:pt x="238" y="14"/>
                      <a:pt x="58" y="41"/>
                    </a:cubicBezTo>
                    <a:cubicBezTo>
                      <a:pt x="20" y="41"/>
                      <a:pt x="0" y="80"/>
                      <a:pt x="10" y="108"/>
                    </a:cubicBezTo>
                    <a:cubicBezTo>
                      <a:pt x="10" y="133"/>
                      <a:pt x="32" y="158"/>
                      <a:pt x="62" y="158"/>
                    </a:cubicBezTo>
                    <a:cubicBezTo>
                      <a:pt x="67" y="158"/>
                      <a:pt x="72" y="158"/>
                      <a:pt x="77" y="156"/>
                    </a:cubicBezTo>
                    <a:cubicBezTo>
                      <a:pt x="242" y="132"/>
                      <a:pt x="406" y="120"/>
                      <a:pt x="568" y="120"/>
                    </a:cubicBezTo>
                    <a:cubicBezTo>
                      <a:pt x="1974" y="120"/>
                      <a:pt x="3215" y="994"/>
                      <a:pt x="3593" y="1699"/>
                    </a:cubicBezTo>
                    <a:cubicBezTo>
                      <a:pt x="3603" y="1718"/>
                      <a:pt x="3622" y="1727"/>
                      <a:pt x="3651" y="1727"/>
                    </a:cubicBezTo>
                    <a:cubicBezTo>
                      <a:pt x="3660" y="1727"/>
                      <a:pt x="3660" y="1727"/>
                      <a:pt x="3670" y="1718"/>
                    </a:cubicBezTo>
                    <a:cubicBezTo>
                      <a:pt x="3698" y="1708"/>
                      <a:pt x="3718" y="1670"/>
                      <a:pt x="3698" y="1641"/>
                    </a:cubicBezTo>
                    <a:cubicBezTo>
                      <a:pt x="3297" y="897"/>
                      <a:pt x="2047" y="1"/>
                      <a:pt x="5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2063;p65">
                <a:extLst>
                  <a:ext uri="{FF2B5EF4-FFF2-40B4-BE49-F238E27FC236}">
                    <a16:creationId xmlns:a16="http://schemas.microsoft.com/office/drawing/2014/main" xmlns="" id="{1F4293C6-A086-43B5-AC6E-4F4813DB5A34}"/>
                  </a:ext>
                </a:extLst>
              </p:cNvPr>
              <p:cNvSpPr/>
              <p:nvPr/>
            </p:nvSpPr>
            <p:spPr>
              <a:xfrm>
                <a:off x="4615955" y="2793957"/>
                <a:ext cx="233298" cy="59339"/>
              </a:xfrm>
              <a:custGeom>
                <a:avLst/>
                <a:gdLst/>
                <a:ahLst/>
                <a:cxnLst/>
                <a:rect l="l" t="t" r="r" b="b"/>
                <a:pathLst>
                  <a:path w="3747" h="953" extrusionOk="0">
                    <a:moveTo>
                      <a:pt x="428" y="0"/>
                    </a:moveTo>
                    <a:cubicBezTo>
                      <a:pt x="284" y="0"/>
                      <a:pt x="135" y="30"/>
                      <a:pt x="1" y="89"/>
                    </a:cubicBezTo>
                    <a:cubicBezTo>
                      <a:pt x="705" y="658"/>
                      <a:pt x="2172" y="952"/>
                      <a:pt x="3112" y="952"/>
                    </a:cubicBezTo>
                    <a:cubicBezTo>
                      <a:pt x="3374" y="952"/>
                      <a:pt x="3594" y="930"/>
                      <a:pt x="3746" y="884"/>
                    </a:cubicBezTo>
                    <a:cubicBezTo>
                      <a:pt x="3632" y="788"/>
                      <a:pt x="3497" y="711"/>
                      <a:pt x="3354" y="673"/>
                    </a:cubicBezTo>
                    <a:cubicBezTo>
                      <a:pt x="2903" y="539"/>
                      <a:pt x="920" y="21"/>
                      <a:pt x="489" y="2"/>
                    </a:cubicBezTo>
                    <a:cubicBezTo>
                      <a:pt x="469" y="1"/>
                      <a:pt x="448" y="0"/>
                      <a:pt x="4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2064;p65">
                <a:extLst>
                  <a:ext uri="{FF2B5EF4-FFF2-40B4-BE49-F238E27FC236}">
                    <a16:creationId xmlns:a16="http://schemas.microsoft.com/office/drawing/2014/main" xmlns="" id="{4DD4BD47-0232-491F-842B-E5DD4BFBAB2C}"/>
                  </a:ext>
                </a:extLst>
              </p:cNvPr>
              <p:cNvSpPr/>
              <p:nvPr/>
            </p:nvSpPr>
            <p:spPr>
              <a:xfrm>
                <a:off x="4611783" y="2795638"/>
                <a:ext cx="241641" cy="61705"/>
              </a:xfrm>
              <a:custGeom>
                <a:avLst/>
                <a:gdLst/>
                <a:ahLst/>
                <a:cxnLst/>
                <a:rect l="l" t="t" r="r" b="b"/>
                <a:pathLst>
                  <a:path w="3881" h="991" extrusionOk="0">
                    <a:moveTo>
                      <a:pt x="64" y="0"/>
                    </a:moveTo>
                    <a:cubicBezTo>
                      <a:pt x="47" y="0"/>
                      <a:pt x="30" y="7"/>
                      <a:pt x="20" y="23"/>
                    </a:cubicBezTo>
                    <a:cubicBezTo>
                      <a:pt x="1" y="42"/>
                      <a:pt x="10" y="81"/>
                      <a:pt x="29" y="109"/>
                    </a:cubicBezTo>
                    <a:cubicBezTo>
                      <a:pt x="729" y="665"/>
                      <a:pt x="2223" y="991"/>
                      <a:pt x="3200" y="991"/>
                    </a:cubicBezTo>
                    <a:cubicBezTo>
                      <a:pt x="3411" y="991"/>
                      <a:pt x="3622" y="972"/>
                      <a:pt x="3833" y="924"/>
                    </a:cubicBezTo>
                    <a:cubicBezTo>
                      <a:pt x="3861" y="905"/>
                      <a:pt x="3881" y="876"/>
                      <a:pt x="3871" y="847"/>
                    </a:cubicBezTo>
                    <a:cubicBezTo>
                      <a:pt x="3861" y="809"/>
                      <a:pt x="3833" y="799"/>
                      <a:pt x="3804" y="799"/>
                    </a:cubicBezTo>
                    <a:cubicBezTo>
                      <a:pt x="3659" y="841"/>
                      <a:pt x="3445" y="862"/>
                      <a:pt x="3189" y="862"/>
                    </a:cubicBezTo>
                    <a:cubicBezTo>
                      <a:pt x="2272" y="862"/>
                      <a:pt x="817" y="590"/>
                      <a:pt x="106" y="14"/>
                    </a:cubicBezTo>
                    <a:cubicBezTo>
                      <a:pt x="93" y="5"/>
                      <a:pt x="78" y="0"/>
                      <a:pt x="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2065;p65">
                <a:extLst>
                  <a:ext uri="{FF2B5EF4-FFF2-40B4-BE49-F238E27FC236}">
                    <a16:creationId xmlns:a16="http://schemas.microsoft.com/office/drawing/2014/main" xmlns="" id="{3DC6D505-7931-4E52-A860-664A496EF2CE}"/>
                  </a:ext>
                </a:extLst>
              </p:cNvPr>
              <p:cNvSpPr/>
              <p:nvPr/>
            </p:nvSpPr>
            <p:spPr>
              <a:xfrm>
                <a:off x="4562282" y="2790283"/>
                <a:ext cx="301849" cy="185238"/>
              </a:xfrm>
              <a:custGeom>
                <a:avLst/>
                <a:gdLst/>
                <a:ahLst/>
                <a:cxnLst/>
                <a:rect l="l" t="t" r="r" b="b"/>
                <a:pathLst>
                  <a:path w="4848" h="2975" extrusionOk="0">
                    <a:moveTo>
                      <a:pt x="1351" y="119"/>
                    </a:moveTo>
                    <a:cubicBezTo>
                      <a:pt x="1763" y="138"/>
                      <a:pt x="3698" y="636"/>
                      <a:pt x="4197" y="789"/>
                    </a:cubicBezTo>
                    <a:cubicBezTo>
                      <a:pt x="4599" y="904"/>
                      <a:pt x="4704" y="1153"/>
                      <a:pt x="4695" y="1201"/>
                    </a:cubicBezTo>
                    <a:cubicBezTo>
                      <a:pt x="4561" y="1805"/>
                      <a:pt x="4254" y="2255"/>
                      <a:pt x="3794" y="2533"/>
                    </a:cubicBezTo>
                    <a:cubicBezTo>
                      <a:pt x="3441" y="2745"/>
                      <a:pt x="3001" y="2852"/>
                      <a:pt x="2524" y="2852"/>
                    </a:cubicBezTo>
                    <a:cubicBezTo>
                      <a:pt x="2224" y="2852"/>
                      <a:pt x="1909" y="2810"/>
                      <a:pt x="1591" y="2725"/>
                    </a:cubicBezTo>
                    <a:cubicBezTo>
                      <a:pt x="997" y="2562"/>
                      <a:pt x="518" y="2236"/>
                      <a:pt x="297" y="1834"/>
                    </a:cubicBezTo>
                    <a:cubicBezTo>
                      <a:pt x="154" y="1585"/>
                      <a:pt x="125" y="1297"/>
                      <a:pt x="211" y="1019"/>
                    </a:cubicBezTo>
                    <a:cubicBezTo>
                      <a:pt x="460" y="205"/>
                      <a:pt x="1064" y="119"/>
                      <a:pt x="1303" y="119"/>
                    </a:cubicBezTo>
                    <a:close/>
                    <a:moveTo>
                      <a:pt x="1283" y="1"/>
                    </a:moveTo>
                    <a:cubicBezTo>
                      <a:pt x="999" y="1"/>
                      <a:pt x="356" y="116"/>
                      <a:pt x="96" y="981"/>
                    </a:cubicBezTo>
                    <a:cubicBezTo>
                      <a:pt x="0" y="1288"/>
                      <a:pt x="39" y="1623"/>
                      <a:pt x="192" y="1891"/>
                    </a:cubicBezTo>
                    <a:cubicBezTo>
                      <a:pt x="432" y="2322"/>
                      <a:pt x="930" y="2667"/>
                      <a:pt x="1562" y="2840"/>
                    </a:cubicBezTo>
                    <a:cubicBezTo>
                      <a:pt x="1878" y="2926"/>
                      <a:pt x="2204" y="2964"/>
                      <a:pt x="2530" y="2974"/>
                    </a:cubicBezTo>
                    <a:cubicBezTo>
                      <a:pt x="2547" y="2974"/>
                      <a:pt x="2565" y="2974"/>
                      <a:pt x="2583" y="2974"/>
                    </a:cubicBezTo>
                    <a:cubicBezTo>
                      <a:pt x="3025" y="2974"/>
                      <a:pt x="3465" y="2859"/>
                      <a:pt x="3861" y="2638"/>
                    </a:cubicBezTo>
                    <a:cubicBezTo>
                      <a:pt x="4350" y="2341"/>
                      <a:pt x="4676" y="1872"/>
                      <a:pt x="4819" y="1230"/>
                    </a:cubicBezTo>
                    <a:cubicBezTo>
                      <a:pt x="4848" y="1106"/>
                      <a:pt x="4695" y="809"/>
                      <a:pt x="4235" y="674"/>
                    </a:cubicBezTo>
                    <a:cubicBezTo>
                      <a:pt x="3813" y="550"/>
                      <a:pt x="1801" y="23"/>
                      <a:pt x="1361" y="4"/>
                    </a:cubicBezTo>
                    <a:cubicBezTo>
                      <a:pt x="1339" y="2"/>
                      <a:pt x="1313" y="1"/>
                      <a:pt x="12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2066;p65">
                <a:extLst>
                  <a:ext uri="{FF2B5EF4-FFF2-40B4-BE49-F238E27FC236}">
                    <a16:creationId xmlns:a16="http://schemas.microsoft.com/office/drawing/2014/main" xmlns="" id="{1E97D83D-C9A7-48C0-A588-4E2C5CCDB478}"/>
                  </a:ext>
                </a:extLst>
              </p:cNvPr>
              <p:cNvSpPr/>
              <p:nvPr/>
            </p:nvSpPr>
            <p:spPr>
              <a:xfrm>
                <a:off x="4836685" y="2716248"/>
                <a:ext cx="32252" cy="54046"/>
              </a:xfrm>
              <a:custGeom>
                <a:avLst/>
                <a:gdLst/>
                <a:ahLst/>
                <a:cxnLst/>
                <a:rect l="l" t="t" r="r" b="b"/>
                <a:pathLst>
                  <a:path w="518" h="868" extrusionOk="0">
                    <a:moveTo>
                      <a:pt x="261" y="1"/>
                    </a:moveTo>
                    <a:cubicBezTo>
                      <a:pt x="163" y="1"/>
                      <a:pt x="85" y="124"/>
                      <a:pt x="182" y="206"/>
                    </a:cubicBezTo>
                    <a:cubicBezTo>
                      <a:pt x="240" y="264"/>
                      <a:pt x="278" y="331"/>
                      <a:pt x="278" y="407"/>
                    </a:cubicBezTo>
                    <a:cubicBezTo>
                      <a:pt x="269" y="513"/>
                      <a:pt x="163" y="589"/>
                      <a:pt x="77" y="647"/>
                    </a:cubicBezTo>
                    <a:cubicBezTo>
                      <a:pt x="19" y="675"/>
                      <a:pt x="0" y="752"/>
                      <a:pt x="39" y="810"/>
                    </a:cubicBezTo>
                    <a:cubicBezTo>
                      <a:pt x="58" y="838"/>
                      <a:pt x="96" y="867"/>
                      <a:pt x="144" y="867"/>
                    </a:cubicBezTo>
                    <a:cubicBezTo>
                      <a:pt x="163" y="867"/>
                      <a:pt x="182" y="857"/>
                      <a:pt x="201" y="848"/>
                    </a:cubicBezTo>
                    <a:cubicBezTo>
                      <a:pt x="393" y="733"/>
                      <a:pt x="498" y="589"/>
                      <a:pt x="518" y="426"/>
                    </a:cubicBezTo>
                    <a:cubicBezTo>
                      <a:pt x="518" y="273"/>
                      <a:pt x="451" y="129"/>
                      <a:pt x="345" y="34"/>
                    </a:cubicBezTo>
                    <a:cubicBezTo>
                      <a:pt x="318" y="10"/>
                      <a:pt x="289" y="1"/>
                      <a:pt x="2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2067;p65">
                <a:extLst>
                  <a:ext uri="{FF2B5EF4-FFF2-40B4-BE49-F238E27FC236}">
                    <a16:creationId xmlns:a16="http://schemas.microsoft.com/office/drawing/2014/main" xmlns="" id="{D0C4E6DB-0F50-437C-9054-7282029F93F1}"/>
                  </a:ext>
                </a:extLst>
              </p:cNvPr>
              <p:cNvSpPr/>
              <p:nvPr/>
            </p:nvSpPr>
            <p:spPr>
              <a:xfrm>
                <a:off x="4410977" y="2668801"/>
                <a:ext cx="91899" cy="34308"/>
              </a:xfrm>
              <a:custGeom>
                <a:avLst/>
                <a:gdLst/>
                <a:ahLst/>
                <a:cxnLst/>
                <a:rect l="l" t="t" r="r" b="b"/>
                <a:pathLst>
                  <a:path w="1476" h="551" extrusionOk="0">
                    <a:moveTo>
                      <a:pt x="122" y="0"/>
                    </a:moveTo>
                    <a:cubicBezTo>
                      <a:pt x="15" y="0"/>
                      <a:pt x="0" y="173"/>
                      <a:pt x="122" y="182"/>
                    </a:cubicBezTo>
                    <a:cubicBezTo>
                      <a:pt x="227" y="192"/>
                      <a:pt x="342" y="202"/>
                      <a:pt x="457" y="221"/>
                    </a:cubicBezTo>
                    <a:cubicBezTo>
                      <a:pt x="562" y="240"/>
                      <a:pt x="677" y="259"/>
                      <a:pt x="783" y="288"/>
                    </a:cubicBezTo>
                    <a:cubicBezTo>
                      <a:pt x="888" y="317"/>
                      <a:pt x="993" y="355"/>
                      <a:pt x="1099" y="393"/>
                    </a:cubicBezTo>
                    <a:cubicBezTo>
                      <a:pt x="1204" y="441"/>
                      <a:pt x="1310" y="489"/>
                      <a:pt x="1405" y="546"/>
                    </a:cubicBezTo>
                    <a:cubicBezTo>
                      <a:pt x="1411" y="550"/>
                      <a:pt x="1418" y="551"/>
                      <a:pt x="1423" y="551"/>
                    </a:cubicBezTo>
                    <a:cubicBezTo>
                      <a:pt x="1454" y="551"/>
                      <a:pt x="1476" y="513"/>
                      <a:pt x="1444" y="489"/>
                    </a:cubicBezTo>
                    <a:cubicBezTo>
                      <a:pt x="1348" y="422"/>
                      <a:pt x="1252" y="355"/>
                      <a:pt x="1147" y="307"/>
                    </a:cubicBezTo>
                    <a:cubicBezTo>
                      <a:pt x="1041" y="259"/>
                      <a:pt x="926" y="211"/>
                      <a:pt x="821" y="173"/>
                    </a:cubicBezTo>
                    <a:cubicBezTo>
                      <a:pt x="716" y="135"/>
                      <a:pt x="601" y="96"/>
                      <a:pt x="486" y="67"/>
                    </a:cubicBezTo>
                    <a:cubicBezTo>
                      <a:pt x="371" y="39"/>
                      <a:pt x="256" y="20"/>
                      <a:pt x="141" y="0"/>
                    </a:cubicBezTo>
                    <a:lnTo>
                      <a:pt x="131" y="0"/>
                    </a:lnTo>
                    <a:cubicBezTo>
                      <a:pt x="128" y="0"/>
                      <a:pt x="125" y="0"/>
                      <a:pt x="12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2068;p65">
                <a:extLst>
                  <a:ext uri="{FF2B5EF4-FFF2-40B4-BE49-F238E27FC236}">
                    <a16:creationId xmlns:a16="http://schemas.microsoft.com/office/drawing/2014/main" xmlns="" id="{1C7DF5BE-51D9-4CA3-8F43-A3E126FC7F9F}"/>
                  </a:ext>
                </a:extLst>
              </p:cNvPr>
              <p:cNvSpPr/>
              <p:nvPr/>
            </p:nvSpPr>
            <p:spPr>
              <a:xfrm>
                <a:off x="4410790" y="2693272"/>
                <a:ext cx="64442" cy="22353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359" extrusionOk="0">
                    <a:moveTo>
                      <a:pt x="115" y="0"/>
                    </a:moveTo>
                    <a:cubicBezTo>
                      <a:pt x="0" y="0"/>
                      <a:pt x="0" y="182"/>
                      <a:pt x="115" y="182"/>
                    </a:cubicBezTo>
                    <a:cubicBezTo>
                      <a:pt x="268" y="182"/>
                      <a:pt x="412" y="201"/>
                      <a:pt x="556" y="230"/>
                    </a:cubicBezTo>
                    <a:cubicBezTo>
                      <a:pt x="709" y="259"/>
                      <a:pt x="843" y="297"/>
                      <a:pt x="987" y="355"/>
                    </a:cubicBezTo>
                    <a:cubicBezTo>
                      <a:pt x="990" y="357"/>
                      <a:pt x="993" y="359"/>
                      <a:pt x="997" y="359"/>
                    </a:cubicBezTo>
                    <a:cubicBezTo>
                      <a:pt x="1007" y="359"/>
                      <a:pt x="1018" y="352"/>
                      <a:pt x="1025" y="345"/>
                    </a:cubicBezTo>
                    <a:cubicBezTo>
                      <a:pt x="1035" y="326"/>
                      <a:pt x="1035" y="307"/>
                      <a:pt x="1016" y="297"/>
                    </a:cubicBezTo>
                    <a:cubicBezTo>
                      <a:pt x="881" y="221"/>
                      <a:pt x="738" y="153"/>
                      <a:pt x="594" y="106"/>
                    </a:cubicBezTo>
                    <a:cubicBezTo>
                      <a:pt x="441" y="58"/>
                      <a:pt x="287" y="19"/>
                      <a:pt x="1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2069;p65">
                <a:extLst>
                  <a:ext uri="{FF2B5EF4-FFF2-40B4-BE49-F238E27FC236}">
                    <a16:creationId xmlns:a16="http://schemas.microsoft.com/office/drawing/2014/main" xmlns="" id="{2FA60E9E-A682-4C06-B146-BF22D96B21A1}"/>
                  </a:ext>
                </a:extLst>
              </p:cNvPr>
              <p:cNvSpPr/>
              <p:nvPr/>
            </p:nvSpPr>
            <p:spPr>
              <a:xfrm>
                <a:off x="4410355" y="2718303"/>
                <a:ext cx="39101" cy="10834"/>
              </a:xfrm>
              <a:custGeom>
                <a:avLst/>
                <a:gdLst/>
                <a:ahLst/>
                <a:cxnLst/>
                <a:rect l="l" t="t" r="r" b="b"/>
                <a:pathLst>
                  <a:path w="628" h="174" extrusionOk="0">
                    <a:moveTo>
                      <a:pt x="93" y="1"/>
                    </a:moveTo>
                    <a:cubicBezTo>
                      <a:pt x="0" y="28"/>
                      <a:pt x="25" y="173"/>
                      <a:pt x="122" y="173"/>
                    </a:cubicBezTo>
                    <a:cubicBezTo>
                      <a:pt x="125" y="173"/>
                      <a:pt x="128" y="173"/>
                      <a:pt x="132" y="173"/>
                    </a:cubicBezTo>
                    <a:cubicBezTo>
                      <a:pt x="220" y="161"/>
                      <a:pt x="313" y="153"/>
                      <a:pt x="404" y="153"/>
                    </a:cubicBezTo>
                    <a:cubicBezTo>
                      <a:pt x="461" y="153"/>
                      <a:pt x="517" y="156"/>
                      <a:pt x="572" y="163"/>
                    </a:cubicBezTo>
                    <a:cubicBezTo>
                      <a:pt x="575" y="164"/>
                      <a:pt x="578" y="164"/>
                      <a:pt x="581" y="164"/>
                    </a:cubicBezTo>
                    <a:cubicBezTo>
                      <a:pt x="621" y="164"/>
                      <a:pt x="627" y="105"/>
                      <a:pt x="591" y="96"/>
                    </a:cubicBezTo>
                    <a:cubicBezTo>
                      <a:pt x="438" y="39"/>
                      <a:pt x="275" y="10"/>
                      <a:pt x="12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2070;p65">
                <a:extLst>
                  <a:ext uri="{FF2B5EF4-FFF2-40B4-BE49-F238E27FC236}">
                    <a16:creationId xmlns:a16="http://schemas.microsoft.com/office/drawing/2014/main" xmlns="" id="{A904FFCC-2EB1-41D0-B723-B0439DFE7400}"/>
                  </a:ext>
                </a:extLst>
              </p:cNvPr>
              <p:cNvSpPr/>
              <p:nvPr/>
            </p:nvSpPr>
            <p:spPr>
              <a:xfrm>
                <a:off x="5021302" y="2687668"/>
                <a:ext cx="61889" cy="30448"/>
              </a:xfrm>
              <a:custGeom>
                <a:avLst/>
                <a:gdLst/>
                <a:ahLst/>
                <a:cxnLst/>
                <a:rect l="l" t="t" r="r" b="b"/>
                <a:pathLst>
                  <a:path w="994" h="489" extrusionOk="0">
                    <a:moveTo>
                      <a:pt x="882" y="1"/>
                    </a:moveTo>
                    <a:cubicBezTo>
                      <a:pt x="874" y="1"/>
                      <a:pt x="866" y="2"/>
                      <a:pt x="858" y="4"/>
                    </a:cubicBezTo>
                    <a:cubicBezTo>
                      <a:pt x="695" y="23"/>
                      <a:pt x="542" y="81"/>
                      <a:pt x="398" y="148"/>
                    </a:cubicBezTo>
                    <a:cubicBezTo>
                      <a:pt x="264" y="224"/>
                      <a:pt x="130" y="320"/>
                      <a:pt x="24" y="435"/>
                    </a:cubicBezTo>
                    <a:cubicBezTo>
                      <a:pt x="1" y="458"/>
                      <a:pt x="28" y="488"/>
                      <a:pt x="55" y="488"/>
                    </a:cubicBezTo>
                    <a:cubicBezTo>
                      <a:pt x="61" y="488"/>
                      <a:pt x="67" y="487"/>
                      <a:pt x="72" y="483"/>
                    </a:cubicBezTo>
                    <a:cubicBezTo>
                      <a:pt x="187" y="387"/>
                      <a:pt x="312" y="311"/>
                      <a:pt x="455" y="263"/>
                    </a:cubicBezTo>
                    <a:cubicBezTo>
                      <a:pt x="590" y="215"/>
                      <a:pt x="724" y="186"/>
                      <a:pt x="877" y="176"/>
                    </a:cubicBezTo>
                    <a:lnTo>
                      <a:pt x="887" y="176"/>
                    </a:lnTo>
                    <a:cubicBezTo>
                      <a:pt x="993" y="159"/>
                      <a:pt x="976" y="1"/>
                      <a:pt x="8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2071;p65">
                <a:extLst>
                  <a:ext uri="{FF2B5EF4-FFF2-40B4-BE49-F238E27FC236}">
                    <a16:creationId xmlns:a16="http://schemas.microsoft.com/office/drawing/2014/main" xmlns="" id="{3E9859F4-AA4D-4B7F-9D69-5E14BD59D103}"/>
                  </a:ext>
                </a:extLst>
              </p:cNvPr>
              <p:cNvSpPr/>
              <p:nvPr/>
            </p:nvSpPr>
            <p:spPr>
              <a:xfrm>
                <a:off x="5038300" y="2712263"/>
                <a:ext cx="44455" cy="19613"/>
              </a:xfrm>
              <a:custGeom>
                <a:avLst/>
                <a:gdLst/>
                <a:ahLst/>
                <a:cxnLst/>
                <a:rect l="l" t="t" r="r" b="b"/>
                <a:pathLst>
                  <a:path w="714" h="315" extrusionOk="0">
                    <a:moveTo>
                      <a:pt x="592" y="0"/>
                    </a:moveTo>
                    <a:cubicBezTo>
                      <a:pt x="587" y="0"/>
                      <a:pt x="581" y="1"/>
                      <a:pt x="575" y="2"/>
                    </a:cubicBezTo>
                    <a:cubicBezTo>
                      <a:pt x="470" y="11"/>
                      <a:pt x="364" y="40"/>
                      <a:pt x="269" y="88"/>
                    </a:cubicBezTo>
                    <a:cubicBezTo>
                      <a:pt x="173" y="136"/>
                      <a:pt x="87" y="184"/>
                      <a:pt x="10" y="260"/>
                    </a:cubicBezTo>
                    <a:cubicBezTo>
                      <a:pt x="0" y="270"/>
                      <a:pt x="0" y="289"/>
                      <a:pt x="10" y="299"/>
                    </a:cubicBezTo>
                    <a:cubicBezTo>
                      <a:pt x="10" y="310"/>
                      <a:pt x="20" y="315"/>
                      <a:pt x="30" y="315"/>
                    </a:cubicBezTo>
                    <a:cubicBezTo>
                      <a:pt x="37" y="315"/>
                      <a:pt x="44" y="312"/>
                      <a:pt x="48" y="308"/>
                    </a:cubicBezTo>
                    <a:cubicBezTo>
                      <a:pt x="135" y="260"/>
                      <a:pt x="221" y="222"/>
                      <a:pt x="307" y="203"/>
                    </a:cubicBezTo>
                    <a:cubicBezTo>
                      <a:pt x="377" y="189"/>
                      <a:pt x="442" y="180"/>
                      <a:pt x="510" y="180"/>
                    </a:cubicBezTo>
                    <a:cubicBezTo>
                      <a:pt x="534" y="180"/>
                      <a:pt x="559" y="181"/>
                      <a:pt x="585" y="184"/>
                    </a:cubicBezTo>
                    <a:lnTo>
                      <a:pt x="604" y="184"/>
                    </a:lnTo>
                    <a:cubicBezTo>
                      <a:pt x="713" y="166"/>
                      <a:pt x="693" y="0"/>
                      <a:pt x="59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2072;p65">
                <a:extLst>
                  <a:ext uri="{FF2B5EF4-FFF2-40B4-BE49-F238E27FC236}">
                    <a16:creationId xmlns:a16="http://schemas.microsoft.com/office/drawing/2014/main" xmlns="" id="{64E3E157-796E-4EBE-A627-4E3FEA64C00F}"/>
                  </a:ext>
                </a:extLst>
              </p:cNvPr>
              <p:cNvSpPr/>
              <p:nvPr/>
            </p:nvSpPr>
            <p:spPr>
              <a:xfrm>
                <a:off x="5053369" y="2736796"/>
                <a:ext cx="28516" cy="12017"/>
              </a:xfrm>
              <a:custGeom>
                <a:avLst/>
                <a:gdLst/>
                <a:ahLst/>
                <a:cxnLst/>
                <a:rect l="l" t="t" r="r" b="b"/>
                <a:pathLst>
                  <a:path w="458" h="193" extrusionOk="0">
                    <a:moveTo>
                      <a:pt x="343" y="1"/>
                    </a:moveTo>
                    <a:cubicBezTo>
                      <a:pt x="237" y="1"/>
                      <a:pt x="132" y="29"/>
                      <a:pt x="36" y="77"/>
                    </a:cubicBezTo>
                    <a:cubicBezTo>
                      <a:pt x="1" y="95"/>
                      <a:pt x="15" y="145"/>
                      <a:pt x="47" y="145"/>
                    </a:cubicBezTo>
                    <a:cubicBezTo>
                      <a:pt x="50" y="145"/>
                      <a:pt x="53" y="145"/>
                      <a:pt x="55" y="144"/>
                    </a:cubicBezTo>
                    <a:cubicBezTo>
                      <a:pt x="76" y="142"/>
                      <a:pt x="96" y="141"/>
                      <a:pt x="116" y="141"/>
                    </a:cubicBezTo>
                    <a:cubicBezTo>
                      <a:pt x="182" y="141"/>
                      <a:pt x="248" y="153"/>
                      <a:pt x="314" y="183"/>
                    </a:cubicBezTo>
                    <a:cubicBezTo>
                      <a:pt x="324" y="183"/>
                      <a:pt x="333" y="192"/>
                      <a:pt x="352" y="192"/>
                    </a:cubicBezTo>
                    <a:cubicBezTo>
                      <a:pt x="458" y="173"/>
                      <a:pt x="458" y="20"/>
                      <a:pt x="3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2073;p65">
                <a:extLst>
                  <a:ext uri="{FF2B5EF4-FFF2-40B4-BE49-F238E27FC236}">
                    <a16:creationId xmlns:a16="http://schemas.microsoft.com/office/drawing/2014/main" xmlns="" id="{3FCAEDE3-EA7D-4F6E-9BD9-C674F629FFEA}"/>
                  </a:ext>
                </a:extLst>
              </p:cNvPr>
              <p:cNvSpPr/>
              <p:nvPr/>
            </p:nvSpPr>
            <p:spPr>
              <a:xfrm>
                <a:off x="4536255" y="2421790"/>
                <a:ext cx="136168" cy="61580"/>
              </a:xfrm>
              <a:custGeom>
                <a:avLst/>
                <a:gdLst/>
                <a:ahLst/>
                <a:cxnLst/>
                <a:rect l="l" t="t" r="r" b="b"/>
                <a:pathLst>
                  <a:path w="2187" h="989" extrusionOk="0">
                    <a:moveTo>
                      <a:pt x="945" y="0"/>
                    </a:moveTo>
                    <a:cubicBezTo>
                      <a:pt x="465" y="0"/>
                      <a:pt x="0" y="110"/>
                      <a:pt x="45" y="174"/>
                    </a:cubicBezTo>
                    <a:cubicBezTo>
                      <a:pt x="112" y="260"/>
                      <a:pt x="1242" y="930"/>
                      <a:pt x="2028" y="988"/>
                    </a:cubicBezTo>
                    <a:cubicBezTo>
                      <a:pt x="2029" y="988"/>
                      <a:pt x="2030" y="988"/>
                      <a:pt x="2031" y="988"/>
                    </a:cubicBezTo>
                    <a:cubicBezTo>
                      <a:pt x="2187" y="988"/>
                      <a:pt x="1854" y="202"/>
                      <a:pt x="1626" y="107"/>
                    </a:cubicBezTo>
                    <a:cubicBezTo>
                      <a:pt x="1438" y="29"/>
                      <a:pt x="1189" y="0"/>
                      <a:pt x="9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2074;p65">
                <a:extLst>
                  <a:ext uri="{FF2B5EF4-FFF2-40B4-BE49-F238E27FC236}">
                    <a16:creationId xmlns:a16="http://schemas.microsoft.com/office/drawing/2014/main" xmlns="" id="{CC7E4477-345D-4A30-82AD-B7727C42722D}"/>
                  </a:ext>
                </a:extLst>
              </p:cNvPr>
              <p:cNvSpPr/>
              <p:nvPr/>
            </p:nvSpPr>
            <p:spPr>
              <a:xfrm>
                <a:off x="4902873" y="2432687"/>
                <a:ext cx="110640" cy="57782"/>
              </a:xfrm>
              <a:custGeom>
                <a:avLst/>
                <a:gdLst/>
                <a:ahLst/>
                <a:cxnLst/>
                <a:rect l="l" t="t" r="r" b="b"/>
                <a:pathLst>
                  <a:path w="1777" h="928" extrusionOk="0">
                    <a:moveTo>
                      <a:pt x="909" y="0"/>
                    </a:moveTo>
                    <a:cubicBezTo>
                      <a:pt x="756" y="0"/>
                      <a:pt x="608" y="21"/>
                      <a:pt x="489" y="75"/>
                    </a:cubicBezTo>
                    <a:cubicBezTo>
                      <a:pt x="298" y="161"/>
                      <a:pt x="1" y="928"/>
                      <a:pt x="125" y="928"/>
                    </a:cubicBezTo>
                    <a:cubicBezTo>
                      <a:pt x="748" y="909"/>
                      <a:pt x="1677" y="305"/>
                      <a:pt x="1735" y="219"/>
                    </a:cubicBezTo>
                    <a:cubicBezTo>
                      <a:pt x="1777" y="156"/>
                      <a:pt x="1326" y="0"/>
                      <a:pt x="9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2075;p65">
                <a:extLst>
                  <a:ext uri="{FF2B5EF4-FFF2-40B4-BE49-F238E27FC236}">
                    <a16:creationId xmlns:a16="http://schemas.microsoft.com/office/drawing/2014/main" xmlns="" id="{38D44D5F-901C-4D1A-9735-7BAC49DDBC14}"/>
                  </a:ext>
                </a:extLst>
              </p:cNvPr>
              <p:cNvSpPr/>
              <p:nvPr/>
            </p:nvSpPr>
            <p:spPr>
              <a:xfrm>
                <a:off x="4909473" y="2505725"/>
                <a:ext cx="188531" cy="186920"/>
              </a:xfrm>
              <a:custGeom>
                <a:avLst/>
                <a:gdLst/>
                <a:ahLst/>
                <a:cxnLst/>
                <a:rect l="l" t="t" r="r" b="b"/>
                <a:pathLst>
                  <a:path w="3028" h="3002" extrusionOk="0">
                    <a:moveTo>
                      <a:pt x="1586" y="1"/>
                    </a:moveTo>
                    <a:cubicBezTo>
                      <a:pt x="1042" y="1"/>
                      <a:pt x="631" y="449"/>
                      <a:pt x="412" y="742"/>
                    </a:cubicBezTo>
                    <a:cubicBezTo>
                      <a:pt x="182" y="1039"/>
                      <a:pt x="0" y="1613"/>
                      <a:pt x="173" y="2409"/>
                    </a:cubicBezTo>
                    <a:cubicBezTo>
                      <a:pt x="422" y="2824"/>
                      <a:pt x="1058" y="3001"/>
                      <a:pt x="1617" y="3001"/>
                    </a:cubicBezTo>
                    <a:cubicBezTo>
                      <a:pt x="1767" y="3001"/>
                      <a:pt x="1911" y="2989"/>
                      <a:pt x="2041" y="2964"/>
                    </a:cubicBezTo>
                    <a:cubicBezTo>
                      <a:pt x="2654" y="2849"/>
                      <a:pt x="2932" y="2188"/>
                      <a:pt x="2980" y="1700"/>
                    </a:cubicBezTo>
                    <a:cubicBezTo>
                      <a:pt x="3027" y="1211"/>
                      <a:pt x="2826" y="119"/>
                      <a:pt x="1667" y="4"/>
                    </a:cubicBezTo>
                    <a:cubicBezTo>
                      <a:pt x="1640" y="2"/>
                      <a:pt x="1613" y="1"/>
                      <a:pt x="158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2076;p65">
                <a:extLst>
                  <a:ext uri="{FF2B5EF4-FFF2-40B4-BE49-F238E27FC236}">
                    <a16:creationId xmlns:a16="http://schemas.microsoft.com/office/drawing/2014/main" xmlns="" id="{7B24D0BD-72A2-49F4-AF5A-AFB3DF7A1755}"/>
                  </a:ext>
                </a:extLst>
              </p:cNvPr>
              <p:cNvSpPr/>
              <p:nvPr/>
            </p:nvSpPr>
            <p:spPr>
              <a:xfrm>
                <a:off x="4907668" y="2495887"/>
                <a:ext cx="211194" cy="125838"/>
              </a:xfrm>
              <a:custGeom>
                <a:avLst/>
                <a:gdLst/>
                <a:ahLst/>
                <a:cxnLst/>
                <a:rect l="l" t="t" r="r" b="b"/>
                <a:pathLst>
                  <a:path w="3392" h="2021" extrusionOk="0">
                    <a:moveTo>
                      <a:pt x="1684" y="1"/>
                    </a:moveTo>
                    <a:cubicBezTo>
                      <a:pt x="673" y="1"/>
                      <a:pt x="86" y="895"/>
                      <a:pt x="0" y="2021"/>
                    </a:cubicBezTo>
                    <a:cubicBezTo>
                      <a:pt x="96" y="1524"/>
                      <a:pt x="619" y="344"/>
                      <a:pt x="1626" y="344"/>
                    </a:cubicBezTo>
                    <a:cubicBezTo>
                      <a:pt x="1630" y="344"/>
                      <a:pt x="1635" y="344"/>
                      <a:pt x="1639" y="344"/>
                    </a:cubicBezTo>
                    <a:cubicBezTo>
                      <a:pt x="2645" y="344"/>
                      <a:pt x="3066" y="1225"/>
                      <a:pt x="2980" y="1973"/>
                    </a:cubicBezTo>
                    <a:cubicBezTo>
                      <a:pt x="3171" y="1925"/>
                      <a:pt x="3392" y="1657"/>
                      <a:pt x="3392" y="1657"/>
                    </a:cubicBezTo>
                    <a:cubicBezTo>
                      <a:pt x="3392" y="1657"/>
                      <a:pt x="3191" y="258"/>
                      <a:pt x="2051" y="37"/>
                    </a:cubicBezTo>
                    <a:cubicBezTo>
                      <a:pt x="1923" y="13"/>
                      <a:pt x="1801" y="1"/>
                      <a:pt x="16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2077;p65">
                <a:extLst>
                  <a:ext uri="{FF2B5EF4-FFF2-40B4-BE49-F238E27FC236}">
                    <a16:creationId xmlns:a16="http://schemas.microsoft.com/office/drawing/2014/main" xmlns="" id="{DEBC744A-D326-4846-98B1-4068E9C6EF3C}"/>
                  </a:ext>
                </a:extLst>
              </p:cNvPr>
              <p:cNvSpPr/>
              <p:nvPr/>
            </p:nvSpPr>
            <p:spPr>
              <a:xfrm>
                <a:off x="4960157" y="2511329"/>
                <a:ext cx="130689" cy="174840"/>
              </a:xfrm>
              <a:custGeom>
                <a:avLst/>
                <a:gdLst/>
                <a:ahLst/>
                <a:cxnLst/>
                <a:rect l="l" t="t" r="r" b="b"/>
                <a:pathLst>
                  <a:path w="2099" h="2808" extrusionOk="0">
                    <a:moveTo>
                      <a:pt x="1045" y="0"/>
                    </a:moveTo>
                    <a:cubicBezTo>
                      <a:pt x="470" y="0"/>
                      <a:pt x="0" y="623"/>
                      <a:pt x="0" y="1399"/>
                    </a:cubicBezTo>
                    <a:cubicBezTo>
                      <a:pt x="0" y="2175"/>
                      <a:pt x="470" y="2807"/>
                      <a:pt x="1045" y="2807"/>
                    </a:cubicBezTo>
                    <a:cubicBezTo>
                      <a:pt x="1629" y="2807"/>
                      <a:pt x="2098" y="2175"/>
                      <a:pt x="2098" y="1399"/>
                    </a:cubicBezTo>
                    <a:cubicBezTo>
                      <a:pt x="2098" y="623"/>
                      <a:pt x="1629" y="0"/>
                      <a:pt x="10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2078;p65">
                <a:extLst>
                  <a:ext uri="{FF2B5EF4-FFF2-40B4-BE49-F238E27FC236}">
                    <a16:creationId xmlns:a16="http://schemas.microsoft.com/office/drawing/2014/main" xmlns="" id="{4D1B0CDE-2FB2-4018-A4E0-5DCEDEF87455}"/>
                  </a:ext>
                </a:extLst>
              </p:cNvPr>
              <p:cNvSpPr/>
              <p:nvPr/>
            </p:nvSpPr>
            <p:spPr>
              <a:xfrm>
                <a:off x="4954180" y="2505352"/>
                <a:ext cx="142643" cy="186795"/>
              </a:xfrm>
              <a:custGeom>
                <a:avLst/>
                <a:gdLst/>
                <a:ahLst/>
                <a:cxnLst/>
                <a:rect l="l" t="t" r="r" b="b"/>
                <a:pathLst>
                  <a:path w="2291" h="3000" extrusionOk="0">
                    <a:moveTo>
                      <a:pt x="1141" y="182"/>
                    </a:moveTo>
                    <a:cubicBezTo>
                      <a:pt x="1677" y="182"/>
                      <a:pt x="2099" y="776"/>
                      <a:pt x="2099" y="1505"/>
                    </a:cubicBezTo>
                    <a:cubicBezTo>
                      <a:pt x="2099" y="2233"/>
                      <a:pt x="1668" y="2827"/>
                      <a:pt x="1141" y="2827"/>
                    </a:cubicBezTo>
                    <a:cubicBezTo>
                      <a:pt x="623" y="2827"/>
                      <a:pt x="183" y="2233"/>
                      <a:pt x="183" y="1505"/>
                    </a:cubicBezTo>
                    <a:cubicBezTo>
                      <a:pt x="183" y="776"/>
                      <a:pt x="614" y="192"/>
                      <a:pt x="1141" y="192"/>
                    </a:cubicBezTo>
                    <a:lnTo>
                      <a:pt x="1141" y="182"/>
                    </a:lnTo>
                    <a:close/>
                    <a:moveTo>
                      <a:pt x="1141" y="0"/>
                    </a:moveTo>
                    <a:cubicBezTo>
                      <a:pt x="518" y="0"/>
                      <a:pt x="1" y="681"/>
                      <a:pt x="1" y="1505"/>
                    </a:cubicBezTo>
                    <a:cubicBezTo>
                      <a:pt x="1" y="2328"/>
                      <a:pt x="518" y="2999"/>
                      <a:pt x="1141" y="2999"/>
                    </a:cubicBezTo>
                    <a:cubicBezTo>
                      <a:pt x="1783" y="2999"/>
                      <a:pt x="2290" y="2319"/>
                      <a:pt x="2290" y="1495"/>
                    </a:cubicBezTo>
                    <a:cubicBezTo>
                      <a:pt x="2290" y="671"/>
                      <a:pt x="1773" y="0"/>
                      <a:pt x="11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2079;p65">
                <a:extLst>
                  <a:ext uri="{FF2B5EF4-FFF2-40B4-BE49-F238E27FC236}">
                    <a16:creationId xmlns:a16="http://schemas.microsoft.com/office/drawing/2014/main" xmlns="" id="{F52CC152-11B2-448C-AB89-2C2F2E0CBCB2}"/>
                  </a:ext>
                </a:extLst>
              </p:cNvPr>
              <p:cNvSpPr/>
              <p:nvPr/>
            </p:nvSpPr>
            <p:spPr>
              <a:xfrm>
                <a:off x="5006109" y="2560209"/>
                <a:ext cx="57282" cy="76461"/>
              </a:xfrm>
              <a:custGeom>
                <a:avLst/>
                <a:gdLst/>
                <a:ahLst/>
                <a:cxnLst/>
                <a:rect l="l" t="t" r="r" b="b"/>
                <a:pathLst>
                  <a:path w="920" h="1228" extrusionOk="0">
                    <a:moveTo>
                      <a:pt x="460" y="1"/>
                    </a:moveTo>
                    <a:cubicBezTo>
                      <a:pt x="211" y="1"/>
                      <a:pt x="0" y="279"/>
                      <a:pt x="0" y="614"/>
                    </a:cubicBezTo>
                    <a:cubicBezTo>
                      <a:pt x="0" y="959"/>
                      <a:pt x="201" y="1227"/>
                      <a:pt x="460" y="1227"/>
                    </a:cubicBezTo>
                    <a:cubicBezTo>
                      <a:pt x="719" y="1227"/>
                      <a:pt x="920" y="959"/>
                      <a:pt x="920" y="614"/>
                    </a:cubicBezTo>
                    <a:cubicBezTo>
                      <a:pt x="920" y="279"/>
                      <a:pt x="719" y="1"/>
                      <a:pt x="4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2080;p65">
                <a:extLst>
                  <a:ext uri="{FF2B5EF4-FFF2-40B4-BE49-F238E27FC236}">
                    <a16:creationId xmlns:a16="http://schemas.microsoft.com/office/drawing/2014/main" xmlns="" id="{E82193AA-6647-4F4A-9B66-56437784FD70}"/>
                  </a:ext>
                </a:extLst>
              </p:cNvPr>
              <p:cNvSpPr/>
              <p:nvPr/>
            </p:nvSpPr>
            <p:spPr>
              <a:xfrm>
                <a:off x="4926908" y="2592151"/>
                <a:ext cx="75089" cy="44769"/>
              </a:xfrm>
              <a:custGeom>
                <a:avLst/>
                <a:gdLst/>
                <a:ahLst/>
                <a:cxnLst/>
                <a:rect l="l" t="t" r="r" b="b"/>
                <a:pathLst>
                  <a:path w="1206" h="719" extrusionOk="0">
                    <a:moveTo>
                      <a:pt x="793" y="0"/>
                    </a:moveTo>
                    <a:cubicBezTo>
                      <a:pt x="590" y="0"/>
                      <a:pt x="357" y="34"/>
                      <a:pt x="228" y="101"/>
                    </a:cubicBezTo>
                    <a:cubicBezTo>
                      <a:pt x="0" y="219"/>
                      <a:pt x="75" y="718"/>
                      <a:pt x="347" y="718"/>
                    </a:cubicBezTo>
                    <a:cubicBezTo>
                      <a:pt x="361" y="718"/>
                      <a:pt x="375" y="717"/>
                      <a:pt x="391" y="714"/>
                    </a:cubicBezTo>
                    <a:cubicBezTo>
                      <a:pt x="697" y="666"/>
                      <a:pt x="1205" y="235"/>
                      <a:pt x="1186" y="101"/>
                    </a:cubicBezTo>
                    <a:cubicBezTo>
                      <a:pt x="1172" y="34"/>
                      <a:pt x="997" y="0"/>
                      <a:pt x="79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2081;p65">
                <a:extLst>
                  <a:ext uri="{FF2B5EF4-FFF2-40B4-BE49-F238E27FC236}">
                    <a16:creationId xmlns:a16="http://schemas.microsoft.com/office/drawing/2014/main" xmlns="" id="{E20A57F0-705A-4918-8CEE-66A5BE2449A1}"/>
                  </a:ext>
                </a:extLst>
              </p:cNvPr>
              <p:cNvSpPr/>
              <p:nvPr/>
            </p:nvSpPr>
            <p:spPr>
              <a:xfrm>
                <a:off x="5054988" y="2602301"/>
                <a:ext cx="26337" cy="24781"/>
              </a:xfrm>
              <a:custGeom>
                <a:avLst/>
                <a:gdLst/>
                <a:ahLst/>
                <a:cxnLst/>
                <a:rect l="l" t="t" r="r" b="b"/>
                <a:pathLst>
                  <a:path w="423" h="398" extrusionOk="0">
                    <a:moveTo>
                      <a:pt x="93" y="0"/>
                    </a:moveTo>
                    <a:cubicBezTo>
                      <a:pt x="49" y="0"/>
                      <a:pt x="17" y="9"/>
                      <a:pt x="10" y="24"/>
                    </a:cubicBezTo>
                    <a:cubicBezTo>
                      <a:pt x="1" y="82"/>
                      <a:pt x="221" y="398"/>
                      <a:pt x="288" y="398"/>
                    </a:cubicBezTo>
                    <a:cubicBezTo>
                      <a:pt x="355" y="388"/>
                      <a:pt x="422" y="206"/>
                      <a:pt x="374" y="120"/>
                    </a:cubicBezTo>
                    <a:cubicBezTo>
                      <a:pt x="323" y="36"/>
                      <a:pt x="184" y="0"/>
                      <a:pt x="9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2082;p65">
                <a:extLst>
                  <a:ext uri="{FF2B5EF4-FFF2-40B4-BE49-F238E27FC236}">
                    <a16:creationId xmlns:a16="http://schemas.microsoft.com/office/drawing/2014/main" xmlns="" id="{BB975CD3-A453-4580-A321-A8AA40D88891}"/>
                  </a:ext>
                </a:extLst>
              </p:cNvPr>
              <p:cNvSpPr/>
              <p:nvPr/>
            </p:nvSpPr>
            <p:spPr>
              <a:xfrm>
                <a:off x="4400019" y="2498129"/>
                <a:ext cx="248801" cy="199497"/>
              </a:xfrm>
              <a:custGeom>
                <a:avLst/>
                <a:gdLst/>
                <a:ahLst/>
                <a:cxnLst/>
                <a:rect l="l" t="t" r="r" b="b"/>
                <a:pathLst>
                  <a:path w="3996" h="3204" extrusionOk="0">
                    <a:moveTo>
                      <a:pt x="2045" y="0"/>
                    </a:moveTo>
                    <a:cubicBezTo>
                      <a:pt x="1827" y="0"/>
                      <a:pt x="1589" y="38"/>
                      <a:pt x="1332" y="126"/>
                    </a:cubicBezTo>
                    <a:cubicBezTo>
                      <a:pt x="68" y="557"/>
                      <a:pt x="1" y="1707"/>
                      <a:pt x="192" y="2291"/>
                    </a:cubicBezTo>
                    <a:cubicBezTo>
                      <a:pt x="637" y="2662"/>
                      <a:pt x="1665" y="3203"/>
                      <a:pt x="2478" y="3203"/>
                    </a:cubicBezTo>
                    <a:cubicBezTo>
                      <a:pt x="2505" y="3203"/>
                      <a:pt x="2532" y="3203"/>
                      <a:pt x="2558" y="3201"/>
                    </a:cubicBezTo>
                    <a:cubicBezTo>
                      <a:pt x="3392" y="3173"/>
                      <a:pt x="3651" y="2780"/>
                      <a:pt x="3651" y="2780"/>
                    </a:cubicBezTo>
                    <a:cubicBezTo>
                      <a:pt x="3651" y="2780"/>
                      <a:pt x="3996" y="1707"/>
                      <a:pt x="3699" y="1084"/>
                    </a:cubicBezTo>
                    <a:cubicBezTo>
                      <a:pt x="3462" y="588"/>
                      <a:pt x="2903" y="0"/>
                      <a:pt x="204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2083;p65">
                <a:extLst>
                  <a:ext uri="{FF2B5EF4-FFF2-40B4-BE49-F238E27FC236}">
                    <a16:creationId xmlns:a16="http://schemas.microsoft.com/office/drawing/2014/main" xmlns="" id="{0F538819-A0C9-4279-814C-0971772B4988}"/>
                  </a:ext>
                </a:extLst>
              </p:cNvPr>
              <p:cNvSpPr/>
              <p:nvPr/>
            </p:nvSpPr>
            <p:spPr>
              <a:xfrm>
                <a:off x="4484139" y="2516062"/>
                <a:ext cx="143204" cy="175463"/>
              </a:xfrm>
              <a:custGeom>
                <a:avLst/>
                <a:gdLst/>
                <a:ahLst/>
                <a:cxnLst/>
                <a:rect l="l" t="t" r="r" b="b"/>
                <a:pathLst>
                  <a:path w="2300" h="2818" extrusionOk="0">
                    <a:moveTo>
                      <a:pt x="1150" y="1"/>
                    </a:moveTo>
                    <a:cubicBezTo>
                      <a:pt x="518" y="1"/>
                      <a:pt x="0" y="633"/>
                      <a:pt x="0" y="1409"/>
                    </a:cubicBezTo>
                    <a:cubicBezTo>
                      <a:pt x="0" y="2185"/>
                      <a:pt x="518" y="2817"/>
                      <a:pt x="1150" y="2817"/>
                    </a:cubicBezTo>
                    <a:cubicBezTo>
                      <a:pt x="1792" y="2817"/>
                      <a:pt x="2300" y="2185"/>
                      <a:pt x="2300" y="1409"/>
                    </a:cubicBezTo>
                    <a:cubicBezTo>
                      <a:pt x="2300" y="633"/>
                      <a:pt x="1792" y="1"/>
                      <a:pt x="115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2084;p65">
                <a:extLst>
                  <a:ext uri="{FF2B5EF4-FFF2-40B4-BE49-F238E27FC236}">
                    <a16:creationId xmlns:a16="http://schemas.microsoft.com/office/drawing/2014/main" xmlns="" id="{136E4DE4-DE5E-4450-8469-43A6D1F342D6}"/>
                  </a:ext>
                </a:extLst>
              </p:cNvPr>
              <p:cNvSpPr/>
              <p:nvPr/>
            </p:nvSpPr>
            <p:spPr>
              <a:xfrm>
                <a:off x="4478784" y="2510707"/>
                <a:ext cx="154536" cy="186172"/>
              </a:xfrm>
              <a:custGeom>
                <a:avLst/>
                <a:gdLst/>
                <a:ahLst/>
                <a:cxnLst/>
                <a:rect l="l" t="t" r="r" b="b"/>
                <a:pathLst>
                  <a:path w="2482" h="2990" extrusionOk="0">
                    <a:moveTo>
                      <a:pt x="1236" y="183"/>
                    </a:moveTo>
                    <a:cubicBezTo>
                      <a:pt x="1820" y="183"/>
                      <a:pt x="2299" y="767"/>
                      <a:pt x="2299" y="1495"/>
                    </a:cubicBezTo>
                    <a:cubicBezTo>
                      <a:pt x="2299" y="2223"/>
                      <a:pt x="1820" y="2817"/>
                      <a:pt x="1236" y="2817"/>
                    </a:cubicBezTo>
                    <a:cubicBezTo>
                      <a:pt x="652" y="2817"/>
                      <a:pt x="173" y="2223"/>
                      <a:pt x="173" y="1495"/>
                    </a:cubicBezTo>
                    <a:cubicBezTo>
                      <a:pt x="173" y="767"/>
                      <a:pt x="652" y="183"/>
                      <a:pt x="1236" y="183"/>
                    </a:cubicBezTo>
                    <a:close/>
                    <a:moveTo>
                      <a:pt x="1236" y="1"/>
                    </a:moveTo>
                    <a:cubicBezTo>
                      <a:pt x="556" y="1"/>
                      <a:pt x="0" y="671"/>
                      <a:pt x="0" y="1495"/>
                    </a:cubicBezTo>
                    <a:cubicBezTo>
                      <a:pt x="0" y="2319"/>
                      <a:pt x="556" y="2990"/>
                      <a:pt x="1236" y="2990"/>
                    </a:cubicBezTo>
                    <a:cubicBezTo>
                      <a:pt x="1926" y="2990"/>
                      <a:pt x="2481" y="2319"/>
                      <a:pt x="2481" y="1495"/>
                    </a:cubicBezTo>
                    <a:cubicBezTo>
                      <a:pt x="2481" y="671"/>
                      <a:pt x="1926" y="1"/>
                      <a:pt x="1236" y="1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2085;p65">
                <a:extLst>
                  <a:ext uri="{FF2B5EF4-FFF2-40B4-BE49-F238E27FC236}">
                    <a16:creationId xmlns:a16="http://schemas.microsoft.com/office/drawing/2014/main" xmlns="" id="{EBCB71AC-1D3C-4EC4-B161-A9C3BAE6A6E4}"/>
                  </a:ext>
                </a:extLst>
              </p:cNvPr>
              <p:cNvSpPr/>
              <p:nvPr/>
            </p:nvSpPr>
            <p:spPr>
              <a:xfrm>
                <a:off x="4534823" y="2565626"/>
                <a:ext cx="62698" cy="76399"/>
              </a:xfrm>
              <a:custGeom>
                <a:avLst/>
                <a:gdLst/>
                <a:ahLst/>
                <a:cxnLst/>
                <a:rect l="l" t="t" r="r" b="b"/>
                <a:pathLst>
                  <a:path w="1007" h="1227" extrusionOk="0">
                    <a:moveTo>
                      <a:pt x="499" y="0"/>
                    </a:moveTo>
                    <a:cubicBezTo>
                      <a:pt x="221" y="0"/>
                      <a:pt x="1" y="268"/>
                      <a:pt x="1" y="613"/>
                    </a:cubicBezTo>
                    <a:cubicBezTo>
                      <a:pt x="1" y="948"/>
                      <a:pt x="221" y="1226"/>
                      <a:pt x="499" y="1226"/>
                    </a:cubicBezTo>
                    <a:cubicBezTo>
                      <a:pt x="777" y="1226"/>
                      <a:pt x="1007" y="948"/>
                      <a:pt x="1007" y="613"/>
                    </a:cubicBezTo>
                    <a:cubicBezTo>
                      <a:pt x="1007" y="278"/>
                      <a:pt x="777" y="0"/>
                      <a:pt x="4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2086;p65">
                <a:extLst>
                  <a:ext uri="{FF2B5EF4-FFF2-40B4-BE49-F238E27FC236}">
                    <a16:creationId xmlns:a16="http://schemas.microsoft.com/office/drawing/2014/main" xmlns="" id="{2D89E158-738E-4008-96A5-AC50D0511259}"/>
                  </a:ext>
                </a:extLst>
              </p:cNvPr>
              <p:cNvSpPr/>
              <p:nvPr/>
            </p:nvSpPr>
            <p:spPr>
              <a:xfrm>
                <a:off x="4447963" y="2597506"/>
                <a:ext cx="81564" cy="44769"/>
              </a:xfrm>
              <a:custGeom>
                <a:avLst/>
                <a:gdLst/>
                <a:ahLst/>
                <a:cxnLst/>
                <a:rect l="l" t="t" r="r" b="b"/>
                <a:pathLst>
                  <a:path w="1310" h="719" extrusionOk="0">
                    <a:moveTo>
                      <a:pt x="865" y="1"/>
                    </a:moveTo>
                    <a:cubicBezTo>
                      <a:pt x="641" y="1"/>
                      <a:pt x="385" y="34"/>
                      <a:pt x="246" y="101"/>
                    </a:cubicBezTo>
                    <a:cubicBezTo>
                      <a:pt x="0" y="220"/>
                      <a:pt x="75" y="719"/>
                      <a:pt x="370" y="719"/>
                    </a:cubicBezTo>
                    <a:cubicBezTo>
                      <a:pt x="386" y="719"/>
                      <a:pt x="402" y="717"/>
                      <a:pt x="419" y="714"/>
                    </a:cubicBezTo>
                    <a:cubicBezTo>
                      <a:pt x="754" y="657"/>
                      <a:pt x="1309" y="235"/>
                      <a:pt x="1290" y="101"/>
                    </a:cubicBezTo>
                    <a:cubicBezTo>
                      <a:pt x="1281" y="34"/>
                      <a:pt x="1089" y="1"/>
                      <a:pt x="86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2087;p65">
                <a:extLst>
                  <a:ext uri="{FF2B5EF4-FFF2-40B4-BE49-F238E27FC236}">
                    <a16:creationId xmlns:a16="http://schemas.microsoft.com/office/drawing/2014/main" xmlns="" id="{C891EFC3-A8C6-460C-90EF-3BBEA0A67F9B}"/>
                  </a:ext>
                </a:extLst>
              </p:cNvPr>
              <p:cNvSpPr/>
              <p:nvPr/>
            </p:nvSpPr>
            <p:spPr>
              <a:xfrm>
                <a:off x="4587935" y="2607344"/>
                <a:ext cx="29263" cy="24532"/>
              </a:xfrm>
              <a:custGeom>
                <a:avLst/>
                <a:gdLst/>
                <a:ahLst/>
                <a:cxnLst/>
                <a:rect l="l" t="t" r="r" b="b"/>
                <a:pathLst>
                  <a:path w="470" h="394" extrusionOk="0">
                    <a:moveTo>
                      <a:pt x="113" y="1"/>
                    </a:moveTo>
                    <a:cubicBezTo>
                      <a:pt x="63" y="1"/>
                      <a:pt x="26" y="10"/>
                      <a:pt x="20" y="29"/>
                    </a:cubicBezTo>
                    <a:cubicBezTo>
                      <a:pt x="0" y="87"/>
                      <a:pt x="249" y="393"/>
                      <a:pt x="316" y="393"/>
                    </a:cubicBezTo>
                    <a:cubicBezTo>
                      <a:pt x="393" y="393"/>
                      <a:pt x="470" y="211"/>
                      <a:pt x="412" y="116"/>
                    </a:cubicBezTo>
                    <a:cubicBezTo>
                      <a:pt x="361" y="39"/>
                      <a:pt x="212" y="1"/>
                      <a:pt x="11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2088;p65">
                <a:extLst>
                  <a:ext uri="{FF2B5EF4-FFF2-40B4-BE49-F238E27FC236}">
                    <a16:creationId xmlns:a16="http://schemas.microsoft.com/office/drawing/2014/main" xmlns="" id="{22B456EF-4B52-475B-86D9-763C13607711}"/>
                  </a:ext>
                </a:extLst>
              </p:cNvPr>
              <p:cNvSpPr/>
              <p:nvPr/>
            </p:nvSpPr>
            <p:spPr>
              <a:xfrm>
                <a:off x="4364216" y="2483061"/>
                <a:ext cx="291451" cy="160768"/>
              </a:xfrm>
              <a:custGeom>
                <a:avLst/>
                <a:gdLst/>
                <a:ahLst/>
                <a:cxnLst/>
                <a:rect l="l" t="t" r="r" b="b"/>
                <a:pathLst>
                  <a:path w="4681" h="2582" extrusionOk="0">
                    <a:moveTo>
                      <a:pt x="2384" y="1"/>
                    </a:moveTo>
                    <a:cubicBezTo>
                      <a:pt x="2340" y="1"/>
                      <a:pt x="2297" y="2"/>
                      <a:pt x="2252" y="4"/>
                    </a:cubicBezTo>
                    <a:cubicBezTo>
                      <a:pt x="729" y="81"/>
                      <a:pt x="1" y="1997"/>
                      <a:pt x="1" y="1997"/>
                    </a:cubicBezTo>
                    <a:cubicBezTo>
                      <a:pt x="1" y="1997"/>
                      <a:pt x="403" y="2418"/>
                      <a:pt x="767" y="2533"/>
                    </a:cubicBezTo>
                    <a:cubicBezTo>
                      <a:pt x="679" y="1603"/>
                      <a:pt x="1393" y="411"/>
                      <a:pt x="2592" y="411"/>
                    </a:cubicBezTo>
                    <a:cubicBezTo>
                      <a:pt x="2689" y="411"/>
                      <a:pt x="2790" y="418"/>
                      <a:pt x="2894" y="435"/>
                    </a:cubicBezTo>
                    <a:cubicBezTo>
                      <a:pt x="4264" y="665"/>
                      <a:pt x="4503" y="2581"/>
                      <a:pt x="4503" y="2581"/>
                    </a:cubicBezTo>
                    <a:cubicBezTo>
                      <a:pt x="4680" y="1277"/>
                      <a:pt x="3889" y="1"/>
                      <a:pt x="23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2089;p65">
                <a:extLst>
                  <a:ext uri="{FF2B5EF4-FFF2-40B4-BE49-F238E27FC236}">
                    <a16:creationId xmlns:a16="http://schemas.microsoft.com/office/drawing/2014/main" xmlns="" id="{D0CD4D3D-DBD5-4BB1-B2C3-904318823260}"/>
                  </a:ext>
                </a:extLst>
              </p:cNvPr>
              <p:cNvSpPr/>
              <p:nvPr/>
            </p:nvSpPr>
            <p:spPr>
              <a:xfrm>
                <a:off x="3897164" y="1733996"/>
                <a:ext cx="1428053" cy="985095"/>
              </a:xfrm>
              <a:custGeom>
                <a:avLst/>
                <a:gdLst/>
                <a:ahLst/>
                <a:cxnLst/>
                <a:rect l="l" t="t" r="r" b="b"/>
                <a:pathLst>
                  <a:path w="22936" h="15821" extrusionOk="0">
                    <a:moveTo>
                      <a:pt x="11481" y="1"/>
                    </a:moveTo>
                    <a:cubicBezTo>
                      <a:pt x="11271" y="1"/>
                      <a:pt x="9356" y="828"/>
                      <a:pt x="8996" y="1055"/>
                    </a:cubicBezTo>
                    <a:cubicBezTo>
                      <a:pt x="8268" y="1678"/>
                      <a:pt x="7598" y="2367"/>
                      <a:pt x="6994" y="3105"/>
                    </a:cubicBezTo>
                    <a:cubicBezTo>
                      <a:pt x="6844" y="2563"/>
                      <a:pt x="6640" y="1638"/>
                      <a:pt x="6595" y="1638"/>
                    </a:cubicBezTo>
                    <a:cubicBezTo>
                      <a:pt x="6594" y="1638"/>
                      <a:pt x="6593" y="1638"/>
                      <a:pt x="6592" y="1639"/>
                    </a:cubicBezTo>
                    <a:cubicBezTo>
                      <a:pt x="6553" y="1687"/>
                      <a:pt x="5998" y="2559"/>
                      <a:pt x="6247" y="3527"/>
                    </a:cubicBezTo>
                    <a:cubicBezTo>
                      <a:pt x="5222" y="3986"/>
                      <a:pt x="3334" y="5002"/>
                      <a:pt x="2836" y="5567"/>
                    </a:cubicBezTo>
                    <a:cubicBezTo>
                      <a:pt x="2338" y="6123"/>
                      <a:pt x="1016" y="8192"/>
                      <a:pt x="729" y="8489"/>
                    </a:cubicBezTo>
                    <a:cubicBezTo>
                      <a:pt x="441" y="8786"/>
                      <a:pt x="0" y="9102"/>
                      <a:pt x="87" y="9169"/>
                    </a:cubicBezTo>
                    <a:cubicBezTo>
                      <a:pt x="399" y="9285"/>
                      <a:pt x="725" y="9342"/>
                      <a:pt x="1053" y="9342"/>
                    </a:cubicBezTo>
                    <a:cubicBezTo>
                      <a:pt x="1188" y="9342"/>
                      <a:pt x="1322" y="9333"/>
                      <a:pt x="1457" y="9313"/>
                    </a:cubicBezTo>
                    <a:lnTo>
                      <a:pt x="1457" y="9313"/>
                    </a:lnTo>
                    <a:cubicBezTo>
                      <a:pt x="1169" y="10453"/>
                      <a:pt x="958" y="11555"/>
                      <a:pt x="958" y="11747"/>
                    </a:cubicBezTo>
                    <a:cubicBezTo>
                      <a:pt x="958" y="11947"/>
                      <a:pt x="1073" y="14582"/>
                      <a:pt x="1216" y="14582"/>
                    </a:cubicBezTo>
                    <a:cubicBezTo>
                      <a:pt x="1217" y="14582"/>
                      <a:pt x="1217" y="14582"/>
                      <a:pt x="1217" y="14582"/>
                    </a:cubicBezTo>
                    <a:cubicBezTo>
                      <a:pt x="1370" y="14573"/>
                      <a:pt x="1869" y="14170"/>
                      <a:pt x="1869" y="14170"/>
                    </a:cubicBezTo>
                    <a:cubicBezTo>
                      <a:pt x="2041" y="14525"/>
                      <a:pt x="2568" y="14822"/>
                      <a:pt x="2568" y="14822"/>
                    </a:cubicBezTo>
                    <a:cubicBezTo>
                      <a:pt x="2568" y="14822"/>
                      <a:pt x="2692" y="14266"/>
                      <a:pt x="3210" y="14122"/>
                    </a:cubicBezTo>
                    <a:cubicBezTo>
                      <a:pt x="3310" y="14093"/>
                      <a:pt x="3414" y="14079"/>
                      <a:pt x="3519" y="14079"/>
                    </a:cubicBezTo>
                    <a:cubicBezTo>
                      <a:pt x="4060" y="14079"/>
                      <a:pt x="4639" y="14446"/>
                      <a:pt x="4896" y="14927"/>
                    </a:cubicBezTo>
                    <a:cubicBezTo>
                      <a:pt x="5386" y="15307"/>
                      <a:pt x="6190" y="15820"/>
                      <a:pt x="6339" y="15820"/>
                    </a:cubicBezTo>
                    <a:cubicBezTo>
                      <a:pt x="6344" y="15820"/>
                      <a:pt x="6349" y="15819"/>
                      <a:pt x="6352" y="15818"/>
                    </a:cubicBezTo>
                    <a:cubicBezTo>
                      <a:pt x="6448" y="15770"/>
                      <a:pt x="6592" y="14419"/>
                      <a:pt x="5710" y="13356"/>
                    </a:cubicBezTo>
                    <a:cubicBezTo>
                      <a:pt x="6956" y="12580"/>
                      <a:pt x="9255" y="9773"/>
                      <a:pt x="9494" y="7886"/>
                    </a:cubicBezTo>
                    <a:cubicBezTo>
                      <a:pt x="10206" y="9291"/>
                      <a:pt x="13748" y="11920"/>
                      <a:pt x="14114" y="11920"/>
                    </a:cubicBezTo>
                    <a:cubicBezTo>
                      <a:pt x="14127" y="11920"/>
                      <a:pt x="14136" y="11916"/>
                      <a:pt x="14141" y="11909"/>
                    </a:cubicBezTo>
                    <a:cubicBezTo>
                      <a:pt x="14285" y="11708"/>
                      <a:pt x="14265" y="10501"/>
                      <a:pt x="14141" y="9878"/>
                    </a:cubicBezTo>
                    <a:lnTo>
                      <a:pt x="14141" y="9878"/>
                    </a:lnTo>
                    <a:cubicBezTo>
                      <a:pt x="15266" y="10659"/>
                      <a:pt x="16740" y="10908"/>
                      <a:pt x="17297" y="10908"/>
                    </a:cubicBezTo>
                    <a:cubicBezTo>
                      <a:pt x="17437" y="10908"/>
                      <a:pt x="17519" y="10892"/>
                      <a:pt x="17523" y="10865"/>
                    </a:cubicBezTo>
                    <a:cubicBezTo>
                      <a:pt x="17542" y="10721"/>
                      <a:pt x="16469" y="8863"/>
                      <a:pt x="16469" y="8863"/>
                    </a:cubicBezTo>
                    <a:lnTo>
                      <a:pt x="16469" y="8863"/>
                    </a:lnTo>
                    <a:cubicBezTo>
                      <a:pt x="17551" y="9783"/>
                      <a:pt x="19381" y="10932"/>
                      <a:pt x="19899" y="11047"/>
                    </a:cubicBezTo>
                    <a:cubicBezTo>
                      <a:pt x="19956" y="11775"/>
                      <a:pt x="19697" y="13663"/>
                      <a:pt x="19554" y="14218"/>
                    </a:cubicBezTo>
                    <a:cubicBezTo>
                      <a:pt x="20263" y="14752"/>
                      <a:pt x="21241" y="15032"/>
                      <a:pt x="21482" y="15032"/>
                    </a:cubicBezTo>
                    <a:cubicBezTo>
                      <a:pt x="21517" y="15032"/>
                      <a:pt x="21537" y="15026"/>
                      <a:pt x="21537" y="15013"/>
                    </a:cubicBezTo>
                    <a:cubicBezTo>
                      <a:pt x="21537" y="14918"/>
                      <a:pt x="21125" y="13490"/>
                      <a:pt x="20426" y="12743"/>
                    </a:cubicBezTo>
                    <a:cubicBezTo>
                      <a:pt x="21613" y="12657"/>
                      <a:pt x="22801" y="12178"/>
                      <a:pt x="22792" y="12034"/>
                    </a:cubicBezTo>
                    <a:cubicBezTo>
                      <a:pt x="22782" y="11881"/>
                      <a:pt x="22025" y="10099"/>
                      <a:pt x="21192" y="9313"/>
                    </a:cubicBezTo>
                    <a:cubicBezTo>
                      <a:pt x="22083" y="8844"/>
                      <a:pt x="22936" y="7522"/>
                      <a:pt x="22849" y="7340"/>
                    </a:cubicBezTo>
                    <a:cubicBezTo>
                      <a:pt x="22773" y="7158"/>
                      <a:pt x="20962" y="6228"/>
                      <a:pt x="20952" y="6190"/>
                    </a:cubicBezTo>
                    <a:cubicBezTo>
                      <a:pt x="20234" y="5261"/>
                      <a:pt x="18615" y="4159"/>
                      <a:pt x="17264" y="3776"/>
                    </a:cubicBezTo>
                    <a:cubicBezTo>
                      <a:pt x="17781" y="3134"/>
                      <a:pt x="18098" y="1908"/>
                      <a:pt x="18002" y="1840"/>
                    </a:cubicBezTo>
                    <a:cubicBezTo>
                      <a:pt x="17992" y="1833"/>
                      <a:pt x="17958" y="1830"/>
                      <a:pt x="17904" y="1830"/>
                    </a:cubicBezTo>
                    <a:cubicBezTo>
                      <a:pt x="17477" y="1830"/>
                      <a:pt x="15827" y="2042"/>
                      <a:pt x="15827" y="2042"/>
                    </a:cubicBezTo>
                    <a:cubicBezTo>
                      <a:pt x="14916" y="1915"/>
                      <a:pt x="13926" y="1776"/>
                      <a:pt x="12931" y="1776"/>
                    </a:cubicBezTo>
                    <a:cubicBezTo>
                      <a:pt x="12127" y="1776"/>
                      <a:pt x="11319" y="1867"/>
                      <a:pt x="10548" y="2128"/>
                    </a:cubicBezTo>
                    <a:cubicBezTo>
                      <a:pt x="10922" y="1505"/>
                      <a:pt x="11660" y="20"/>
                      <a:pt x="11487" y="1"/>
                    </a:cubicBezTo>
                    <a:cubicBezTo>
                      <a:pt x="11485" y="1"/>
                      <a:pt x="11483" y="1"/>
                      <a:pt x="1148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2090;p65">
                <a:extLst>
                  <a:ext uri="{FF2B5EF4-FFF2-40B4-BE49-F238E27FC236}">
                    <a16:creationId xmlns:a16="http://schemas.microsoft.com/office/drawing/2014/main" xmlns="" id="{89F1BB8C-B37B-4570-ACF9-B302308233B7}"/>
                  </a:ext>
                </a:extLst>
              </p:cNvPr>
              <p:cNvSpPr/>
              <p:nvPr/>
            </p:nvSpPr>
            <p:spPr>
              <a:xfrm>
                <a:off x="4624796" y="2084120"/>
                <a:ext cx="179129" cy="108528"/>
              </a:xfrm>
              <a:custGeom>
                <a:avLst/>
                <a:gdLst/>
                <a:ahLst/>
                <a:cxnLst/>
                <a:rect l="l" t="t" r="r" b="b"/>
                <a:pathLst>
                  <a:path w="2877" h="1743" extrusionOk="0">
                    <a:moveTo>
                      <a:pt x="291" y="1"/>
                    </a:moveTo>
                    <a:cubicBezTo>
                      <a:pt x="109" y="1"/>
                      <a:pt x="1" y="56"/>
                      <a:pt x="21" y="193"/>
                    </a:cubicBezTo>
                    <a:cubicBezTo>
                      <a:pt x="95" y="742"/>
                      <a:pt x="1475" y="1743"/>
                      <a:pt x="2093" y="1743"/>
                    </a:cubicBezTo>
                    <a:cubicBezTo>
                      <a:pt x="2123" y="1743"/>
                      <a:pt x="2151" y="1741"/>
                      <a:pt x="2177" y="1736"/>
                    </a:cubicBezTo>
                    <a:cubicBezTo>
                      <a:pt x="2733" y="1630"/>
                      <a:pt x="2876" y="1257"/>
                      <a:pt x="2417" y="806"/>
                    </a:cubicBezTo>
                    <a:cubicBezTo>
                      <a:pt x="2134" y="538"/>
                      <a:pt x="857" y="1"/>
                      <a:pt x="2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2091;p65">
                <a:extLst>
                  <a:ext uri="{FF2B5EF4-FFF2-40B4-BE49-F238E27FC236}">
                    <a16:creationId xmlns:a16="http://schemas.microsoft.com/office/drawing/2014/main" xmlns="" id="{A4BFC8E4-A919-4644-9FDD-18DF2E117C34}"/>
                  </a:ext>
                </a:extLst>
              </p:cNvPr>
              <p:cNvSpPr/>
              <p:nvPr/>
            </p:nvSpPr>
            <p:spPr>
              <a:xfrm>
                <a:off x="4734072" y="1978018"/>
                <a:ext cx="465350" cy="161889"/>
              </a:xfrm>
              <a:custGeom>
                <a:avLst/>
                <a:gdLst/>
                <a:ahLst/>
                <a:cxnLst/>
                <a:rect l="l" t="t" r="r" b="b"/>
                <a:pathLst>
                  <a:path w="7474" h="2600" extrusionOk="0">
                    <a:moveTo>
                      <a:pt x="4264" y="0"/>
                    </a:moveTo>
                    <a:cubicBezTo>
                      <a:pt x="2443" y="690"/>
                      <a:pt x="1" y="1284"/>
                      <a:pt x="144" y="1572"/>
                    </a:cubicBezTo>
                    <a:cubicBezTo>
                      <a:pt x="264" y="1804"/>
                      <a:pt x="2750" y="2599"/>
                      <a:pt x="5099" y="2599"/>
                    </a:cubicBezTo>
                    <a:cubicBezTo>
                      <a:pt x="5948" y="2599"/>
                      <a:pt x="6779" y="2495"/>
                      <a:pt x="7473" y="2223"/>
                    </a:cubicBezTo>
                    <a:cubicBezTo>
                      <a:pt x="6812" y="1409"/>
                      <a:pt x="5490" y="460"/>
                      <a:pt x="426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2092;p65">
                <a:extLst>
                  <a:ext uri="{FF2B5EF4-FFF2-40B4-BE49-F238E27FC236}">
                    <a16:creationId xmlns:a16="http://schemas.microsoft.com/office/drawing/2014/main" xmlns="" id="{FB7272A8-89FD-4CA8-B16F-6485C0F42058}"/>
                  </a:ext>
                </a:extLst>
              </p:cNvPr>
              <p:cNvSpPr/>
              <p:nvPr/>
            </p:nvSpPr>
            <p:spPr>
              <a:xfrm>
                <a:off x="3993800" y="2041841"/>
                <a:ext cx="357947" cy="162138"/>
              </a:xfrm>
              <a:custGeom>
                <a:avLst/>
                <a:gdLst/>
                <a:ahLst/>
                <a:cxnLst/>
                <a:rect l="l" t="t" r="r" b="b"/>
                <a:pathLst>
                  <a:path w="5749" h="2604" extrusionOk="0">
                    <a:moveTo>
                      <a:pt x="2079" y="1"/>
                    </a:moveTo>
                    <a:cubicBezTo>
                      <a:pt x="1792" y="173"/>
                      <a:pt x="1524" y="384"/>
                      <a:pt x="1284" y="623"/>
                    </a:cubicBezTo>
                    <a:cubicBezTo>
                      <a:pt x="1006" y="930"/>
                      <a:pt x="470" y="1725"/>
                      <a:pt x="0" y="2415"/>
                    </a:cubicBezTo>
                    <a:cubicBezTo>
                      <a:pt x="518" y="2550"/>
                      <a:pt x="1163" y="2604"/>
                      <a:pt x="1829" y="2604"/>
                    </a:cubicBezTo>
                    <a:cubicBezTo>
                      <a:pt x="3567" y="2604"/>
                      <a:pt x="5447" y="2238"/>
                      <a:pt x="5586" y="2003"/>
                    </a:cubicBezTo>
                    <a:cubicBezTo>
                      <a:pt x="5749" y="1725"/>
                      <a:pt x="3641" y="767"/>
                      <a:pt x="20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2093;p65">
                <a:extLst>
                  <a:ext uri="{FF2B5EF4-FFF2-40B4-BE49-F238E27FC236}">
                    <a16:creationId xmlns:a16="http://schemas.microsoft.com/office/drawing/2014/main" xmlns="" id="{1AA2B968-B8EB-4448-BC52-3E6C086A6983}"/>
                  </a:ext>
                </a:extLst>
              </p:cNvPr>
              <p:cNvSpPr/>
              <p:nvPr/>
            </p:nvSpPr>
            <p:spPr>
              <a:xfrm>
                <a:off x="3956814" y="2421666"/>
                <a:ext cx="335284" cy="297378"/>
              </a:xfrm>
              <a:custGeom>
                <a:avLst/>
                <a:gdLst/>
                <a:ahLst/>
                <a:cxnLst/>
                <a:rect l="l" t="t" r="r" b="b"/>
                <a:pathLst>
                  <a:path w="5385" h="4776" extrusionOk="0">
                    <a:moveTo>
                      <a:pt x="975" y="0"/>
                    </a:moveTo>
                    <a:cubicBezTo>
                      <a:pt x="963" y="0"/>
                      <a:pt x="951" y="1"/>
                      <a:pt x="939" y="3"/>
                    </a:cubicBezTo>
                    <a:cubicBezTo>
                      <a:pt x="729" y="32"/>
                      <a:pt x="336" y="444"/>
                      <a:pt x="0" y="837"/>
                    </a:cubicBezTo>
                    <a:cubicBezTo>
                      <a:pt x="20" y="1410"/>
                      <a:pt x="125" y="3548"/>
                      <a:pt x="258" y="3548"/>
                    </a:cubicBezTo>
                    <a:cubicBezTo>
                      <a:pt x="259" y="3548"/>
                      <a:pt x="259" y="3548"/>
                      <a:pt x="259" y="3548"/>
                    </a:cubicBezTo>
                    <a:cubicBezTo>
                      <a:pt x="393" y="3538"/>
                      <a:pt x="911" y="3126"/>
                      <a:pt x="911" y="3126"/>
                    </a:cubicBezTo>
                    <a:cubicBezTo>
                      <a:pt x="1083" y="3490"/>
                      <a:pt x="1610" y="3787"/>
                      <a:pt x="1610" y="3787"/>
                    </a:cubicBezTo>
                    <a:cubicBezTo>
                      <a:pt x="1610" y="3787"/>
                      <a:pt x="1734" y="3232"/>
                      <a:pt x="2252" y="3088"/>
                    </a:cubicBezTo>
                    <a:cubicBezTo>
                      <a:pt x="2354" y="3056"/>
                      <a:pt x="2461" y="3041"/>
                      <a:pt x="2569" y="3041"/>
                    </a:cubicBezTo>
                    <a:cubicBezTo>
                      <a:pt x="3108" y="3041"/>
                      <a:pt x="3681" y="3412"/>
                      <a:pt x="3928" y="3883"/>
                    </a:cubicBezTo>
                    <a:cubicBezTo>
                      <a:pt x="4423" y="4266"/>
                      <a:pt x="5226" y="4775"/>
                      <a:pt x="5374" y="4775"/>
                    </a:cubicBezTo>
                    <a:cubicBezTo>
                      <a:pt x="5378" y="4775"/>
                      <a:pt x="5382" y="4775"/>
                      <a:pt x="5385" y="4774"/>
                    </a:cubicBezTo>
                    <a:cubicBezTo>
                      <a:pt x="4906" y="2609"/>
                      <a:pt x="2606" y="789"/>
                      <a:pt x="2606" y="789"/>
                    </a:cubicBezTo>
                    <a:cubicBezTo>
                      <a:pt x="2587" y="1057"/>
                      <a:pt x="2549" y="1325"/>
                      <a:pt x="2491" y="1584"/>
                    </a:cubicBezTo>
                    <a:cubicBezTo>
                      <a:pt x="2221" y="1118"/>
                      <a:pt x="1408" y="0"/>
                      <a:pt x="97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2094;p65">
                <a:extLst>
                  <a:ext uri="{FF2B5EF4-FFF2-40B4-BE49-F238E27FC236}">
                    <a16:creationId xmlns:a16="http://schemas.microsoft.com/office/drawing/2014/main" xmlns="" id="{41C78971-6686-42A3-86AF-D4F9ADA858E3}"/>
                  </a:ext>
                </a:extLst>
              </p:cNvPr>
              <p:cNvSpPr/>
              <p:nvPr/>
            </p:nvSpPr>
            <p:spPr>
              <a:xfrm>
                <a:off x="5114638" y="2213634"/>
                <a:ext cx="202291" cy="456340"/>
              </a:xfrm>
              <a:custGeom>
                <a:avLst/>
                <a:gdLst/>
                <a:ahLst/>
                <a:cxnLst/>
                <a:rect l="l" t="t" r="r" b="b"/>
                <a:pathLst>
                  <a:path w="3249" h="7329" extrusionOk="0">
                    <a:moveTo>
                      <a:pt x="3181" y="1"/>
                    </a:moveTo>
                    <a:lnTo>
                      <a:pt x="3181" y="1"/>
                    </a:lnTo>
                    <a:cubicBezTo>
                      <a:pt x="2683" y="355"/>
                      <a:pt x="1524" y="1093"/>
                      <a:pt x="144" y="1160"/>
                    </a:cubicBezTo>
                    <a:cubicBezTo>
                      <a:pt x="144" y="1160"/>
                      <a:pt x="451" y="2539"/>
                      <a:pt x="346" y="3344"/>
                    </a:cubicBezTo>
                    <a:cubicBezTo>
                      <a:pt x="403" y="4063"/>
                      <a:pt x="135" y="5960"/>
                      <a:pt x="1" y="6515"/>
                    </a:cubicBezTo>
                    <a:cubicBezTo>
                      <a:pt x="710" y="7049"/>
                      <a:pt x="1681" y="7329"/>
                      <a:pt x="1920" y="7329"/>
                    </a:cubicBezTo>
                    <a:cubicBezTo>
                      <a:pt x="1955" y="7329"/>
                      <a:pt x="1974" y="7323"/>
                      <a:pt x="1974" y="7310"/>
                    </a:cubicBezTo>
                    <a:cubicBezTo>
                      <a:pt x="1974" y="7215"/>
                      <a:pt x="1572" y="5787"/>
                      <a:pt x="873" y="5030"/>
                    </a:cubicBezTo>
                    <a:cubicBezTo>
                      <a:pt x="2060" y="4954"/>
                      <a:pt x="3248" y="4475"/>
                      <a:pt x="3239" y="4331"/>
                    </a:cubicBezTo>
                    <a:cubicBezTo>
                      <a:pt x="3229" y="4178"/>
                      <a:pt x="2472" y="2396"/>
                      <a:pt x="1639" y="1610"/>
                    </a:cubicBezTo>
                    <a:cubicBezTo>
                      <a:pt x="2290" y="1275"/>
                      <a:pt x="2913" y="480"/>
                      <a:pt x="318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2095;p65">
                <a:extLst>
                  <a:ext uri="{FF2B5EF4-FFF2-40B4-BE49-F238E27FC236}">
                    <a16:creationId xmlns:a16="http://schemas.microsoft.com/office/drawing/2014/main" xmlns="" id="{F9B6E750-2F25-438A-B971-3EE0113398FF}"/>
                  </a:ext>
                </a:extLst>
              </p:cNvPr>
              <p:cNvSpPr/>
              <p:nvPr/>
            </p:nvSpPr>
            <p:spPr>
              <a:xfrm>
                <a:off x="4201953" y="2367120"/>
                <a:ext cx="58278" cy="205973"/>
              </a:xfrm>
              <a:custGeom>
                <a:avLst/>
                <a:gdLst/>
                <a:ahLst/>
                <a:cxnLst/>
                <a:rect l="l" t="t" r="r" b="b"/>
                <a:pathLst>
                  <a:path w="936" h="3308" extrusionOk="0">
                    <a:moveTo>
                      <a:pt x="70" y="1"/>
                    </a:moveTo>
                    <a:cubicBezTo>
                      <a:pt x="34" y="1"/>
                      <a:pt x="1" y="35"/>
                      <a:pt x="20" y="74"/>
                    </a:cubicBezTo>
                    <a:cubicBezTo>
                      <a:pt x="135" y="314"/>
                      <a:pt x="240" y="563"/>
                      <a:pt x="327" y="822"/>
                    </a:cubicBezTo>
                    <a:cubicBezTo>
                      <a:pt x="403" y="1071"/>
                      <a:pt x="480" y="1329"/>
                      <a:pt x="528" y="1598"/>
                    </a:cubicBezTo>
                    <a:cubicBezTo>
                      <a:pt x="585" y="1856"/>
                      <a:pt x="624" y="2125"/>
                      <a:pt x="652" y="2393"/>
                    </a:cubicBezTo>
                    <a:cubicBezTo>
                      <a:pt x="681" y="2652"/>
                      <a:pt x="691" y="2920"/>
                      <a:pt x="691" y="3188"/>
                    </a:cubicBezTo>
                    <a:lnTo>
                      <a:pt x="691" y="3198"/>
                    </a:lnTo>
                    <a:cubicBezTo>
                      <a:pt x="695" y="3272"/>
                      <a:pt x="754" y="3308"/>
                      <a:pt x="812" y="3308"/>
                    </a:cubicBezTo>
                    <a:cubicBezTo>
                      <a:pt x="874" y="3308"/>
                      <a:pt x="935" y="3267"/>
                      <a:pt x="930" y="3188"/>
                    </a:cubicBezTo>
                    <a:cubicBezTo>
                      <a:pt x="921" y="2910"/>
                      <a:pt x="892" y="2632"/>
                      <a:pt x="854" y="2364"/>
                    </a:cubicBezTo>
                    <a:cubicBezTo>
                      <a:pt x="815" y="2096"/>
                      <a:pt x="767" y="1818"/>
                      <a:pt x="700" y="1559"/>
                    </a:cubicBezTo>
                    <a:cubicBezTo>
                      <a:pt x="624" y="1291"/>
                      <a:pt x="547" y="1032"/>
                      <a:pt x="451" y="774"/>
                    </a:cubicBezTo>
                    <a:cubicBezTo>
                      <a:pt x="355" y="515"/>
                      <a:pt x="240" y="266"/>
                      <a:pt x="116" y="27"/>
                    </a:cubicBezTo>
                    <a:cubicBezTo>
                      <a:pt x="104" y="8"/>
                      <a:pt x="87" y="1"/>
                      <a:pt x="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2096;p65">
                <a:extLst>
                  <a:ext uri="{FF2B5EF4-FFF2-40B4-BE49-F238E27FC236}">
                    <a16:creationId xmlns:a16="http://schemas.microsoft.com/office/drawing/2014/main" xmlns="" id="{0D58D7C7-DB13-433B-8DC6-EFAAEBF53A8E}"/>
                  </a:ext>
                </a:extLst>
              </p:cNvPr>
              <p:cNvSpPr/>
              <p:nvPr/>
            </p:nvSpPr>
            <p:spPr>
              <a:xfrm>
                <a:off x="4148280" y="2407096"/>
                <a:ext cx="71664" cy="109088"/>
              </a:xfrm>
              <a:custGeom>
                <a:avLst/>
                <a:gdLst/>
                <a:ahLst/>
                <a:cxnLst/>
                <a:rect l="l" t="t" r="r" b="b"/>
                <a:pathLst>
                  <a:path w="1151" h="1752" extrusionOk="0">
                    <a:moveTo>
                      <a:pt x="61" y="1"/>
                    </a:moveTo>
                    <a:cubicBezTo>
                      <a:pt x="46" y="1"/>
                      <a:pt x="31" y="6"/>
                      <a:pt x="20" y="17"/>
                    </a:cubicBezTo>
                    <a:cubicBezTo>
                      <a:pt x="1" y="36"/>
                      <a:pt x="1" y="74"/>
                      <a:pt x="20" y="103"/>
                    </a:cubicBezTo>
                    <a:cubicBezTo>
                      <a:pt x="231" y="323"/>
                      <a:pt x="403" y="563"/>
                      <a:pt x="556" y="831"/>
                    </a:cubicBezTo>
                    <a:cubicBezTo>
                      <a:pt x="633" y="965"/>
                      <a:pt x="700" y="1099"/>
                      <a:pt x="758" y="1234"/>
                    </a:cubicBezTo>
                    <a:cubicBezTo>
                      <a:pt x="815" y="1377"/>
                      <a:pt x="853" y="1511"/>
                      <a:pt x="892" y="1655"/>
                    </a:cubicBezTo>
                    <a:lnTo>
                      <a:pt x="892" y="1665"/>
                    </a:lnTo>
                    <a:cubicBezTo>
                      <a:pt x="911" y="1725"/>
                      <a:pt x="958" y="1751"/>
                      <a:pt x="1005" y="1751"/>
                    </a:cubicBezTo>
                    <a:cubicBezTo>
                      <a:pt x="1078" y="1751"/>
                      <a:pt x="1151" y="1690"/>
                      <a:pt x="1122" y="1598"/>
                    </a:cubicBezTo>
                    <a:cubicBezTo>
                      <a:pt x="1074" y="1444"/>
                      <a:pt x="1016" y="1291"/>
                      <a:pt x="940" y="1147"/>
                    </a:cubicBezTo>
                    <a:cubicBezTo>
                      <a:pt x="873" y="1004"/>
                      <a:pt x="796" y="860"/>
                      <a:pt x="700" y="735"/>
                    </a:cubicBezTo>
                    <a:cubicBezTo>
                      <a:pt x="614" y="601"/>
                      <a:pt x="518" y="477"/>
                      <a:pt x="422" y="352"/>
                    </a:cubicBezTo>
                    <a:cubicBezTo>
                      <a:pt x="317" y="237"/>
                      <a:pt x="211" y="122"/>
                      <a:pt x="97" y="7"/>
                    </a:cubicBezTo>
                    <a:cubicBezTo>
                      <a:pt x="85" y="3"/>
                      <a:pt x="73" y="1"/>
                      <a:pt x="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2097;p65">
                <a:extLst>
                  <a:ext uri="{FF2B5EF4-FFF2-40B4-BE49-F238E27FC236}">
                    <a16:creationId xmlns:a16="http://schemas.microsoft.com/office/drawing/2014/main" xmlns="" id="{501AD8E5-95FA-4C1E-8F53-534DAD1823B8}"/>
                  </a:ext>
                </a:extLst>
              </p:cNvPr>
              <p:cNvSpPr/>
              <p:nvPr/>
            </p:nvSpPr>
            <p:spPr>
              <a:xfrm>
                <a:off x="4125055" y="2456660"/>
                <a:ext cx="37046" cy="36363"/>
              </a:xfrm>
              <a:custGeom>
                <a:avLst/>
                <a:gdLst/>
                <a:ahLst/>
                <a:cxnLst/>
                <a:rect l="l" t="t" r="r" b="b"/>
                <a:pathLst>
                  <a:path w="595" h="584" extrusionOk="0">
                    <a:moveTo>
                      <a:pt x="34" y="0"/>
                    </a:moveTo>
                    <a:cubicBezTo>
                      <a:pt x="24" y="0"/>
                      <a:pt x="15" y="5"/>
                      <a:pt x="10" y="16"/>
                    </a:cubicBezTo>
                    <a:cubicBezTo>
                      <a:pt x="0" y="35"/>
                      <a:pt x="0" y="54"/>
                      <a:pt x="19" y="73"/>
                    </a:cubicBezTo>
                    <a:cubicBezTo>
                      <a:pt x="96" y="131"/>
                      <a:pt x="163" y="198"/>
                      <a:pt x="211" y="265"/>
                    </a:cubicBezTo>
                    <a:cubicBezTo>
                      <a:pt x="268" y="342"/>
                      <a:pt x="316" y="418"/>
                      <a:pt x="345" y="505"/>
                    </a:cubicBezTo>
                    <a:cubicBezTo>
                      <a:pt x="355" y="514"/>
                      <a:pt x="355" y="524"/>
                      <a:pt x="364" y="533"/>
                    </a:cubicBezTo>
                    <a:cubicBezTo>
                      <a:pt x="386" y="566"/>
                      <a:pt x="420" y="583"/>
                      <a:pt x="456" y="583"/>
                    </a:cubicBezTo>
                    <a:cubicBezTo>
                      <a:pt x="483" y="583"/>
                      <a:pt x="512" y="573"/>
                      <a:pt x="537" y="552"/>
                    </a:cubicBezTo>
                    <a:cubicBezTo>
                      <a:pt x="584" y="514"/>
                      <a:pt x="594" y="438"/>
                      <a:pt x="556" y="390"/>
                    </a:cubicBezTo>
                    <a:cubicBezTo>
                      <a:pt x="489" y="303"/>
                      <a:pt x="412" y="227"/>
                      <a:pt x="326" y="160"/>
                    </a:cubicBezTo>
                    <a:cubicBezTo>
                      <a:pt x="249" y="93"/>
                      <a:pt x="153" y="45"/>
                      <a:pt x="58" y="6"/>
                    </a:cubicBezTo>
                    <a:cubicBezTo>
                      <a:pt x="50" y="2"/>
                      <a:pt x="42" y="0"/>
                      <a:pt x="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2098;p65">
                <a:extLst>
                  <a:ext uri="{FF2B5EF4-FFF2-40B4-BE49-F238E27FC236}">
                    <a16:creationId xmlns:a16="http://schemas.microsoft.com/office/drawing/2014/main" xmlns="" id="{FBBE184B-1720-470C-9576-D8EE20E79395}"/>
                  </a:ext>
                </a:extLst>
              </p:cNvPr>
              <p:cNvSpPr/>
              <p:nvPr/>
            </p:nvSpPr>
            <p:spPr>
              <a:xfrm>
                <a:off x="4440491" y="2104917"/>
                <a:ext cx="56223" cy="128079"/>
              </a:xfrm>
              <a:custGeom>
                <a:avLst/>
                <a:gdLst/>
                <a:ahLst/>
                <a:cxnLst/>
                <a:rect l="l" t="t" r="r" b="b"/>
                <a:pathLst>
                  <a:path w="903" h="2057" extrusionOk="0">
                    <a:moveTo>
                      <a:pt x="63" y="0"/>
                    </a:moveTo>
                    <a:cubicBezTo>
                      <a:pt x="31" y="0"/>
                      <a:pt x="0" y="25"/>
                      <a:pt x="12" y="70"/>
                    </a:cubicBezTo>
                    <a:cubicBezTo>
                      <a:pt x="79" y="396"/>
                      <a:pt x="165" y="722"/>
                      <a:pt x="280" y="1047"/>
                    </a:cubicBezTo>
                    <a:cubicBezTo>
                      <a:pt x="395" y="1363"/>
                      <a:pt x="519" y="1680"/>
                      <a:pt x="663" y="1986"/>
                    </a:cubicBezTo>
                    <a:cubicBezTo>
                      <a:pt x="683" y="2033"/>
                      <a:pt x="727" y="2057"/>
                      <a:pt x="771" y="2057"/>
                    </a:cubicBezTo>
                    <a:cubicBezTo>
                      <a:pt x="790" y="2057"/>
                      <a:pt x="809" y="2052"/>
                      <a:pt x="826" y="2044"/>
                    </a:cubicBezTo>
                    <a:cubicBezTo>
                      <a:pt x="883" y="2005"/>
                      <a:pt x="903" y="1938"/>
                      <a:pt x="874" y="1881"/>
                    </a:cubicBezTo>
                    <a:cubicBezTo>
                      <a:pt x="721" y="1593"/>
                      <a:pt x="577" y="1287"/>
                      <a:pt x="443" y="980"/>
                    </a:cubicBezTo>
                    <a:cubicBezTo>
                      <a:pt x="309" y="674"/>
                      <a:pt x="203" y="367"/>
                      <a:pt x="117" y="41"/>
                    </a:cubicBezTo>
                    <a:cubicBezTo>
                      <a:pt x="109" y="13"/>
                      <a:pt x="86" y="0"/>
                      <a:pt x="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2099;p65">
                <a:extLst>
                  <a:ext uri="{FF2B5EF4-FFF2-40B4-BE49-F238E27FC236}">
                    <a16:creationId xmlns:a16="http://schemas.microsoft.com/office/drawing/2014/main" xmlns="" id="{E0BADDC9-6E4E-40E5-9327-ACC418206D77}"/>
                  </a:ext>
                </a:extLst>
              </p:cNvPr>
              <p:cNvSpPr/>
              <p:nvPr/>
            </p:nvSpPr>
            <p:spPr>
              <a:xfrm>
                <a:off x="4864144" y="2208590"/>
                <a:ext cx="68800" cy="85614"/>
              </a:xfrm>
              <a:custGeom>
                <a:avLst/>
                <a:gdLst/>
                <a:ahLst/>
                <a:cxnLst/>
                <a:rect l="l" t="t" r="r" b="b"/>
                <a:pathLst>
                  <a:path w="1105" h="1375" extrusionOk="0">
                    <a:moveTo>
                      <a:pt x="53" y="0"/>
                    </a:moveTo>
                    <a:cubicBezTo>
                      <a:pt x="41" y="0"/>
                      <a:pt x="29" y="5"/>
                      <a:pt x="19" y="15"/>
                    </a:cubicBezTo>
                    <a:cubicBezTo>
                      <a:pt x="0" y="34"/>
                      <a:pt x="0" y="62"/>
                      <a:pt x="10" y="82"/>
                    </a:cubicBezTo>
                    <a:cubicBezTo>
                      <a:pt x="172" y="273"/>
                      <a:pt x="307" y="474"/>
                      <a:pt x="441" y="685"/>
                    </a:cubicBezTo>
                    <a:cubicBezTo>
                      <a:pt x="575" y="886"/>
                      <a:pt x="709" y="1097"/>
                      <a:pt x="843" y="1308"/>
                    </a:cubicBezTo>
                    <a:lnTo>
                      <a:pt x="843" y="1318"/>
                    </a:lnTo>
                    <a:lnTo>
                      <a:pt x="843" y="1327"/>
                    </a:lnTo>
                    <a:cubicBezTo>
                      <a:pt x="869" y="1361"/>
                      <a:pt x="902" y="1375"/>
                      <a:pt x="935" y="1375"/>
                    </a:cubicBezTo>
                    <a:cubicBezTo>
                      <a:pt x="1022" y="1375"/>
                      <a:pt x="1104" y="1274"/>
                      <a:pt x="1035" y="1183"/>
                    </a:cubicBezTo>
                    <a:cubicBezTo>
                      <a:pt x="891" y="973"/>
                      <a:pt x="738" y="781"/>
                      <a:pt x="584" y="580"/>
                    </a:cubicBezTo>
                    <a:cubicBezTo>
                      <a:pt x="422" y="388"/>
                      <a:pt x="259" y="197"/>
                      <a:pt x="86" y="15"/>
                    </a:cubicBezTo>
                    <a:cubicBezTo>
                      <a:pt x="77" y="5"/>
                      <a:pt x="65" y="0"/>
                      <a:pt x="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2100;p65">
                <a:extLst>
                  <a:ext uri="{FF2B5EF4-FFF2-40B4-BE49-F238E27FC236}">
                    <a16:creationId xmlns:a16="http://schemas.microsoft.com/office/drawing/2014/main" xmlns="" id="{582ED1B9-E1AD-450E-AAAB-8BBD9D81D153}"/>
                  </a:ext>
                </a:extLst>
              </p:cNvPr>
              <p:cNvSpPr/>
              <p:nvPr/>
            </p:nvSpPr>
            <p:spPr>
              <a:xfrm>
                <a:off x="5102620" y="2221978"/>
                <a:ext cx="41342" cy="207654"/>
              </a:xfrm>
              <a:custGeom>
                <a:avLst/>
                <a:gdLst/>
                <a:ahLst/>
                <a:cxnLst/>
                <a:rect l="l" t="t" r="r" b="b"/>
                <a:pathLst>
                  <a:path w="664" h="3335" extrusionOk="0">
                    <a:moveTo>
                      <a:pt x="67" y="1"/>
                    </a:moveTo>
                    <a:cubicBezTo>
                      <a:pt x="34" y="1"/>
                      <a:pt x="0" y="27"/>
                      <a:pt x="12" y="68"/>
                    </a:cubicBezTo>
                    <a:cubicBezTo>
                      <a:pt x="165" y="585"/>
                      <a:pt x="280" y="1103"/>
                      <a:pt x="347" y="1629"/>
                    </a:cubicBezTo>
                    <a:cubicBezTo>
                      <a:pt x="385" y="1888"/>
                      <a:pt x="404" y="2156"/>
                      <a:pt x="424" y="2415"/>
                    </a:cubicBezTo>
                    <a:cubicBezTo>
                      <a:pt x="433" y="2683"/>
                      <a:pt x="433" y="2942"/>
                      <a:pt x="424" y="3210"/>
                    </a:cubicBezTo>
                    <a:lnTo>
                      <a:pt x="424" y="3220"/>
                    </a:lnTo>
                    <a:cubicBezTo>
                      <a:pt x="424" y="3296"/>
                      <a:pt x="484" y="3335"/>
                      <a:pt x="543" y="3335"/>
                    </a:cubicBezTo>
                    <a:cubicBezTo>
                      <a:pt x="603" y="3335"/>
                      <a:pt x="663" y="3296"/>
                      <a:pt x="663" y="3220"/>
                    </a:cubicBezTo>
                    <a:cubicBezTo>
                      <a:pt x="663" y="2942"/>
                      <a:pt x="663" y="2674"/>
                      <a:pt x="634" y="2405"/>
                    </a:cubicBezTo>
                    <a:cubicBezTo>
                      <a:pt x="615" y="2128"/>
                      <a:pt x="577" y="1859"/>
                      <a:pt x="529" y="1601"/>
                    </a:cubicBezTo>
                    <a:cubicBezTo>
                      <a:pt x="443" y="1064"/>
                      <a:pt x="299" y="537"/>
                      <a:pt x="127" y="30"/>
                    </a:cubicBezTo>
                    <a:lnTo>
                      <a:pt x="117" y="39"/>
                    </a:lnTo>
                    <a:cubicBezTo>
                      <a:pt x="109" y="12"/>
                      <a:pt x="88" y="1"/>
                      <a:pt x="67" y="1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2101;p65">
                <a:extLst>
                  <a:ext uri="{FF2B5EF4-FFF2-40B4-BE49-F238E27FC236}">
                    <a16:creationId xmlns:a16="http://schemas.microsoft.com/office/drawing/2014/main" xmlns="" id="{69A76EDB-792D-4A25-B1F2-F28418A72C7E}"/>
                  </a:ext>
                </a:extLst>
              </p:cNvPr>
              <p:cNvSpPr/>
              <p:nvPr/>
            </p:nvSpPr>
            <p:spPr>
              <a:xfrm>
                <a:off x="3894175" y="1727458"/>
                <a:ext cx="1439384" cy="999229"/>
              </a:xfrm>
              <a:custGeom>
                <a:avLst/>
                <a:gdLst/>
                <a:ahLst/>
                <a:cxnLst/>
                <a:rect l="l" t="t" r="r" b="b"/>
                <a:pathLst>
                  <a:path w="23118" h="16048" extrusionOk="0">
                    <a:moveTo>
                      <a:pt x="11420" y="250"/>
                    </a:moveTo>
                    <a:lnTo>
                      <a:pt x="11420" y="250"/>
                    </a:lnTo>
                    <a:cubicBezTo>
                      <a:pt x="11334" y="585"/>
                      <a:pt x="10855" y="1572"/>
                      <a:pt x="10491" y="2175"/>
                    </a:cubicBezTo>
                    <a:cubicBezTo>
                      <a:pt x="10472" y="2214"/>
                      <a:pt x="10472" y="2271"/>
                      <a:pt x="10510" y="2310"/>
                    </a:cubicBezTo>
                    <a:cubicBezTo>
                      <a:pt x="10531" y="2338"/>
                      <a:pt x="10562" y="2355"/>
                      <a:pt x="10596" y="2355"/>
                    </a:cubicBezTo>
                    <a:cubicBezTo>
                      <a:pt x="10609" y="2355"/>
                      <a:pt x="10622" y="2353"/>
                      <a:pt x="10635" y="2348"/>
                    </a:cubicBezTo>
                    <a:cubicBezTo>
                      <a:pt x="11396" y="2090"/>
                      <a:pt x="12193" y="2000"/>
                      <a:pt x="12988" y="2000"/>
                    </a:cubicBezTo>
                    <a:cubicBezTo>
                      <a:pt x="13962" y="2000"/>
                      <a:pt x="14934" y="2135"/>
                      <a:pt x="15837" y="2262"/>
                    </a:cubicBezTo>
                    <a:lnTo>
                      <a:pt x="15894" y="2262"/>
                    </a:lnTo>
                    <a:cubicBezTo>
                      <a:pt x="16747" y="2147"/>
                      <a:pt x="17676" y="2051"/>
                      <a:pt x="17944" y="2051"/>
                    </a:cubicBezTo>
                    <a:cubicBezTo>
                      <a:pt x="17925" y="2319"/>
                      <a:pt x="17657" y="3268"/>
                      <a:pt x="17226" y="3804"/>
                    </a:cubicBezTo>
                    <a:cubicBezTo>
                      <a:pt x="17168" y="3871"/>
                      <a:pt x="17197" y="3967"/>
                      <a:pt x="17283" y="3996"/>
                    </a:cubicBezTo>
                    <a:cubicBezTo>
                      <a:pt x="18529" y="4350"/>
                      <a:pt x="20148" y="5404"/>
                      <a:pt x="20895" y="6352"/>
                    </a:cubicBezTo>
                    <a:cubicBezTo>
                      <a:pt x="20914" y="6400"/>
                      <a:pt x="20991" y="6439"/>
                      <a:pt x="21432" y="6678"/>
                    </a:cubicBezTo>
                    <a:cubicBezTo>
                      <a:pt x="21834" y="6908"/>
                      <a:pt x="22677" y="7368"/>
                      <a:pt x="22792" y="7483"/>
                    </a:cubicBezTo>
                    <a:cubicBezTo>
                      <a:pt x="22763" y="7703"/>
                      <a:pt x="22026" y="8872"/>
                      <a:pt x="21182" y="9313"/>
                    </a:cubicBezTo>
                    <a:cubicBezTo>
                      <a:pt x="21154" y="9332"/>
                      <a:pt x="21125" y="9361"/>
                      <a:pt x="21125" y="9399"/>
                    </a:cubicBezTo>
                    <a:cubicBezTo>
                      <a:pt x="21115" y="9437"/>
                      <a:pt x="21125" y="9476"/>
                      <a:pt x="21154" y="9504"/>
                    </a:cubicBezTo>
                    <a:cubicBezTo>
                      <a:pt x="21930" y="10223"/>
                      <a:pt x="22639" y="11832"/>
                      <a:pt x="22715" y="12110"/>
                    </a:cubicBezTo>
                    <a:cubicBezTo>
                      <a:pt x="22552" y="12254"/>
                      <a:pt x="21546" y="12647"/>
                      <a:pt x="20464" y="12723"/>
                    </a:cubicBezTo>
                    <a:cubicBezTo>
                      <a:pt x="20368" y="12733"/>
                      <a:pt x="20320" y="12848"/>
                      <a:pt x="20387" y="12925"/>
                    </a:cubicBezTo>
                    <a:cubicBezTo>
                      <a:pt x="20962" y="13547"/>
                      <a:pt x="21345" y="14649"/>
                      <a:pt x="21441" y="15013"/>
                    </a:cubicBezTo>
                    <a:cubicBezTo>
                      <a:pt x="20828" y="14879"/>
                      <a:pt x="20253" y="14630"/>
                      <a:pt x="19736" y="14285"/>
                    </a:cubicBezTo>
                    <a:cubicBezTo>
                      <a:pt x="19880" y="13653"/>
                      <a:pt x="20129" y="11861"/>
                      <a:pt x="20071" y="11143"/>
                    </a:cubicBezTo>
                    <a:cubicBezTo>
                      <a:pt x="20062" y="11095"/>
                      <a:pt x="20023" y="11047"/>
                      <a:pt x="19975" y="11037"/>
                    </a:cubicBezTo>
                    <a:cubicBezTo>
                      <a:pt x="19506" y="10932"/>
                      <a:pt x="17714" y="9830"/>
                      <a:pt x="16594" y="8882"/>
                    </a:cubicBezTo>
                    <a:cubicBezTo>
                      <a:pt x="16569" y="8862"/>
                      <a:pt x="16542" y="8853"/>
                      <a:pt x="16517" y="8853"/>
                    </a:cubicBezTo>
                    <a:cubicBezTo>
                      <a:pt x="16433" y="8853"/>
                      <a:pt x="16360" y="8947"/>
                      <a:pt x="16411" y="9035"/>
                    </a:cubicBezTo>
                    <a:cubicBezTo>
                      <a:pt x="16852" y="9782"/>
                      <a:pt x="17302" y="10616"/>
                      <a:pt x="17427" y="10894"/>
                    </a:cubicBezTo>
                    <a:cubicBezTo>
                      <a:pt x="17404" y="10895"/>
                      <a:pt x="17376" y="10896"/>
                      <a:pt x="17345" y="10896"/>
                    </a:cubicBezTo>
                    <a:cubicBezTo>
                      <a:pt x="16848" y="10896"/>
                      <a:pt x="15382" y="10672"/>
                      <a:pt x="14256" y="9888"/>
                    </a:cubicBezTo>
                    <a:cubicBezTo>
                      <a:pt x="14237" y="9873"/>
                      <a:pt x="14215" y="9866"/>
                      <a:pt x="14192" y="9866"/>
                    </a:cubicBezTo>
                    <a:cubicBezTo>
                      <a:pt x="14170" y="9866"/>
                      <a:pt x="14146" y="9873"/>
                      <a:pt x="14122" y="9888"/>
                    </a:cubicBezTo>
                    <a:cubicBezTo>
                      <a:pt x="14083" y="9907"/>
                      <a:pt x="14064" y="9955"/>
                      <a:pt x="14074" y="10003"/>
                    </a:cubicBezTo>
                    <a:cubicBezTo>
                      <a:pt x="14189" y="10616"/>
                      <a:pt x="14198" y="11622"/>
                      <a:pt x="14112" y="11899"/>
                    </a:cubicBezTo>
                    <a:cubicBezTo>
                      <a:pt x="13576" y="11689"/>
                      <a:pt x="10347" y="9322"/>
                      <a:pt x="9648" y="7943"/>
                    </a:cubicBezTo>
                    <a:cubicBezTo>
                      <a:pt x="9623" y="7898"/>
                      <a:pt x="9582" y="7877"/>
                      <a:pt x="9540" y="7877"/>
                    </a:cubicBezTo>
                    <a:cubicBezTo>
                      <a:pt x="9484" y="7877"/>
                      <a:pt x="9429" y="7915"/>
                      <a:pt x="9418" y="7981"/>
                    </a:cubicBezTo>
                    <a:cubicBezTo>
                      <a:pt x="9188" y="9782"/>
                      <a:pt x="6965" y="12570"/>
                      <a:pt x="5691" y="13365"/>
                    </a:cubicBezTo>
                    <a:cubicBezTo>
                      <a:pt x="5634" y="13394"/>
                      <a:pt x="5624" y="13480"/>
                      <a:pt x="5662" y="13538"/>
                    </a:cubicBezTo>
                    <a:cubicBezTo>
                      <a:pt x="6400" y="14429"/>
                      <a:pt x="6391" y="15502"/>
                      <a:pt x="6323" y="15789"/>
                    </a:cubicBezTo>
                    <a:cubicBezTo>
                      <a:pt x="5873" y="15550"/>
                      <a:pt x="5433" y="15272"/>
                      <a:pt x="5030" y="14946"/>
                    </a:cubicBezTo>
                    <a:cubicBezTo>
                      <a:pt x="4767" y="14467"/>
                      <a:pt x="4171" y="14061"/>
                      <a:pt x="3580" y="14061"/>
                    </a:cubicBezTo>
                    <a:cubicBezTo>
                      <a:pt x="3462" y="14061"/>
                      <a:pt x="3344" y="14077"/>
                      <a:pt x="3229" y="14112"/>
                    </a:cubicBezTo>
                    <a:cubicBezTo>
                      <a:pt x="2922" y="14208"/>
                      <a:pt x="2673" y="14448"/>
                      <a:pt x="2558" y="14745"/>
                    </a:cubicBezTo>
                    <a:cubicBezTo>
                      <a:pt x="2405" y="14639"/>
                      <a:pt x="2137" y="14438"/>
                      <a:pt x="2032" y="14218"/>
                    </a:cubicBezTo>
                    <a:cubicBezTo>
                      <a:pt x="2012" y="14189"/>
                      <a:pt x="1984" y="14160"/>
                      <a:pt x="1945" y="14151"/>
                    </a:cubicBezTo>
                    <a:cubicBezTo>
                      <a:pt x="1917" y="14151"/>
                      <a:pt x="1878" y="14151"/>
                      <a:pt x="1850" y="14180"/>
                    </a:cubicBezTo>
                    <a:cubicBezTo>
                      <a:pt x="1687" y="14314"/>
                      <a:pt x="1514" y="14438"/>
                      <a:pt x="1332" y="14544"/>
                    </a:cubicBezTo>
                    <a:cubicBezTo>
                      <a:pt x="1227" y="14112"/>
                      <a:pt x="1131" y="12158"/>
                      <a:pt x="1131" y="11852"/>
                    </a:cubicBezTo>
                    <a:cubicBezTo>
                      <a:pt x="1131" y="11670"/>
                      <a:pt x="1342" y="10577"/>
                      <a:pt x="1629" y="9447"/>
                    </a:cubicBezTo>
                    <a:cubicBezTo>
                      <a:pt x="1639" y="9409"/>
                      <a:pt x="1629" y="9370"/>
                      <a:pt x="1600" y="9341"/>
                    </a:cubicBezTo>
                    <a:cubicBezTo>
                      <a:pt x="1577" y="9318"/>
                      <a:pt x="1547" y="9301"/>
                      <a:pt x="1510" y="9301"/>
                    </a:cubicBezTo>
                    <a:cubicBezTo>
                      <a:pt x="1502" y="9301"/>
                      <a:pt x="1494" y="9301"/>
                      <a:pt x="1485" y="9303"/>
                    </a:cubicBezTo>
                    <a:cubicBezTo>
                      <a:pt x="1378" y="9325"/>
                      <a:pt x="1264" y="9334"/>
                      <a:pt x="1149" y="9334"/>
                    </a:cubicBezTo>
                    <a:cubicBezTo>
                      <a:pt x="811" y="9334"/>
                      <a:pt x="471" y="9257"/>
                      <a:pt x="307" y="9207"/>
                    </a:cubicBezTo>
                    <a:cubicBezTo>
                      <a:pt x="365" y="9140"/>
                      <a:pt x="460" y="9064"/>
                      <a:pt x="537" y="8987"/>
                    </a:cubicBezTo>
                    <a:cubicBezTo>
                      <a:pt x="642" y="8891"/>
                      <a:pt x="767" y="8786"/>
                      <a:pt x="872" y="8680"/>
                    </a:cubicBezTo>
                    <a:cubicBezTo>
                      <a:pt x="1006" y="8527"/>
                      <a:pt x="1351" y="8029"/>
                      <a:pt x="1754" y="7445"/>
                    </a:cubicBezTo>
                    <a:cubicBezTo>
                      <a:pt x="2204" y="6793"/>
                      <a:pt x="2712" y="6046"/>
                      <a:pt x="2980" y="5749"/>
                    </a:cubicBezTo>
                    <a:cubicBezTo>
                      <a:pt x="3440" y="5232"/>
                      <a:pt x="5250" y="4235"/>
                      <a:pt x="6352" y="3747"/>
                    </a:cubicBezTo>
                    <a:cubicBezTo>
                      <a:pt x="6400" y="3718"/>
                      <a:pt x="6429" y="3660"/>
                      <a:pt x="6419" y="3603"/>
                    </a:cubicBezTo>
                    <a:cubicBezTo>
                      <a:pt x="6247" y="2951"/>
                      <a:pt x="6467" y="2338"/>
                      <a:pt x="6620" y="2032"/>
                    </a:cubicBezTo>
                    <a:cubicBezTo>
                      <a:pt x="6649" y="2175"/>
                      <a:pt x="6697" y="2357"/>
                      <a:pt x="6735" y="2520"/>
                    </a:cubicBezTo>
                    <a:cubicBezTo>
                      <a:pt x="6802" y="2769"/>
                      <a:pt x="6870" y="3038"/>
                      <a:pt x="6927" y="3248"/>
                    </a:cubicBezTo>
                    <a:cubicBezTo>
                      <a:pt x="6944" y="3304"/>
                      <a:pt x="6993" y="3334"/>
                      <a:pt x="7043" y="3334"/>
                    </a:cubicBezTo>
                    <a:cubicBezTo>
                      <a:pt x="7078" y="3334"/>
                      <a:pt x="7114" y="3319"/>
                      <a:pt x="7138" y="3287"/>
                    </a:cubicBezTo>
                    <a:cubicBezTo>
                      <a:pt x="7741" y="2559"/>
                      <a:pt x="8393" y="1878"/>
                      <a:pt x="9111" y="1256"/>
                    </a:cubicBezTo>
                    <a:cubicBezTo>
                      <a:pt x="9456" y="1045"/>
                      <a:pt x="10989" y="384"/>
                      <a:pt x="11420" y="250"/>
                    </a:cubicBezTo>
                    <a:close/>
                    <a:moveTo>
                      <a:pt x="11523" y="0"/>
                    </a:moveTo>
                    <a:cubicBezTo>
                      <a:pt x="11243" y="0"/>
                      <a:pt x="9269" y="885"/>
                      <a:pt x="8968" y="1064"/>
                    </a:cubicBezTo>
                    <a:lnTo>
                      <a:pt x="8948" y="1074"/>
                    </a:lnTo>
                    <a:cubicBezTo>
                      <a:pt x="8278" y="1658"/>
                      <a:pt x="7655" y="2290"/>
                      <a:pt x="7090" y="2971"/>
                    </a:cubicBezTo>
                    <a:cubicBezTo>
                      <a:pt x="7042" y="2817"/>
                      <a:pt x="7004" y="2645"/>
                      <a:pt x="6956" y="2472"/>
                    </a:cubicBezTo>
                    <a:cubicBezTo>
                      <a:pt x="6764" y="1687"/>
                      <a:pt x="6755" y="1658"/>
                      <a:pt x="6659" y="1629"/>
                    </a:cubicBezTo>
                    <a:cubicBezTo>
                      <a:pt x="6611" y="1629"/>
                      <a:pt x="6563" y="1639"/>
                      <a:pt x="6534" y="1677"/>
                    </a:cubicBezTo>
                    <a:cubicBezTo>
                      <a:pt x="6525" y="1687"/>
                      <a:pt x="5940" y="2549"/>
                      <a:pt x="6151" y="3574"/>
                    </a:cubicBezTo>
                    <a:cubicBezTo>
                      <a:pt x="5049" y="4072"/>
                      <a:pt x="3267" y="5050"/>
                      <a:pt x="2788" y="5596"/>
                    </a:cubicBezTo>
                    <a:cubicBezTo>
                      <a:pt x="2511" y="5902"/>
                      <a:pt x="1993" y="6649"/>
                      <a:pt x="1543" y="7310"/>
                    </a:cubicBezTo>
                    <a:cubicBezTo>
                      <a:pt x="1160" y="7866"/>
                      <a:pt x="815" y="8383"/>
                      <a:pt x="681" y="8508"/>
                    </a:cubicBezTo>
                    <a:cubicBezTo>
                      <a:pt x="585" y="8613"/>
                      <a:pt x="470" y="8719"/>
                      <a:pt x="365" y="8815"/>
                    </a:cubicBezTo>
                    <a:cubicBezTo>
                      <a:pt x="106" y="9054"/>
                      <a:pt x="1" y="9150"/>
                      <a:pt x="1" y="9265"/>
                    </a:cubicBezTo>
                    <a:cubicBezTo>
                      <a:pt x="10" y="9313"/>
                      <a:pt x="39" y="9351"/>
                      <a:pt x="77" y="9380"/>
                    </a:cubicBezTo>
                    <a:cubicBezTo>
                      <a:pt x="170" y="9439"/>
                      <a:pt x="657" y="9580"/>
                      <a:pt x="1151" y="9580"/>
                    </a:cubicBezTo>
                    <a:cubicBezTo>
                      <a:pt x="1218" y="9580"/>
                      <a:pt x="1285" y="9577"/>
                      <a:pt x="1351" y="9571"/>
                    </a:cubicBezTo>
                    <a:lnTo>
                      <a:pt x="1351" y="9571"/>
                    </a:lnTo>
                    <a:cubicBezTo>
                      <a:pt x="1093" y="10625"/>
                      <a:pt x="891" y="11650"/>
                      <a:pt x="891" y="11861"/>
                    </a:cubicBezTo>
                    <a:cubicBezTo>
                      <a:pt x="891" y="11890"/>
                      <a:pt x="968" y="14582"/>
                      <a:pt x="1179" y="14774"/>
                    </a:cubicBezTo>
                    <a:cubicBezTo>
                      <a:pt x="1195" y="14797"/>
                      <a:pt x="1223" y="14814"/>
                      <a:pt x="1254" y="14814"/>
                    </a:cubicBezTo>
                    <a:cubicBezTo>
                      <a:pt x="1261" y="14814"/>
                      <a:pt x="1268" y="14814"/>
                      <a:pt x="1275" y="14812"/>
                    </a:cubicBezTo>
                    <a:cubicBezTo>
                      <a:pt x="1418" y="14802"/>
                      <a:pt x="1696" y="14601"/>
                      <a:pt x="1888" y="14457"/>
                    </a:cubicBezTo>
                    <a:cubicBezTo>
                      <a:pt x="2070" y="14697"/>
                      <a:pt x="2300" y="14888"/>
                      <a:pt x="2568" y="15042"/>
                    </a:cubicBezTo>
                    <a:cubicBezTo>
                      <a:pt x="2582" y="15051"/>
                      <a:pt x="2599" y="15056"/>
                      <a:pt x="2617" y="15056"/>
                    </a:cubicBezTo>
                    <a:cubicBezTo>
                      <a:pt x="2635" y="15056"/>
                      <a:pt x="2654" y="15051"/>
                      <a:pt x="2673" y="15042"/>
                    </a:cubicBezTo>
                    <a:cubicBezTo>
                      <a:pt x="2712" y="15023"/>
                      <a:pt x="2731" y="14994"/>
                      <a:pt x="2740" y="14956"/>
                    </a:cubicBezTo>
                    <a:cubicBezTo>
                      <a:pt x="2740" y="14956"/>
                      <a:pt x="2855" y="14467"/>
                      <a:pt x="3296" y="14342"/>
                    </a:cubicBezTo>
                    <a:cubicBezTo>
                      <a:pt x="3390" y="14313"/>
                      <a:pt x="3486" y="14300"/>
                      <a:pt x="3582" y="14300"/>
                    </a:cubicBezTo>
                    <a:cubicBezTo>
                      <a:pt x="4090" y="14300"/>
                      <a:pt x="4613" y="14671"/>
                      <a:pt x="4839" y="15090"/>
                    </a:cubicBezTo>
                    <a:cubicBezTo>
                      <a:pt x="4839" y="15099"/>
                      <a:pt x="4848" y="15109"/>
                      <a:pt x="4867" y="15128"/>
                    </a:cubicBezTo>
                    <a:cubicBezTo>
                      <a:pt x="4877" y="15138"/>
                      <a:pt x="6065" y="16038"/>
                      <a:pt x="6400" y="16038"/>
                    </a:cubicBezTo>
                    <a:cubicBezTo>
                      <a:pt x="6410" y="16048"/>
                      <a:pt x="6419" y="16048"/>
                      <a:pt x="6429" y="16048"/>
                    </a:cubicBezTo>
                    <a:cubicBezTo>
                      <a:pt x="6486" y="16009"/>
                      <a:pt x="6534" y="15952"/>
                      <a:pt x="6544" y="15875"/>
                    </a:cubicBezTo>
                    <a:cubicBezTo>
                      <a:pt x="6640" y="15482"/>
                      <a:pt x="6601" y="14409"/>
                      <a:pt x="5921" y="13509"/>
                    </a:cubicBezTo>
                    <a:cubicBezTo>
                      <a:pt x="7195" y="12647"/>
                      <a:pt x="9169" y="10175"/>
                      <a:pt x="9590" y="8345"/>
                    </a:cubicBezTo>
                    <a:cubicBezTo>
                      <a:pt x="10577" y="9811"/>
                      <a:pt x="13739" y="12139"/>
                      <a:pt x="14141" y="12168"/>
                    </a:cubicBezTo>
                    <a:cubicBezTo>
                      <a:pt x="14189" y="12168"/>
                      <a:pt x="14246" y="12149"/>
                      <a:pt x="14275" y="12101"/>
                    </a:cubicBezTo>
                    <a:cubicBezTo>
                      <a:pt x="14438" y="11880"/>
                      <a:pt x="14409" y="10874"/>
                      <a:pt x="14333" y="10242"/>
                    </a:cubicBezTo>
                    <a:lnTo>
                      <a:pt x="14333" y="10242"/>
                    </a:lnTo>
                    <a:cubicBezTo>
                      <a:pt x="15396" y="10896"/>
                      <a:pt x="16717" y="11148"/>
                      <a:pt x="17314" y="11148"/>
                    </a:cubicBezTo>
                    <a:cubicBezTo>
                      <a:pt x="17443" y="11148"/>
                      <a:pt x="17539" y="11136"/>
                      <a:pt x="17590" y="11114"/>
                    </a:cubicBezTo>
                    <a:cubicBezTo>
                      <a:pt x="17638" y="11095"/>
                      <a:pt x="17676" y="11056"/>
                      <a:pt x="17676" y="10999"/>
                    </a:cubicBezTo>
                    <a:cubicBezTo>
                      <a:pt x="17686" y="10961"/>
                      <a:pt x="17705" y="10846"/>
                      <a:pt x="16919" y="9476"/>
                    </a:cubicBezTo>
                    <a:lnTo>
                      <a:pt x="16919" y="9476"/>
                    </a:lnTo>
                    <a:cubicBezTo>
                      <a:pt x="17944" y="10252"/>
                      <a:pt x="19276" y="11076"/>
                      <a:pt x="19822" y="11258"/>
                    </a:cubicBezTo>
                    <a:cubicBezTo>
                      <a:pt x="19851" y="11995"/>
                      <a:pt x="19611" y="13739"/>
                      <a:pt x="19477" y="14314"/>
                    </a:cubicBezTo>
                    <a:cubicBezTo>
                      <a:pt x="19468" y="14352"/>
                      <a:pt x="19487" y="14400"/>
                      <a:pt x="19525" y="14429"/>
                    </a:cubicBezTo>
                    <a:cubicBezTo>
                      <a:pt x="20180" y="14931"/>
                      <a:pt x="21168" y="15259"/>
                      <a:pt x="21515" y="15259"/>
                    </a:cubicBezTo>
                    <a:cubicBezTo>
                      <a:pt x="21559" y="15259"/>
                      <a:pt x="21592" y="15254"/>
                      <a:pt x="21614" y="15243"/>
                    </a:cubicBezTo>
                    <a:cubicBezTo>
                      <a:pt x="21661" y="15224"/>
                      <a:pt x="21690" y="15176"/>
                      <a:pt x="21690" y="15128"/>
                    </a:cubicBezTo>
                    <a:cubicBezTo>
                      <a:pt x="21690" y="14984"/>
                      <a:pt x="21326" y="13739"/>
                      <a:pt x="20703" y="12953"/>
                    </a:cubicBezTo>
                    <a:cubicBezTo>
                      <a:pt x="21719" y="12838"/>
                      <a:pt x="22974" y="12436"/>
                      <a:pt x="22955" y="12139"/>
                    </a:cubicBezTo>
                    <a:cubicBezTo>
                      <a:pt x="22936" y="11947"/>
                      <a:pt x="22227" y="10290"/>
                      <a:pt x="21422" y="9456"/>
                    </a:cubicBezTo>
                    <a:cubicBezTo>
                      <a:pt x="22265" y="8930"/>
                      <a:pt x="23118" y="7684"/>
                      <a:pt x="23003" y="7406"/>
                    </a:cubicBezTo>
                    <a:cubicBezTo>
                      <a:pt x="22945" y="7282"/>
                      <a:pt x="22629" y="7081"/>
                      <a:pt x="21527" y="6477"/>
                    </a:cubicBezTo>
                    <a:cubicBezTo>
                      <a:pt x="21326" y="6372"/>
                      <a:pt x="21125" y="6257"/>
                      <a:pt x="21067" y="6228"/>
                    </a:cubicBezTo>
                    <a:cubicBezTo>
                      <a:pt x="20339" y="5279"/>
                      <a:pt x="18768" y="4235"/>
                      <a:pt x="17504" y="3833"/>
                    </a:cubicBezTo>
                    <a:cubicBezTo>
                      <a:pt x="17935" y="3201"/>
                      <a:pt x="18203" y="2223"/>
                      <a:pt x="18174" y="1984"/>
                    </a:cubicBezTo>
                    <a:cubicBezTo>
                      <a:pt x="18174" y="1936"/>
                      <a:pt x="18146" y="1888"/>
                      <a:pt x="18117" y="1859"/>
                    </a:cubicBezTo>
                    <a:cubicBezTo>
                      <a:pt x="18098" y="1848"/>
                      <a:pt x="18073" y="1830"/>
                      <a:pt x="17915" y="1830"/>
                    </a:cubicBezTo>
                    <a:cubicBezTo>
                      <a:pt x="17678" y="1830"/>
                      <a:pt x="17139" y="1870"/>
                      <a:pt x="15865" y="2032"/>
                    </a:cubicBezTo>
                    <a:cubicBezTo>
                      <a:pt x="14950" y="1904"/>
                      <a:pt x="13968" y="1767"/>
                      <a:pt x="12979" y="1767"/>
                    </a:cubicBezTo>
                    <a:cubicBezTo>
                      <a:pt x="12260" y="1767"/>
                      <a:pt x="11538" y="1840"/>
                      <a:pt x="10836" y="2041"/>
                    </a:cubicBezTo>
                    <a:cubicBezTo>
                      <a:pt x="11133" y="1505"/>
                      <a:pt x="11765" y="307"/>
                      <a:pt x="11650" y="87"/>
                    </a:cubicBezTo>
                    <a:cubicBezTo>
                      <a:pt x="11631" y="39"/>
                      <a:pt x="11583" y="10"/>
                      <a:pt x="11535" y="1"/>
                    </a:cubicBezTo>
                    <a:cubicBezTo>
                      <a:pt x="11532" y="0"/>
                      <a:pt x="11528" y="0"/>
                      <a:pt x="115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2102;p65">
                <a:extLst>
                  <a:ext uri="{FF2B5EF4-FFF2-40B4-BE49-F238E27FC236}">
                    <a16:creationId xmlns:a16="http://schemas.microsoft.com/office/drawing/2014/main" xmlns="" id="{970F307C-9E37-445A-867A-F0484BDE92BC}"/>
                  </a:ext>
                </a:extLst>
              </p:cNvPr>
              <p:cNvSpPr/>
              <p:nvPr/>
            </p:nvSpPr>
            <p:spPr>
              <a:xfrm>
                <a:off x="4431649" y="3227019"/>
                <a:ext cx="48191" cy="205724"/>
              </a:xfrm>
              <a:custGeom>
                <a:avLst/>
                <a:gdLst/>
                <a:ahLst/>
                <a:cxnLst/>
                <a:rect l="l" t="t" r="r" b="b"/>
                <a:pathLst>
                  <a:path w="774" h="3304" extrusionOk="0">
                    <a:moveTo>
                      <a:pt x="49" y="0"/>
                    </a:moveTo>
                    <a:cubicBezTo>
                      <a:pt x="46" y="0"/>
                      <a:pt x="42" y="1"/>
                      <a:pt x="39" y="3"/>
                    </a:cubicBezTo>
                    <a:cubicBezTo>
                      <a:pt x="19" y="3"/>
                      <a:pt x="0" y="22"/>
                      <a:pt x="0" y="41"/>
                    </a:cubicBezTo>
                    <a:cubicBezTo>
                      <a:pt x="19" y="309"/>
                      <a:pt x="48" y="577"/>
                      <a:pt x="87" y="846"/>
                    </a:cubicBezTo>
                    <a:cubicBezTo>
                      <a:pt x="125" y="1104"/>
                      <a:pt x="163" y="1373"/>
                      <a:pt x="211" y="1631"/>
                    </a:cubicBezTo>
                    <a:cubicBezTo>
                      <a:pt x="249" y="1899"/>
                      <a:pt x="297" y="2158"/>
                      <a:pt x="345" y="2426"/>
                    </a:cubicBezTo>
                    <a:cubicBezTo>
                      <a:pt x="403" y="2685"/>
                      <a:pt x="451" y="2953"/>
                      <a:pt x="518" y="3212"/>
                    </a:cubicBezTo>
                    <a:lnTo>
                      <a:pt x="518" y="3202"/>
                    </a:lnTo>
                    <a:cubicBezTo>
                      <a:pt x="530" y="3273"/>
                      <a:pt x="582" y="3304"/>
                      <a:pt x="635" y="3304"/>
                    </a:cubicBezTo>
                    <a:cubicBezTo>
                      <a:pt x="704" y="3304"/>
                      <a:pt x="773" y="3251"/>
                      <a:pt x="757" y="3164"/>
                    </a:cubicBezTo>
                    <a:cubicBezTo>
                      <a:pt x="719" y="2896"/>
                      <a:pt x="671" y="2628"/>
                      <a:pt x="623" y="2369"/>
                    </a:cubicBezTo>
                    <a:cubicBezTo>
                      <a:pt x="585" y="2110"/>
                      <a:pt x="527" y="1842"/>
                      <a:pt x="470" y="1583"/>
                    </a:cubicBezTo>
                    <a:cubicBezTo>
                      <a:pt x="412" y="1325"/>
                      <a:pt x="364" y="1066"/>
                      <a:pt x="297" y="807"/>
                    </a:cubicBezTo>
                    <a:cubicBezTo>
                      <a:pt x="230" y="539"/>
                      <a:pt x="163" y="280"/>
                      <a:pt x="77" y="31"/>
                    </a:cubicBezTo>
                    <a:cubicBezTo>
                      <a:pt x="77" y="16"/>
                      <a:pt x="64" y="0"/>
                      <a:pt x="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2103;p65">
                <a:extLst>
                  <a:ext uri="{FF2B5EF4-FFF2-40B4-BE49-F238E27FC236}">
                    <a16:creationId xmlns:a16="http://schemas.microsoft.com/office/drawing/2014/main" xmlns="" id="{A8BA28FC-85DE-434D-A66E-27E2AF3F1BE5}"/>
                  </a:ext>
                </a:extLst>
              </p:cNvPr>
              <p:cNvSpPr/>
              <p:nvPr/>
            </p:nvSpPr>
            <p:spPr>
              <a:xfrm>
                <a:off x="4391301" y="3303420"/>
                <a:ext cx="87541" cy="117370"/>
              </a:xfrm>
              <a:custGeom>
                <a:avLst/>
                <a:gdLst/>
                <a:ahLst/>
                <a:cxnLst/>
                <a:rect l="l" t="t" r="r" b="b"/>
                <a:pathLst>
                  <a:path w="1406" h="1885" extrusionOk="0">
                    <a:moveTo>
                      <a:pt x="45" y="1"/>
                    </a:moveTo>
                    <a:cubicBezTo>
                      <a:pt x="21" y="1"/>
                      <a:pt x="0" y="19"/>
                      <a:pt x="6" y="50"/>
                    </a:cubicBezTo>
                    <a:cubicBezTo>
                      <a:pt x="121" y="385"/>
                      <a:pt x="275" y="711"/>
                      <a:pt x="466" y="1017"/>
                    </a:cubicBezTo>
                    <a:cubicBezTo>
                      <a:pt x="562" y="1171"/>
                      <a:pt x="667" y="1324"/>
                      <a:pt x="782" y="1468"/>
                    </a:cubicBezTo>
                    <a:cubicBezTo>
                      <a:pt x="897" y="1602"/>
                      <a:pt x="1032" y="1736"/>
                      <a:pt x="1166" y="1860"/>
                    </a:cubicBezTo>
                    <a:cubicBezTo>
                      <a:pt x="1188" y="1877"/>
                      <a:pt x="1212" y="1885"/>
                      <a:pt x="1235" y="1885"/>
                    </a:cubicBezTo>
                    <a:cubicBezTo>
                      <a:pt x="1328" y="1885"/>
                      <a:pt x="1405" y="1763"/>
                      <a:pt x="1329" y="1678"/>
                    </a:cubicBezTo>
                    <a:cubicBezTo>
                      <a:pt x="1204" y="1563"/>
                      <a:pt x="1079" y="1439"/>
                      <a:pt x="964" y="1314"/>
                    </a:cubicBezTo>
                    <a:cubicBezTo>
                      <a:pt x="850" y="1180"/>
                      <a:pt x="744" y="1046"/>
                      <a:pt x="639" y="912"/>
                    </a:cubicBezTo>
                    <a:cubicBezTo>
                      <a:pt x="533" y="768"/>
                      <a:pt x="438" y="625"/>
                      <a:pt x="351" y="471"/>
                    </a:cubicBezTo>
                    <a:cubicBezTo>
                      <a:pt x="256" y="328"/>
                      <a:pt x="160" y="174"/>
                      <a:pt x="83" y="21"/>
                    </a:cubicBezTo>
                    <a:cubicBezTo>
                      <a:pt x="73" y="7"/>
                      <a:pt x="58" y="1"/>
                      <a:pt x="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2104;p65">
                <a:extLst>
                  <a:ext uri="{FF2B5EF4-FFF2-40B4-BE49-F238E27FC236}">
                    <a16:creationId xmlns:a16="http://schemas.microsoft.com/office/drawing/2014/main" xmlns="" id="{3066B5D0-88A2-4379-B59E-AE7089BBA6F8}"/>
                  </a:ext>
                </a:extLst>
              </p:cNvPr>
              <p:cNvSpPr/>
              <p:nvPr/>
            </p:nvSpPr>
            <p:spPr>
              <a:xfrm>
                <a:off x="4887307" y="3139037"/>
                <a:ext cx="76209" cy="146198"/>
              </a:xfrm>
              <a:custGeom>
                <a:avLst/>
                <a:gdLst/>
                <a:ahLst/>
                <a:cxnLst/>
                <a:rect l="l" t="t" r="r" b="b"/>
                <a:pathLst>
                  <a:path w="1224" h="2348" extrusionOk="0">
                    <a:moveTo>
                      <a:pt x="47" y="1"/>
                    </a:moveTo>
                    <a:cubicBezTo>
                      <a:pt x="23" y="1"/>
                      <a:pt x="0" y="18"/>
                      <a:pt x="11" y="46"/>
                    </a:cubicBezTo>
                    <a:cubicBezTo>
                      <a:pt x="78" y="448"/>
                      <a:pt x="193" y="841"/>
                      <a:pt x="347" y="1224"/>
                    </a:cubicBezTo>
                    <a:cubicBezTo>
                      <a:pt x="509" y="1607"/>
                      <a:pt x="711" y="1971"/>
                      <a:pt x="960" y="2307"/>
                    </a:cubicBezTo>
                    <a:lnTo>
                      <a:pt x="969" y="2307"/>
                    </a:lnTo>
                    <a:cubicBezTo>
                      <a:pt x="996" y="2335"/>
                      <a:pt x="1026" y="2347"/>
                      <a:pt x="1056" y="2347"/>
                    </a:cubicBezTo>
                    <a:cubicBezTo>
                      <a:pt x="1144" y="2347"/>
                      <a:pt x="1223" y="2239"/>
                      <a:pt x="1151" y="2153"/>
                    </a:cubicBezTo>
                    <a:cubicBezTo>
                      <a:pt x="893" y="1847"/>
                      <a:pt x="672" y="1511"/>
                      <a:pt x="500" y="1157"/>
                    </a:cubicBezTo>
                    <a:cubicBezTo>
                      <a:pt x="318" y="793"/>
                      <a:pt x="184" y="419"/>
                      <a:pt x="88" y="36"/>
                    </a:cubicBezTo>
                    <a:cubicBezTo>
                      <a:pt x="84" y="11"/>
                      <a:pt x="65" y="1"/>
                      <a:pt x="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2105;p65">
                <a:extLst>
                  <a:ext uri="{FF2B5EF4-FFF2-40B4-BE49-F238E27FC236}">
                    <a16:creationId xmlns:a16="http://schemas.microsoft.com/office/drawing/2014/main" xmlns="" id="{767860DE-E82A-4EBE-A39E-C8FF33322EAA}"/>
                  </a:ext>
                </a:extLst>
              </p:cNvPr>
              <p:cNvSpPr/>
              <p:nvPr/>
            </p:nvSpPr>
            <p:spPr>
              <a:xfrm>
                <a:off x="4899324" y="3270481"/>
                <a:ext cx="63881" cy="58903"/>
              </a:xfrm>
              <a:custGeom>
                <a:avLst/>
                <a:gdLst/>
                <a:ahLst/>
                <a:cxnLst/>
                <a:rect l="l" t="t" r="r" b="b"/>
                <a:pathLst>
                  <a:path w="1026" h="946" extrusionOk="0">
                    <a:moveTo>
                      <a:pt x="44" y="0"/>
                    </a:moveTo>
                    <a:cubicBezTo>
                      <a:pt x="39" y="0"/>
                      <a:pt x="34" y="1"/>
                      <a:pt x="29" y="4"/>
                    </a:cubicBezTo>
                    <a:cubicBezTo>
                      <a:pt x="10" y="14"/>
                      <a:pt x="0" y="42"/>
                      <a:pt x="19" y="61"/>
                    </a:cubicBezTo>
                    <a:cubicBezTo>
                      <a:pt x="201" y="406"/>
                      <a:pt x="460" y="694"/>
                      <a:pt x="776" y="924"/>
                    </a:cubicBezTo>
                    <a:lnTo>
                      <a:pt x="795" y="933"/>
                    </a:lnTo>
                    <a:cubicBezTo>
                      <a:pt x="814" y="942"/>
                      <a:pt x="832" y="946"/>
                      <a:pt x="849" y="946"/>
                    </a:cubicBezTo>
                    <a:cubicBezTo>
                      <a:pt x="962" y="946"/>
                      <a:pt x="1026" y="771"/>
                      <a:pt x="901" y="713"/>
                    </a:cubicBezTo>
                    <a:cubicBezTo>
                      <a:pt x="575" y="550"/>
                      <a:pt x="297" y="311"/>
                      <a:pt x="77" y="23"/>
                    </a:cubicBezTo>
                    <a:cubicBezTo>
                      <a:pt x="70" y="9"/>
                      <a:pt x="58" y="0"/>
                      <a:pt x="44" y="0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2106;p65">
                <a:extLst>
                  <a:ext uri="{FF2B5EF4-FFF2-40B4-BE49-F238E27FC236}">
                    <a16:creationId xmlns:a16="http://schemas.microsoft.com/office/drawing/2014/main" xmlns="" id="{8568C843-6E8F-46FB-A557-85F3936DB6CE}"/>
                  </a:ext>
                </a:extLst>
              </p:cNvPr>
              <p:cNvSpPr/>
              <p:nvPr/>
            </p:nvSpPr>
            <p:spPr>
              <a:xfrm>
                <a:off x="4942163" y="3270232"/>
                <a:ext cx="134362" cy="87171"/>
              </a:xfrm>
              <a:custGeom>
                <a:avLst/>
                <a:gdLst/>
                <a:ahLst/>
                <a:cxnLst/>
                <a:rect l="l" t="t" r="r" b="b"/>
                <a:pathLst>
                  <a:path w="2158" h="1400" extrusionOk="0">
                    <a:moveTo>
                      <a:pt x="173" y="0"/>
                    </a:moveTo>
                    <a:cubicBezTo>
                      <a:pt x="85" y="0"/>
                      <a:pt x="1" y="108"/>
                      <a:pt x="79" y="200"/>
                    </a:cubicBezTo>
                    <a:cubicBezTo>
                      <a:pt x="663" y="928"/>
                      <a:pt x="1247" y="1177"/>
                      <a:pt x="1286" y="1186"/>
                    </a:cubicBezTo>
                    <a:lnTo>
                      <a:pt x="1937" y="1388"/>
                    </a:lnTo>
                    <a:cubicBezTo>
                      <a:pt x="1942" y="1392"/>
                      <a:pt x="1949" y="1395"/>
                      <a:pt x="1956" y="1395"/>
                    </a:cubicBezTo>
                    <a:cubicBezTo>
                      <a:pt x="1964" y="1395"/>
                      <a:pt x="1971" y="1392"/>
                      <a:pt x="1976" y="1388"/>
                    </a:cubicBezTo>
                    <a:lnTo>
                      <a:pt x="1976" y="1397"/>
                    </a:lnTo>
                    <a:cubicBezTo>
                      <a:pt x="1984" y="1399"/>
                      <a:pt x="1992" y="1399"/>
                      <a:pt x="2000" y="1399"/>
                    </a:cubicBezTo>
                    <a:cubicBezTo>
                      <a:pt x="2133" y="1399"/>
                      <a:pt x="2158" y="1185"/>
                      <a:pt x="2004" y="1158"/>
                    </a:cubicBezTo>
                    <a:lnTo>
                      <a:pt x="1362" y="966"/>
                    </a:lnTo>
                    <a:cubicBezTo>
                      <a:pt x="931" y="746"/>
                      <a:pt x="558" y="429"/>
                      <a:pt x="261" y="46"/>
                    </a:cubicBezTo>
                    <a:cubicBezTo>
                      <a:pt x="236" y="14"/>
                      <a:pt x="204" y="0"/>
                      <a:pt x="1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2107;p65">
                <a:extLst>
                  <a:ext uri="{FF2B5EF4-FFF2-40B4-BE49-F238E27FC236}">
                    <a16:creationId xmlns:a16="http://schemas.microsoft.com/office/drawing/2014/main" xmlns="" id="{D3A9BC73-ECA8-42BB-B339-BD85FB332B1E}"/>
                  </a:ext>
                </a:extLst>
              </p:cNvPr>
              <p:cNvSpPr/>
              <p:nvPr/>
            </p:nvSpPr>
            <p:spPr>
              <a:xfrm>
                <a:off x="4543789" y="3219983"/>
                <a:ext cx="242201" cy="230941"/>
              </a:xfrm>
              <a:custGeom>
                <a:avLst/>
                <a:gdLst/>
                <a:ahLst/>
                <a:cxnLst/>
                <a:rect l="l" t="t" r="r" b="b"/>
                <a:pathLst>
                  <a:path w="3890" h="3709" extrusionOk="0">
                    <a:moveTo>
                      <a:pt x="1859" y="1"/>
                    </a:moveTo>
                    <a:lnTo>
                      <a:pt x="1160" y="997"/>
                    </a:lnTo>
                    <a:lnTo>
                      <a:pt x="0" y="1409"/>
                    </a:lnTo>
                    <a:lnTo>
                      <a:pt x="776" y="2444"/>
                    </a:lnTo>
                    <a:lnTo>
                      <a:pt x="882" y="3708"/>
                    </a:lnTo>
                    <a:lnTo>
                      <a:pt x="2060" y="3344"/>
                    </a:lnTo>
                    <a:lnTo>
                      <a:pt x="3286" y="3708"/>
                    </a:lnTo>
                    <a:lnTo>
                      <a:pt x="3239" y="2444"/>
                    </a:lnTo>
                    <a:lnTo>
                      <a:pt x="3890" y="1409"/>
                    </a:lnTo>
                    <a:lnTo>
                      <a:pt x="2683" y="997"/>
                    </a:lnTo>
                    <a:lnTo>
                      <a:pt x="185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2108;p65">
                <a:extLst>
                  <a:ext uri="{FF2B5EF4-FFF2-40B4-BE49-F238E27FC236}">
                    <a16:creationId xmlns:a16="http://schemas.microsoft.com/office/drawing/2014/main" xmlns="" id="{AF131A65-27EF-4110-AB81-7037AF8F5FA4}"/>
                  </a:ext>
                </a:extLst>
              </p:cNvPr>
              <p:cNvSpPr/>
              <p:nvPr/>
            </p:nvSpPr>
            <p:spPr>
              <a:xfrm>
                <a:off x="4535446" y="3212823"/>
                <a:ext cx="258327" cy="245635"/>
              </a:xfrm>
              <a:custGeom>
                <a:avLst/>
                <a:gdLst/>
                <a:ahLst/>
                <a:cxnLst/>
                <a:rect l="l" t="t" r="r" b="b"/>
                <a:pathLst>
                  <a:path w="4149" h="3945" extrusionOk="0">
                    <a:moveTo>
                      <a:pt x="2003" y="317"/>
                    </a:moveTo>
                    <a:lnTo>
                      <a:pt x="2721" y="1198"/>
                    </a:lnTo>
                    <a:cubicBezTo>
                      <a:pt x="2731" y="1217"/>
                      <a:pt x="2750" y="1227"/>
                      <a:pt x="2769" y="1237"/>
                    </a:cubicBezTo>
                    <a:lnTo>
                      <a:pt x="3842" y="1591"/>
                    </a:lnTo>
                    <a:lnTo>
                      <a:pt x="3267" y="2501"/>
                    </a:lnTo>
                    <a:cubicBezTo>
                      <a:pt x="3258" y="2520"/>
                      <a:pt x="3248" y="2539"/>
                      <a:pt x="3248" y="2568"/>
                    </a:cubicBezTo>
                    <a:lnTo>
                      <a:pt x="3296" y="3660"/>
                    </a:lnTo>
                    <a:lnTo>
                      <a:pt x="3296" y="3660"/>
                    </a:lnTo>
                    <a:lnTo>
                      <a:pt x="2232" y="3344"/>
                    </a:lnTo>
                    <a:cubicBezTo>
                      <a:pt x="2218" y="3339"/>
                      <a:pt x="2206" y="3337"/>
                      <a:pt x="2195" y="3337"/>
                    </a:cubicBezTo>
                    <a:cubicBezTo>
                      <a:pt x="2185" y="3337"/>
                      <a:pt x="2175" y="3339"/>
                      <a:pt x="2165" y="3344"/>
                    </a:cubicBezTo>
                    <a:lnTo>
                      <a:pt x="1121" y="3660"/>
                    </a:lnTo>
                    <a:lnTo>
                      <a:pt x="1035" y="2549"/>
                    </a:lnTo>
                    <a:cubicBezTo>
                      <a:pt x="1025" y="2530"/>
                      <a:pt x="1025" y="2511"/>
                      <a:pt x="1006" y="2492"/>
                    </a:cubicBezTo>
                    <a:lnTo>
                      <a:pt x="326" y="1591"/>
                    </a:lnTo>
                    <a:lnTo>
                      <a:pt x="1332" y="1237"/>
                    </a:lnTo>
                    <a:cubicBezTo>
                      <a:pt x="1361" y="1227"/>
                      <a:pt x="1380" y="1208"/>
                      <a:pt x="1389" y="1189"/>
                    </a:cubicBezTo>
                    <a:lnTo>
                      <a:pt x="2003" y="317"/>
                    </a:lnTo>
                    <a:close/>
                    <a:moveTo>
                      <a:pt x="1983" y="1"/>
                    </a:moveTo>
                    <a:cubicBezTo>
                      <a:pt x="1945" y="1"/>
                      <a:pt x="1916" y="20"/>
                      <a:pt x="1888" y="49"/>
                    </a:cubicBezTo>
                    <a:lnTo>
                      <a:pt x="1217" y="1026"/>
                    </a:lnTo>
                    <a:lnTo>
                      <a:pt x="87" y="1419"/>
                    </a:lnTo>
                    <a:cubicBezTo>
                      <a:pt x="58" y="1438"/>
                      <a:pt x="29" y="1466"/>
                      <a:pt x="19" y="1505"/>
                    </a:cubicBezTo>
                    <a:cubicBezTo>
                      <a:pt x="0" y="1534"/>
                      <a:pt x="10" y="1572"/>
                      <a:pt x="29" y="1610"/>
                    </a:cubicBezTo>
                    <a:lnTo>
                      <a:pt x="795" y="2616"/>
                    </a:lnTo>
                    <a:lnTo>
                      <a:pt x="901" y="3833"/>
                    </a:lnTo>
                    <a:cubicBezTo>
                      <a:pt x="901" y="3871"/>
                      <a:pt x="920" y="3900"/>
                      <a:pt x="949" y="3929"/>
                    </a:cubicBezTo>
                    <a:cubicBezTo>
                      <a:pt x="966" y="3940"/>
                      <a:pt x="986" y="3944"/>
                      <a:pt x="1007" y="3944"/>
                    </a:cubicBezTo>
                    <a:cubicBezTo>
                      <a:pt x="1022" y="3944"/>
                      <a:pt x="1038" y="3942"/>
                      <a:pt x="1054" y="3938"/>
                    </a:cubicBezTo>
                    <a:lnTo>
                      <a:pt x="2194" y="3584"/>
                    </a:lnTo>
                    <a:lnTo>
                      <a:pt x="3392" y="3938"/>
                    </a:lnTo>
                    <a:lnTo>
                      <a:pt x="3420" y="3938"/>
                    </a:lnTo>
                    <a:cubicBezTo>
                      <a:pt x="3449" y="3938"/>
                      <a:pt x="3478" y="3938"/>
                      <a:pt x="3497" y="3919"/>
                    </a:cubicBezTo>
                    <a:cubicBezTo>
                      <a:pt x="3526" y="3900"/>
                      <a:pt x="3545" y="3862"/>
                      <a:pt x="3545" y="3823"/>
                    </a:cubicBezTo>
                    <a:lnTo>
                      <a:pt x="3487" y="2597"/>
                    </a:lnTo>
                    <a:lnTo>
                      <a:pt x="4129" y="1601"/>
                    </a:lnTo>
                    <a:cubicBezTo>
                      <a:pt x="4149" y="1572"/>
                      <a:pt x="4149" y="1534"/>
                      <a:pt x="4139" y="1495"/>
                    </a:cubicBezTo>
                    <a:cubicBezTo>
                      <a:pt x="4129" y="1457"/>
                      <a:pt x="4101" y="1438"/>
                      <a:pt x="4062" y="1419"/>
                    </a:cubicBezTo>
                    <a:lnTo>
                      <a:pt x="2884" y="1016"/>
                    </a:lnTo>
                    <a:lnTo>
                      <a:pt x="2079" y="39"/>
                    </a:lnTo>
                    <a:cubicBezTo>
                      <a:pt x="2060" y="10"/>
                      <a:pt x="2022" y="1"/>
                      <a:pt x="19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8" name="Google Shape;2109;p65">
              <a:extLst>
                <a:ext uri="{FF2B5EF4-FFF2-40B4-BE49-F238E27FC236}">
                  <a16:creationId xmlns:a16="http://schemas.microsoft.com/office/drawing/2014/main" xmlns="" id="{68CB5CDB-7D0F-43D0-894F-6D2E97E918D3}"/>
                </a:ext>
              </a:extLst>
            </p:cNvPr>
            <p:cNvGrpSpPr/>
            <p:nvPr/>
          </p:nvGrpSpPr>
          <p:grpSpPr>
            <a:xfrm>
              <a:off x="5402857" y="2669229"/>
              <a:ext cx="1254612" cy="1558577"/>
              <a:chOff x="7021150" y="1817150"/>
              <a:chExt cx="1568494" cy="2359847"/>
            </a:xfrm>
          </p:grpSpPr>
          <p:sp>
            <p:nvSpPr>
              <p:cNvPr id="89" name="Google Shape;2110;p65">
                <a:extLst>
                  <a:ext uri="{FF2B5EF4-FFF2-40B4-BE49-F238E27FC236}">
                    <a16:creationId xmlns:a16="http://schemas.microsoft.com/office/drawing/2014/main" xmlns="" id="{43424B89-CD35-4591-A61D-B26E47C056C6}"/>
                  </a:ext>
                </a:extLst>
              </p:cNvPr>
              <p:cNvSpPr/>
              <p:nvPr/>
            </p:nvSpPr>
            <p:spPr>
              <a:xfrm>
                <a:off x="7800960" y="3820430"/>
                <a:ext cx="184673" cy="260830"/>
              </a:xfrm>
              <a:custGeom>
                <a:avLst/>
                <a:gdLst/>
                <a:ahLst/>
                <a:cxnLst/>
                <a:rect l="l" t="t" r="r" b="b"/>
                <a:pathLst>
                  <a:path w="3181" h="4493" extrusionOk="0">
                    <a:moveTo>
                      <a:pt x="1332" y="0"/>
                    </a:moveTo>
                    <a:cubicBezTo>
                      <a:pt x="1332" y="0"/>
                      <a:pt x="287" y="479"/>
                      <a:pt x="125" y="1562"/>
                    </a:cubicBezTo>
                    <a:cubicBezTo>
                      <a:pt x="0" y="2443"/>
                      <a:pt x="738" y="2941"/>
                      <a:pt x="738" y="2941"/>
                    </a:cubicBezTo>
                    <a:cubicBezTo>
                      <a:pt x="738" y="2941"/>
                      <a:pt x="1600" y="4187"/>
                      <a:pt x="1696" y="4340"/>
                    </a:cubicBezTo>
                    <a:cubicBezTo>
                      <a:pt x="1741" y="4425"/>
                      <a:pt x="1852" y="4492"/>
                      <a:pt x="1980" y="4492"/>
                    </a:cubicBezTo>
                    <a:cubicBezTo>
                      <a:pt x="2095" y="4492"/>
                      <a:pt x="2223" y="4438"/>
                      <a:pt x="2328" y="4292"/>
                    </a:cubicBezTo>
                    <a:cubicBezTo>
                      <a:pt x="2548" y="3976"/>
                      <a:pt x="2999" y="2232"/>
                      <a:pt x="3085" y="1629"/>
                    </a:cubicBezTo>
                    <a:cubicBezTo>
                      <a:pt x="3181" y="1016"/>
                      <a:pt x="3018" y="527"/>
                      <a:pt x="2836" y="460"/>
                    </a:cubicBezTo>
                    <a:cubicBezTo>
                      <a:pt x="2654" y="393"/>
                      <a:pt x="1332" y="0"/>
                      <a:pt x="133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2111;p65">
                <a:extLst>
                  <a:ext uri="{FF2B5EF4-FFF2-40B4-BE49-F238E27FC236}">
                    <a16:creationId xmlns:a16="http://schemas.microsoft.com/office/drawing/2014/main" xmlns="" id="{367AE3BA-20EC-4746-ABCD-F59DAD5E3054}"/>
                  </a:ext>
                </a:extLst>
              </p:cNvPr>
              <p:cNvSpPr/>
              <p:nvPr/>
            </p:nvSpPr>
            <p:spPr>
              <a:xfrm>
                <a:off x="7793703" y="3813289"/>
                <a:ext cx="198606" cy="274704"/>
              </a:xfrm>
              <a:custGeom>
                <a:avLst/>
                <a:gdLst/>
                <a:ahLst/>
                <a:cxnLst/>
                <a:rect l="l" t="t" r="r" b="b"/>
                <a:pathLst>
                  <a:path w="3421" h="4732" extrusionOk="0">
                    <a:moveTo>
                      <a:pt x="1466" y="248"/>
                    </a:moveTo>
                    <a:cubicBezTo>
                      <a:pt x="1706" y="315"/>
                      <a:pt x="2760" y="631"/>
                      <a:pt x="2922" y="688"/>
                    </a:cubicBezTo>
                    <a:cubicBezTo>
                      <a:pt x="3009" y="727"/>
                      <a:pt x="3191" y="1129"/>
                      <a:pt x="3095" y="1723"/>
                    </a:cubicBezTo>
                    <a:cubicBezTo>
                      <a:pt x="3009" y="2365"/>
                      <a:pt x="2558" y="4061"/>
                      <a:pt x="2357" y="4338"/>
                    </a:cubicBezTo>
                    <a:cubicBezTo>
                      <a:pt x="2300" y="4434"/>
                      <a:pt x="2204" y="4492"/>
                      <a:pt x="2099" y="4492"/>
                    </a:cubicBezTo>
                    <a:cubicBezTo>
                      <a:pt x="2022" y="4482"/>
                      <a:pt x="1964" y="4453"/>
                      <a:pt x="1926" y="4396"/>
                    </a:cubicBezTo>
                    <a:cubicBezTo>
                      <a:pt x="1830" y="4243"/>
                      <a:pt x="997" y="3035"/>
                      <a:pt x="968" y="2988"/>
                    </a:cubicBezTo>
                    <a:cubicBezTo>
                      <a:pt x="959" y="2978"/>
                      <a:pt x="949" y="2959"/>
                      <a:pt x="930" y="2959"/>
                    </a:cubicBezTo>
                    <a:cubicBezTo>
                      <a:pt x="901" y="2940"/>
                      <a:pt x="250" y="2489"/>
                      <a:pt x="374" y="1694"/>
                    </a:cubicBezTo>
                    <a:cubicBezTo>
                      <a:pt x="508" y="803"/>
                      <a:pt x="1284" y="343"/>
                      <a:pt x="1466" y="248"/>
                    </a:cubicBezTo>
                    <a:close/>
                    <a:moveTo>
                      <a:pt x="1452" y="1"/>
                    </a:moveTo>
                    <a:cubicBezTo>
                      <a:pt x="1438" y="1"/>
                      <a:pt x="1423" y="3"/>
                      <a:pt x="1409" y="8"/>
                    </a:cubicBezTo>
                    <a:cubicBezTo>
                      <a:pt x="1361" y="27"/>
                      <a:pt x="307" y="525"/>
                      <a:pt x="135" y="1665"/>
                    </a:cubicBezTo>
                    <a:cubicBezTo>
                      <a:pt x="0" y="2537"/>
                      <a:pt x="652" y="3045"/>
                      <a:pt x="776" y="3141"/>
                    </a:cubicBezTo>
                    <a:cubicBezTo>
                      <a:pt x="1083" y="3572"/>
                      <a:pt x="1648" y="4396"/>
                      <a:pt x="1715" y="4520"/>
                    </a:cubicBezTo>
                    <a:cubicBezTo>
                      <a:pt x="1792" y="4645"/>
                      <a:pt x="1926" y="4722"/>
                      <a:pt x="2079" y="4731"/>
                    </a:cubicBezTo>
                    <a:lnTo>
                      <a:pt x="2099" y="4731"/>
                    </a:lnTo>
                    <a:cubicBezTo>
                      <a:pt x="2281" y="4722"/>
                      <a:pt x="2453" y="4635"/>
                      <a:pt x="2549" y="4482"/>
                    </a:cubicBezTo>
                    <a:cubicBezTo>
                      <a:pt x="2798" y="4137"/>
                      <a:pt x="3248" y="2327"/>
                      <a:pt x="3334" y="1771"/>
                    </a:cubicBezTo>
                    <a:cubicBezTo>
                      <a:pt x="3421" y="1158"/>
                      <a:pt x="3277" y="573"/>
                      <a:pt x="2999" y="478"/>
                    </a:cubicBezTo>
                    <a:cubicBezTo>
                      <a:pt x="2808" y="401"/>
                      <a:pt x="1552" y="27"/>
                      <a:pt x="1495" y="8"/>
                    </a:cubicBezTo>
                    <a:cubicBezTo>
                      <a:pt x="1481" y="3"/>
                      <a:pt x="1466" y="1"/>
                      <a:pt x="145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2112;p65">
                <a:extLst>
                  <a:ext uri="{FF2B5EF4-FFF2-40B4-BE49-F238E27FC236}">
                    <a16:creationId xmlns:a16="http://schemas.microsoft.com/office/drawing/2014/main" xmlns="" id="{2F8FCAD8-03E1-4AAC-A4D9-F51069FE56DB}"/>
                  </a:ext>
                </a:extLst>
              </p:cNvPr>
              <p:cNvSpPr/>
              <p:nvPr/>
            </p:nvSpPr>
            <p:spPr>
              <a:xfrm>
                <a:off x="7430504" y="3584026"/>
                <a:ext cx="478954" cy="413856"/>
              </a:xfrm>
              <a:custGeom>
                <a:avLst/>
                <a:gdLst/>
                <a:ahLst/>
                <a:cxnLst/>
                <a:rect l="l" t="t" r="r" b="b"/>
                <a:pathLst>
                  <a:path w="8250" h="7129" extrusionOk="0">
                    <a:moveTo>
                      <a:pt x="1" y="0"/>
                    </a:moveTo>
                    <a:cubicBezTo>
                      <a:pt x="154" y="1572"/>
                      <a:pt x="2127" y="5021"/>
                      <a:pt x="2702" y="5509"/>
                    </a:cubicBezTo>
                    <a:cubicBezTo>
                      <a:pt x="3287" y="6007"/>
                      <a:pt x="5845" y="7023"/>
                      <a:pt x="7320" y="7128"/>
                    </a:cubicBezTo>
                    <a:cubicBezTo>
                      <a:pt x="8000" y="6141"/>
                      <a:pt x="8192" y="4628"/>
                      <a:pt x="8249" y="4273"/>
                    </a:cubicBezTo>
                    <a:cubicBezTo>
                      <a:pt x="7952" y="3928"/>
                      <a:pt x="7234" y="3373"/>
                      <a:pt x="7234" y="3373"/>
                    </a:cubicBezTo>
                    <a:cubicBezTo>
                      <a:pt x="7167" y="2223"/>
                      <a:pt x="6937" y="1083"/>
                      <a:pt x="654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2113;p65">
                <a:extLst>
                  <a:ext uri="{FF2B5EF4-FFF2-40B4-BE49-F238E27FC236}">
                    <a16:creationId xmlns:a16="http://schemas.microsoft.com/office/drawing/2014/main" xmlns="" id="{B831F575-8502-4736-827F-6854799E99AD}"/>
                  </a:ext>
                </a:extLst>
              </p:cNvPr>
              <p:cNvSpPr/>
              <p:nvPr/>
            </p:nvSpPr>
            <p:spPr>
              <a:xfrm>
                <a:off x="7423305" y="3577349"/>
                <a:ext cx="492829" cy="427731"/>
              </a:xfrm>
              <a:custGeom>
                <a:avLst/>
                <a:gdLst/>
                <a:ahLst/>
                <a:cxnLst/>
                <a:rect l="l" t="t" r="r" b="b"/>
                <a:pathLst>
                  <a:path w="8489" h="7368" extrusionOk="0">
                    <a:moveTo>
                      <a:pt x="6582" y="240"/>
                    </a:moveTo>
                    <a:cubicBezTo>
                      <a:pt x="6946" y="1294"/>
                      <a:pt x="7166" y="2386"/>
                      <a:pt x="7233" y="3497"/>
                    </a:cubicBezTo>
                    <a:cubicBezTo>
                      <a:pt x="7233" y="3526"/>
                      <a:pt x="7252" y="3564"/>
                      <a:pt x="7281" y="3583"/>
                    </a:cubicBezTo>
                    <a:cubicBezTo>
                      <a:pt x="7616" y="3842"/>
                      <a:pt x="7942" y="4120"/>
                      <a:pt x="8239" y="4427"/>
                    </a:cubicBezTo>
                    <a:cubicBezTo>
                      <a:pt x="8076" y="5595"/>
                      <a:pt x="7779" y="6505"/>
                      <a:pt x="7377" y="7119"/>
                    </a:cubicBezTo>
                    <a:cubicBezTo>
                      <a:pt x="5940" y="6994"/>
                      <a:pt x="3439" y="5998"/>
                      <a:pt x="2903" y="5538"/>
                    </a:cubicBezTo>
                    <a:cubicBezTo>
                      <a:pt x="2366" y="5078"/>
                      <a:pt x="498" y="1859"/>
                      <a:pt x="259" y="240"/>
                    </a:cubicBezTo>
                    <a:close/>
                    <a:moveTo>
                      <a:pt x="115" y="0"/>
                    </a:moveTo>
                    <a:cubicBezTo>
                      <a:pt x="86" y="0"/>
                      <a:pt x="58" y="10"/>
                      <a:pt x="29" y="39"/>
                    </a:cubicBezTo>
                    <a:cubicBezTo>
                      <a:pt x="10" y="68"/>
                      <a:pt x="0" y="96"/>
                      <a:pt x="0" y="135"/>
                    </a:cubicBezTo>
                    <a:cubicBezTo>
                      <a:pt x="153" y="1744"/>
                      <a:pt x="2175" y="5231"/>
                      <a:pt x="2740" y="5720"/>
                    </a:cubicBezTo>
                    <a:cubicBezTo>
                      <a:pt x="3344" y="6237"/>
                      <a:pt x="5940" y="7262"/>
                      <a:pt x="7434" y="7368"/>
                    </a:cubicBezTo>
                    <a:lnTo>
                      <a:pt x="7444" y="7368"/>
                    </a:lnTo>
                    <a:cubicBezTo>
                      <a:pt x="7482" y="7368"/>
                      <a:pt x="7521" y="7349"/>
                      <a:pt x="7540" y="7310"/>
                    </a:cubicBezTo>
                    <a:cubicBezTo>
                      <a:pt x="7990" y="6668"/>
                      <a:pt x="8306" y="5701"/>
                      <a:pt x="8479" y="4436"/>
                    </a:cubicBezTo>
                    <a:lnTo>
                      <a:pt x="8479" y="4407"/>
                    </a:lnTo>
                    <a:cubicBezTo>
                      <a:pt x="8488" y="4369"/>
                      <a:pt x="8479" y="4340"/>
                      <a:pt x="8450" y="4312"/>
                    </a:cubicBezTo>
                    <a:cubicBezTo>
                      <a:pt x="8153" y="3995"/>
                      <a:pt x="7818" y="3698"/>
                      <a:pt x="7463" y="3430"/>
                    </a:cubicBezTo>
                    <a:cubicBezTo>
                      <a:pt x="7396" y="2290"/>
                      <a:pt x="7156" y="1160"/>
                      <a:pt x="6773" y="77"/>
                    </a:cubicBezTo>
                    <a:cubicBezTo>
                      <a:pt x="6754" y="29"/>
                      <a:pt x="6716" y="0"/>
                      <a:pt x="66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2114;p65">
                <a:extLst>
                  <a:ext uri="{FF2B5EF4-FFF2-40B4-BE49-F238E27FC236}">
                    <a16:creationId xmlns:a16="http://schemas.microsoft.com/office/drawing/2014/main" xmlns="" id="{2B196B4A-A062-4D28-9B79-D0A42F69732B}"/>
                  </a:ext>
                </a:extLst>
              </p:cNvPr>
              <p:cNvSpPr/>
              <p:nvPr/>
            </p:nvSpPr>
            <p:spPr>
              <a:xfrm>
                <a:off x="7583482" y="3983044"/>
                <a:ext cx="266472" cy="186987"/>
              </a:xfrm>
              <a:custGeom>
                <a:avLst/>
                <a:gdLst/>
                <a:ahLst/>
                <a:cxnLst/>
                <a:rect l="l" t="t" r="r" b="b"/>
                <a:pathLst>
                  <a:path w="4590" h="3221" extrusionOk="0">
                    <a:moveTo>
                      <a:pt x="2842" y="1"/>
                    </a:moveTo>
                    <a:cubicBezTo>
                      <a:pt x="2762" y="1"/>
                      <a:pt x="2680" y="6"/>
                      <a:pt x="2596" y="16"/>
                    </a:cubicBezTo>
                    <a:cubicBezTo>
                      <a:pt x="1629" y="140"/>
                      <a:pt x="1341" y="1069"/>
                      <a:pt x="1341" y="1069"/>
                    </a:cubicBezTo>
                    <a:cubicBezTo>
                      <a:pt x="1341" y="1069"/>
                      <a:pt x="288" y="2334"/>
                      <a:pt x="153" y="2478"/>
                    </a:cubicBezTo>
                    <a:cubicBezTo>
                      <a:pt x="10" y="2622"/>
                      <a:pt x="0" y="2986"/>
                      <a:pt x="393" y="3129"/>
                    </a:cubicBezTo>
                    <a:cubicBezTo>
                      <a:pt x="569" y="3195"/>
                      <a:pt x="1079" y="3221"/>
                      <a:pt x="1642" y="3221"/>
                    </a:cubicBezTo>
                    <a:cubicBezTo>
                      <a:pt x="2306" y="3221"/>
                      <a:pt x="3044" y="3185"/>
                      <a:pt x="3401" y="3139"/>
                    </a:cubicBezTo>
                    <a:cubicBezTo>
                      <a:pt x="4062" y="3053"/>
                      <a:pt x="4532" y="2736"/>
                      <a:pt x="4551" y="2526"/>
                    </a:cubicBezTo>
                    <a:cubicBezTo>
                      <a:pt x="4560" y="2315"/>
                      <a:pt x="4589" y="820"/>
                      <a:pt x="4589" y="820"/>
                    </a:cubicBezTo>
                    <a:cubicBezTo>
                      <a:pt x="4589" y="820"/>
                      <a:pt x="3894" y="1"/>
                      <a:pt x="284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2115;p65">
                <a:extLst>
                  <a:ext uri="{FF2B5EF4-FFF2-40B4-BE49-F238E27FC236}">
                    <a16:creationId xmlns:a16="http://schemas.microsoft.com/office/drawing/2014/main" xmlns="" id="{5B59FE5B-C815-4FD0-AB51-76F1AFB721CA}"/>
                  </a:ext>
                </a:extLst>
              </p:cNvPr>
              <p:cNvSpPr/>
              <p:nvPr/>
            </p:nvSpPr>
            <p:spPr>
              <a:xfrm>
                <a:off x="7578431" y="3976252"/>
                <a:ext cx="278722" cy="200746"/>
              </a:xfrm>
              <a:custGeom>
                <a:avLst/>
                <a:gdLst/>
                <a:ahLst/>
                <a:cxnLst/>
                <a:rect l="l" t="t" r="r" b="b"/>
                <a:pathLst>
                  <a:path w="4801" h="3458" extrusionOk="0">
                    <a:moveTo>
                      <a:pt x="2932" y="238"/>
                    </a:moveTo>
                    <a:cubicBezTo>
                      <a:pt x="3804" y="238"/>
                      <a:pt x="4417" y="832"/>
                      <a:pt x="4552" y="976"/>
                    </a:cubicBezTo>
                    <a:cubicBezTo>
                      <a:pt x="4552" y="1234"/>
                      <a:pt x="4523" y="2451"/>
                      <a:pt x="4513" y="2633"/>
                    </a:cubicBezTo>
                    <a:cubicBezTo>
                      <a:pt x="4504" y="2739"/>
                      <a:pt x="4140" y="3045"/>
                      <a:pt x="3469" y="3131"/>
                    </a:cubicBezTo>
                    <a:cubicBezTo>
                      <a:pt x="3102" y="3182"/>
                      <a:pt x="2387" y="3214"/>
                      <a:pt x="1747" y="3214"/>
                    </a:cubicBezTo>
                    <a:cubicBezTo>
                      <a:pt x="1185" y="3214"/>
                      <a:pt x="680" y="3190"/>
                      <a:pt x="518" y="3131"/>
                    </a:cubicBezTo>
                    <a:cubicBezTo>
                      <a:pt x="394" y="3103"/>
                      <a:pt x="308" y="3016"/>
                      <a:pt x="279" y="2892"/>
                    </a:cubicBezTo>
                    <a:cubicBezTo>
                      <a:pt x="250" y="2825"/>
                      <a:pt x="269" y="2739"/>
                      <a:pt x="317" y="2681"/>
                    </a:cubicBezTo>
                    <a:cubicBezTo>
                      <a:pt x="461" y="2537"/>
                      <a:pt x="1476" y="1311"/>
                      <a:pt x="1515" y="1263"/>
                    </a:cubicBezTo>
                    <a:cubicBezTo>
                      <a:pt x="1524" y="1254"/>
                      <a:pt x="1534" y="1234"/>
                      <a:pt x="1534" y="1225"/>
                    </a:cubicBezTo>
                    <a:cubicBezTo>
                      <a:pt x="1553" y="1186"/>
                      <a:pt x="1821" y="372"/>
                      <a:pt x="2693" y="257"/>
                    </a:cubicBezTo>
                    <a:cubicBezTo>
                      <a:pt x="2779" y="248"/>
                      <a:pt x="2856" y="238"/>
                      <a:pt x="2932" y="238"/>
                    </a:cubicBezTo>
                    <a:close/>
                    <a:moveTo>
                      <a:pt x="2936" y="1"/>
                    </a:moveTo>
                    <a:cubicBezTo>
                      <a:pt x="2848" y="1"/>
                      <a:pt x="2757" y="6"/>
                      <a:pt x="2664" y="18"/>
                    </a:cubicBezTo>
                    <a:cubicBezTo>
                      <a:pt x="1716" y="142"/>
                      <a:pt x="1371" y="976"/>
                      <a:pt x="1313" y="1129"/>
                    </a:cubicBezTo>
                    <a:cubicBezTo>
                      <a:pt x="949" y="1570"/>
                      <a:pt x="260" y="2403"/>
                      <a:pt x="154" y="2509"/>
                    </a:cubicBezTo>
                    <a:cubicBezTo>
                      <a:pt x="49" y="2633"/>
                      <a:pt x="1" y="2796"/>
                      <a:pt x="39" y="2949"/>
                    </a:cubicBezTo>
                    <a:cubicBezTo>
                      <a:pt x="97" y="3150"/>
                      <a:pt x="240" y="3304"/>
                      <a:pt x="442" y="3361"/>
                    </a:cubicBezTo>
                    <a:cubicBezTo>
                      <a:pt x="633" y="3428"/>
                      <a:pt x="1151" y="3457"/>
                      <a:pt x="1716" y="3457"/>
                    </a:cubicBezTo>
                    <a:cubicBezTo>
                      <a:pt x="2319" y="3457"/>
                      <a:pt x="2913" y="3428"/>
                      <a:pt x="3507" y="3371"/>
                    </a:cubicBezTo>
                    <a:cubicBezTo>
                      <a:pt x="4178" y="3285"/>
                      <a:pt x="4734" y="2959"/>
                      <a:pt x="4753" y="2652"/>
                    </a:cubicBezTo>
                    <a:cubicBezTo>
                      <a:pt x="4772" y="2442"/>
                      <a:pt x="4801" y="995"/>
                      <a:pt x="4801" y="937"/>
                    </a:cubicBezTo>
                    <a:cubicBezTo>
                      <a:pt x="4801" y="909"/>
                      <a:pt x="4791" y="880"/>
                      <a:pt x="4772" y="861"/>
                    </a:cubicBezTo>
                    <a:cubicBezTo>
                      <a:pt x="4736" y="816"/>
                      <a:pt x="4028" y="1"/>
                      <a:pt x="29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2116;p65">
                <a:extLst>
                  <a:ext uri="{FF2B5EF4-FFF2-40B4-BE49-F238E27FC236}">
                    <a16:creationId xmlns:a16="http://schemas.microsoft.com/office/drawing/2014/main" xmlns="" id="{B5C9AEC1-0438-4790-8213-EE7F55C93AA1}"/>
                  </a:ext>
                </a:extLst>
              </p:cNvPr>
              <p:cNvSpPr/>
              <p:nvPr/>
            </p:nvSpPr>
            <p:spPr>
              <a:xfrm>
                <a:off x="7629056" y="3607945"/>
                <a:ext cx="493409" cy="463491"/>
              </a:xfrm>
              <a:custGeom>
                <a:avLst/>
                <a:gdLst/>
                <a:ahLst/>
                <a:cxnLst/>
                <a:rect l="l" t="t" r="r" b="b"/>
                <a:pathLst>
                  <a:path w="8499" h="7984" extrusionOk="0">
                    <a:moveTo>
                      <a:pt x="1783" y="0"/>
                    </a:moveTo>
                    <a:cubicBezTo>
                      <a:pt x="1783" y="0"/>
                      <a:pt x="566" y="2376"/>
                      <a:pt x="394" y="3497"/>
                    </a:cubicBezTo>
                    <a:cubicBezTo>
                      <a:pt x="212" y="4618"/>
                      <a:pt x="1" y="7511"/>
                      <a:pt x="49" y="7645"/>
                    </a:cubicBezTo>
                    <a:cubicBezTo>
                      <a:pt x="84" y="7744"/>
                      <a:pt x="1197" y="7984"/>
                      <a:pt x="2525" y="7984"/>
                    </a:cubicBezTo>
                    <a:cubicBezTo>
                      <a:pt x="2998" y="7984"/>
                      <a:pt x="3498" y="7953"/>
                      <a:pt x="3986" y="7875"/>
                    </a:cubicBezTo>
                    <a:cubicBezTo>
                      <a:pt x="4465" y="7799"/>
                      <a:pt x="5203" y="5337"/>
                      <a:pt x="5203" y="5337"/>
                    </a:cubicBezTo>
                    <a:cubicBezTo>
                      <a:pt x="6295" y="4781"/>
                      <a:pt x="7560" y="3823"/>
                      <a:pt x="8029" y="2731"/>
                    </a:cubicBezTo>
                    <a:cubicBezTo>
                      <a:pt x="8498" y="1648"/>
                      <a:pt x="8489" y="0"/>
                      <a:pt x="848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2117;p65">
                <a:extLst>
                  <a:ext uri="{FF2B5EF4-FFF2-40B4-BE49-F238E27FC236}">
                    <a16:creationId xmlns:a16="http://schemas.microsoft.com/office/drawing/2014/main" xmlns="" id="{AD6EC87E-D890-43E5-B4BA-2501A01841F3}"/>
                  </a:ext>
                </a:extLst>
              </p:cNvPr>
              <p:cNvSpPr/>
              <p:nvPr/>
            </p:nvSpPr>
            <p:spPr>
              <a:xfrm>
                <a:off x="7621277" y="3600688"/>
                <a:ext cx="507865" cy="477830"/>
              </a:xfrm>
              <a:custGeom>
                <a:avLst/>
                <a:gdLst/>
                <a:ahLst/>
                <a:cxnLst/>
                <a:rect l="l" t="t" r="r" b="b"/>
                <a:pathLst>
                  <a:path w="8748" h="8231" extrusionOk="0">
                    <a:moveTo>
                      <a:pt x="8498" y="250"/>
                    </a:moveTo>
                    <a:cubicBezTo>
                      <a:pt x="8489" y="643"/>
                      <a:pt x="8431" y="1926"/>
                      <a:pt x="8048" y="2817"/>
                    </a:cubicBezTo>
                    <a:cubicBezTo>
                      <a:pt x="7598" y="3881"/>
                      <a:pt x="6324" y="4829"/>
                      <a:pt x="5279" y="5356"/>
                    </a:cubicBezTo>
                    <a:cubicBezTo>
                      <a:pt x="5251" y="5375"/>
                      <a:pt x="5231" y="5395"/>
                      <a:pt x="5222" y="5433"/>
                    </a:cubicBezTo>
                    <a:cubicBezTo>
                      <a:pt x="4877" y="6583"/>
                      <a:pt x="4350" y="7838"/>
                      <a:pt x="4101" y="7885"/>
                    </a:cubicBezTo>
                    <a:cubicBezTo>
                      <a:pt x="3622" y="7962"/>
                      <a:pt x="3130" y="7992"/>
                      <a:pt x="2664" y="7992"/>
                    </a:cubicBezTo>
                    <a:cubicBezTo>
                      <a:pt x="1500" y="7992"/>
                      <a:pt x="503" y="7806"/>
                      <a:pt x="298" y="7703"/>
                    </a:cubicBezTo>
                    <a:cubicBezTo>
                      <a:pt x="288" y="7330"/>
                      <a:pt x="470" y="4734"/>
                      <a:pt x="642" y="3641"/>
                    </a:cubicBezTo>
                    <a:cubicBezTo>
                      <a:pt x="796" y="2655"/>
                      <a:pt x="1802" y="633"/>
                      <a:pt x="1993" y="250"/>
                    </a:cubicBezTo>
                    <a:close/>
                    <a:moveTo>
                      <a:pt x="1917" y="1"/>
                    </a:moveTo>
                    <a:cubicBezTo>
                      <a:pt x="1878" y="1"/>
                      <a:pt x="1830" y="30"/>
                      <a:pt x="1811" y="68"/>
                    </a:cubicBezTo>
                    <a:cubicBezTo>
                      <a:pt x="1763" y="164"/>
                      <a:pt x="585" y="2473"/>
                      <a:pt x="403" y="3603"/>
                    </a:cubicBezTo>
                    <a:cubicBezTo>
                      <a:pt x="250" y="4628"/>
                      <a:pt x="1" y="7608"/>
                      <a:pt x="68" y="7809"/>
                    </a:cubicBezTo>
                    <a:cubicBezTo>
                      <a:pt x="135" y="8010"/>
                      <a:pt x="1064" y="8125"/>
                      <a:pt x="1457" y="8163"/>
                    </a:cubicBezTo>
                    <a:cubicBezTo>
                      <a:pt x="1859" y="8211"/>
                      <a:pt x="2262" y="8230"/>
                      <a:pt x="2654" y="8230"/>
                    </a:cubicBezTo>
                    <a:cubicBezTo>
                      <a:pt x="3153" y="8230"/>
                      <a:pt x="3651" y="8192"/>
                      <a:pt x="4139" y="8115"/>
                    </a:cubicBezTo>
                    <a:cubicBezTo>
                      <a:pt x="4637" y="8029"/>
                      <a:pt x="5241" y="6190"/>
                      <a:pt x="5442" y="5538"/>
                    </a:cubicBezTo>
                    <a:cubicBezTo>
                      <a:pt x="6007" y="5251"/>
                      <a:pt x="7674" y="4283"/>
                      <a:pt x="8278" y="2904"/>
                    </a:cubicBezTo>
                    <a:cubicBezTo>
                      <a:pt x="8747" y="1812"/>
                      <a:pt x="8747" y="192"/>
                      <a:pt x="8747" y="125"/>
                    </a:cubicBezTo>
                    <a:cubicBezTo>
                      <a:pt x="8747" y="58"/>
                      <a:pt x="8690" y="1"/>
                      <a:pt x="86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2118;p65">
                <a:extLst>
                  <a:ext uri="{FF2B5EF4-FFF2-40B4-BE49-F238E27FC236}">
                    <a16:creationId xmlns:a16="http://schemas.microsoft.com/office/drawing/2014/main" xmlns="" id="{15F7548B-CC89-40D9-BFFC-7C1185E532C1}"/>
                  </a:ext>
                </a:extLst>
              </p:cNvPr>
              <p:cNvSpPr/>
              <p:nvPr/>
            </p:nvSpPr>
            <p:spPr>
              <a:xfrm>
                <a:off x="7847115" y="3894741"/>
                <a:ext cx="93469" cy="30303"/>
              </a:xfrm>
              <a:custGeom>
                <a:avLst/>
                <a:gdLst/>
                <a:ahLst/>
                <a:cxnLst/>
                <a:rect l="l" t="t" r="r" b="b"/>
                <a:pathLst>
                  <a:path w="1610" h="522" extrusionOk="0">
                    <a:moveTo>
                      <a:pt x="42" y="0"/>
                    </a:moveTo>
                    <a:cubicBezTo>
                      <a:pt x="29" y="0"/>
                      <a:pt x="17" y="9"/>
                      <a:pt x="10" y="23"/>
                    </a:cubicBezTo>
                    <a:cubicBezTo>
                      <a:pt x="0" y="42"/>
                      <a:pt x="10" y="71"/>
                      <a:pt x="29" y="80"/>
                    </a:cubicBezTo>
                    <a:cubicBezTo>
                      <a:pt x="249" y="186"/>
                      <a:pt x="479" y="272"/>
                      <a:pt x="709" y="349"/>
                    </a:cubicBezTo>
                    <a:cubicBezTo>
                      <a:pt x="834" y="387"/>
                      <a:pt x="949" y="416"/>
                      <a:pt x="1073" y="445"/>
                    </a:cubicBezTo>
                    <a:cubicBezTo>
                      <a:pt x="1198" y="473"/>
                      <a:pt x="1313" y="502"/>
                      <a:pt x="1437" y="521"/>
                    </a:cubicBezTo>
                    <a:lnTo>
                      <a:pt x="1456" y="521"/>
                    </a:lnTo>
                    <a:cubicBezTo>
                      <a:pt x="1610" y="521"/>
                      <a:pt x="1610" y="282"/>
                      <a:pt x="1456" y="282"/>
                    </a:cubicBezTo>
                    <a:cubicBezTo>
                      <a:pt x="1341" y="282"/>
                      <a:pt x="1217" y="262"/>
                      <a:pt x="1102" y="253"/>
                    </a:cubicBezTo>
                    <a:cubicBezTo>
                      <a:pt x="997" y="234"/>
                      <a:pt x="872" y="215"/>
                      <a:pt x="757" y="195"/>
                    </a:cubicBezTo>
                    <a:cubicBezTo>
                      <a:pt x="518" y="148"/>
                      <a:pt x="288" y="80"/>
                      <a:pt x="58" y="4"/>
                    </a:cubicBezTo>
                    <a:cubicBezTo>
                      <a:pt x="53" y="1"/>
                      <a:pt x="47" y="0"/>
                      <a:pt x="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2119;p65">
                <a:extLst>
                  <a:ext uri="{FF2B5EF4-FFF2-40B4-BE49-F238E27FC236}">
                    <a16:creationId xmlns:a16="http://schemas.microsoft.com/office/drawing/2014/main" xmlns="" id="{888BA136-C1B2-4D46-8CFF-862D8F09F067}"/>
                  </a:ext>
                </a:extLst>
              </p:cNvPr>
              <p:cNvSpPr/>
              <p:nvPr/>
            </p:nvSpPr>
            <p:spPr>
              <a:xfrm>
                <a:off x="7891586" y="3865017"/>
                <a:ext cx="42380" cy="32916"/>
              </a:xfrm>
              <a:custGeom>
                <a:avLst/>
                <a:gdLst/>
                <a:ahLst/>
                <a:cxnLst/>
                <a:rect l="l" t="t" r="r" b="b"/>
                <a:pathLst>
                  <a:path w="730" h="567" extrusionOk="0">
                    <a:moveTo>
                      <a:pt x="58" y="1"/>
                    </a:moveTo>
                    <a:cubicBezTo>
                      <a:pt x="49" y="1"/>
                      <a:pt x="39" y="3"/>
                      <a:pt x="29" y="8"/>
                    </a:cubicBezTo>
                    <a:cubicBezTo>
                      <a:pt x="10" y="27"/>
                      <a:pt x="1" y="56"/>
                      <a:pt x="20" y="75"/>
                    </a:cubicBezTo>
                    <a:cubicBezTo>
                      <a:pt x="77" y="171"/>
                      <a:pt x="154" y="248"/>
                      <a:pt x="231" y="324"/>
                    </a:cubicBezTo>
                    <a:cubicBezTo>
                      <a:pt x="307" y="401"/>
                      <a:pt x="393" y="477"/>
                      <a:pt x="480" y="545"/>
                    </a:cubicBezTo>
                    <a:cubicBezTo>
                      <a:pt x="489" y="554"/>
                      <a:pt x="499" y="554"/>
                      <a:pt x="499" y="554"/>
                    </a:cubicBezTo>
                    <a:cubicBezTo>
                      <a:pt x="519" y="563"/>
                      <a:pt x="538" y="567"/>
                      <a:pt x="555" y="567"/>
                    </a:cubicBezTo>
                    <a:cubicBezTo>
                      <a:pt x="673" y="567"/>
                      <a:pt x="729" y="392"/>
                      <a:pt x="604" y="334"/>
                    </a:cubicBezTo>
                    <a:cubicBezTo>
                      <a:pt x="508" y="295"/>
                      <a:pt x="422" y="248"/>
                      <a:pt x="336" y="190"/>
                    </a:cubicBezTo>
                    <a:cubicBezTo>
                      <a:pt x="250" y="142"/>
                      <a:pt x="163" y="75"/>
                      <a:pt x="87" y="8"/>
                    </a:cubicBezTo>
                    <a:cubicBezTo>
                      <a:pt x="77" y="3"/>
                      <a:pt x="68" y="1"/>
                      <a:pt x="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2120;p65">
                <a:extLst>
                  <a:ext uri="{FF2B5EF4-FFF2-40B4-BE49-F238E27FC236}">
                    <a16:creationId xmlns:a16="http://schemas.microsoft.com/office/drawing/2014/main" xmlns="" id="{33FEDB9A-F0F2-4DEC-A586-EDBCE25F5BFF}"/>
                  </a:ext>
                </a:extLst>
              </p:cNvPr>
              <p:cNvSpPr/>
              <p:nvPr/>
            </p:nvSpPr>
            <p:spPr>
              <a:xfrm>
                <a:off x="7104577" y="3305822"/>
                <a:ext cx="180261" cy="135959"/>
              </a:xfrm>
              <a:custGeom>
                <a:avLst/>
                <a:gdLst/>
                <a:ahLst/>
                <a:cxnLst/>
                <a:rect l="l" t="t" r="r" b="b"/>
                <a:pathLst>
                  <a:path w="3105" h="2342" extrusionOk="0">
                    <a:moveTo>
                      <a:pt x="1441" y="0"/>
                    </a:moveTo>
                    <a:cubicBezTo>
                      <a:pt x="1426" y="0"/>
                      <a:pt x="1412" y="1"/>
                      <a:pt x="1399" y="2"/>
                    </a:cubicBezTo>
                    <a:cubicBezTo>
                      <a:pt x="1217" y="12"/>
                      <a:pt x="556" y="50"/>
                      <a:pt x="470" y="146"/>
                    </a:cubicBezTo>
                    <a:cubicBezTo>
                      <a:pt x="374" y="242"/>
                      <a:pt x="422" y="481"/>
                      <a:pt x="489" y="558"/>
                    </a:cubicBezTo>
                    <a:cubicBezTo>
                      <a:pt x="403" y="577"/>
                      <a:pt x="58" y="721"/>
                      <a:pt x="29" y="884"/>
                    </a:cubicBezTo>
                    <a:cubicBezTo>
                      <a:pt x="1" y="1056"/>
                      <a:pt x="393" y="1803"/>
                      <a:pt x="671" y="2033"/>
                    </a:cubicBezTo>
                    <a:cubicBezTo>
                      <a:pt x="897" y="2235"/>
                      <a:pt x="1048" y="2342"/>
                      <a:pt x="1331" y="2342"/>
                    </a:cubicBezTo>
                    <a:cubicBezTo>
                      <a:pt x="1384" y="2342"/>
                      <a:pt x="1441" y="2338"/>
                      <a:pt x="1505" y="2330"/>
                    </a:cubicBezTo>
                    <a:cubicBezTo>
                      <a:pt x="1907" y="2282"/>
                      <a:pt x="2626" y="1909"/>
                      <a:pt x="2970" y="1468"/>
                    </a:cubicBezTo>
                    <a:cubicBezTo>
                      <a:pt x="3105" y="1296"/>
                      <a:pt x="2616" y="692"/>
                      <a:pt x="2300" y="395"/>
                    </a:cubicBezTo>
                    <a:cubicBezTo>
                      <a:pt x="1997" y="119"/>
                      <a:pt x="1636" y="0"/>
                      <a:pt x="144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2121;p65">
                <a:extLst>
                  <a:ext uri="{FF2B5EF4-FFF2-40B4-BE49-F238E27FC236}">
                    <a16:creationId xmlns:a16="http://schemas.microsoft.com/office/drawing/2014/main" xmlns="" id="{999D1CCB-FAD9-4F3B-B543-CF8CB728D6AF}"/>
                  </a:ext>
                </a:extLst>
              </p:cNvPr>
              <p:cNvSpPr/>
              <p:nvPr/>
            </p:nvSpPr>
            <p:spPr>
              <a:xfrm>
                <a:off x="7096217" y="3298623"/>
                <a:ext cx="201973" cy="150298"/>
              </a:xfrm>
              <a:custGeom>
                <a:avLst/>
                <a:gdLst/>
                <a:ahLst/>
                <a:cxnLst/>
                <a:rect l="l" t="t" r="r" b="b"/>
                <a:pathLst>
                  <a:path w="3479" h="2589" extrusionOk="0">
                    <a:moveTo>
                      <a:pt x="1572" y="241"/>
                    </a:moveTo>
                    <a:cubicBezTo>
                      <a:pt x="1869" y="270"/>
                      <a:pt x="2147" y="404"/>
                      <a:pt x="2367" y="615"/>
                    </a:cubicBezTo>
                    <a:cubicBezTo>
                      <a:pt x="2731" y="960"/>
                      <a:pt x="3047" y="1420"/>
                      <a:pt x="3028" y="1525"/>
                    </a:cubicBezTo>
                    <a:cubicBezTo>
                      <a:pt x="2712" y="1927"/>
                      <a:pt x="2022" y="2291"/>
                      <a:pt x="1639" y="2339"/>
                    </a:cubicBezTo>
                    <a:cubicBezTo>
                      <a:pt x="1586" y="2345"/>
                      <a:pt x="1538" y="2348"/>
                      <a:pt x="1494" y="2348"/>
                    </a:cubicBezTo>
                    <a:cubicBezTo>
                      <a:pt x="1248" y="2348"/>
                      <a:pt x="1111" y="2258"/>
                      <a:pt x="892" y="2071"/>
                    </a:cubicBezTo>
                    <a:cubicBezTo>
                      <a:pt x="624" y="1851"/>
                      <a:pt x="279" y="1161"/>
                      <a:pt x="288" y="1036"/>
                    </a:cubicBezTo>
                    <a:cubicBezTo>
                      <a:pt x="298" y="960"/>
                      <a:pt x="547" y="835"/>
                      <a:pt x="652" y="806"/>
                    </a:cubicBezTo>
                    <a:cubicBezTo>
                      <a:pt x="691" y="797"/>
                      <a:pt x="729" y="768"/>
                      <a:pt x="739" y="730"/>
                    </a:cubicBezTo>
                    <a:cubicBezTo>
                      <a:pt x="758" y="692"/>
                      <a:pt x="748" y="644"/>
                      <a:pt x="719" y="615"/>
                    </a:cubicBezTo>
                    <a:cubicBezTo>
                      <a:pt x="681" y="538"/>
                      <a:pt x="662" y="442"/>
                      <a:pt x="691" y="356"/>
                    </a:cubicBezTo>
                    <a:cubicBezTo>
                      <a:pt x="748" y="318"/>
                      <a:pt x="1007" y="280"/>
                      <a:pt x="1447" y="251"/>
                    </a:cubicBezTo>
                    <a:lnTo>
                      <a:pt x="1553" y="241"/>
                    </a:lnTo>
                    <a:close/>
                    <a:moveTo>
                      <a:pt x="1578" y="0"/>
                    </a:moveTo>
                    <a:cubicBezTo>
                      <a:pt x="1563" y="0"/>
                      <a:pt x="1548" y="1"/>
                      <a:pt x="1534" y="2"/>
                    </a:cubicBezTo>
                    <a:lnTo>
                      <a:pt x="1438" y="11"/>
                    </a:lnTo>
                    <a:cubicBezTo>
                      <a:pt x="825" y="59"/>
                      <a:pt x="604" y="98"/>
                      <a:pt x="518" y="184"/>
                    </a:cubicBezTo>
                    <a:cubicBezTo>
                      <a:pt x="432" y="308"/>
                      <a:pt x="413" y="471"/>
                      <a:pt x="461" y="615"/>
                    </a:cubicBezTo>
                    <a:cubicBezTo>
                      <a:pt x="307" y="682"/>
                      <a:pt x="87" y="806"/>
                      <a:pt x="49" y="989"/>
                    </a:cubicBezTo>
                    <a:cubicBezTo>
                      <a:pt x="1" y="1238"/>
                      <a:pt x="451" y="2014"/>
                      <a:pt x="729" y="2253"/>
                    </a:cubicBezTo>
                    <a:cubicBezTo>
                      <a:pt x="968" y="2454"/>
                      <a:pt x="1150" y="2588"/>
                      <a:pt x="1476" y="2588"/>
                    </a:cubicBezTo>
                    <a:cubicBezTo>
                      <a:pt x="1534" y="2588"/>
                      <a:pt x="1601" y="2579"/>
                      <a:pt x="1658" y="2569"/>
                    </a:cubicBezTo>
                    <a:cubicBezTo>
                      <a:pt x="2109" y="2521"/>
                      <a:pt x="2856" y="2129"/>
                      <a:pt x="3210" y="1669"/>
                    </a:cubicBezTo>
                    <a:cubicBezTo>
                      <a:pt x="3478" y="1333"/>
                      <a:pt x="2530" y="442"/>
                      <a:pt x="2520" y="433"/>
                    </a:cubicBezTo>
                    <a:cubicBezTo>
                      <a:pt x="2214" y="144"/>
                      <a:pt x="1822" y="0"/>
                      <a:pt x="15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2122;p65">
                <a:extLst>
                  <a:ext uri="{FF2B5EF4-FFF2-40B4-BE49-F238E27FC236}">
                    <a16:creationId xmlns:a16="http://schemas.microsoft.com/office/drawing/2014/main" xmlns="" id="{BE43CBAC-F61A-4F12-A9F9-C672820EDB6A}"/>
                  </a:ext>
                </a:extLst>
              </p:cNvPr>
              <p:cNvSpPr/>
              <p:nvPr/>
            </p:nvSpPr>
            <p:spPr>
              <a:xfrm>
                <a:off x="7113159" y="3393233"/>
                <a:ext cx="28468" cy="19282"/>
              </a:xfrm>
              <a:custGeom>
                <a:avLst/>
                <a:gdLst/>
                <a:ahLst/>
                <a:cxnLst/>
                <a:rect l="l" t="t" r="r" b="b"/>
                <a:pathLst>
                  <a:path w="530" h="359" extrusionOk="0">
                    <a:moveTo>
                      <a:pt x="175" y="1"/>
                    </a:moveTo>
                    <a:cubicBezTo>
                      <a:pt x="53" y="1"/>
                      <a:pt x="0" y="189"/>
                      <a:pt x="137" y="240"/>
                    </a:cubicBezTo>
                    <a:lnTo>
                      <a:pt x="434" y="355"/>
                    </a:lnTo>
                    <a:cubicBezTo>
                      <a:pt x="441" y="357"/>
                      <a:pt x="449" y="358"/>
                      <a:pt x="456" y="358"/>
                    </a:cubicBezTo>
                    <a:cubicBezTo>
                      <a:pt x="477" y="358"/>
                      <a:pt x="496" y="350"/>
                      <a:pt x="510" y="336"/>
                    </a:cubicBezTo>
                    <a:cubicBezTo>
                      <a:pt x="529" y="307"/>
                      <a:pt x="529" y="268"/>
                      <a:pt x="510" y="249"/>
                    </a:cubicBezTo>
                    <a:lnTo>
                      <a:pt x="501" y="249"/>
                    </a:lnTo>
                    <a:lnTo>
                      <a:pt x="271" y="48"/>
                    </a:lnTo>
                    <a:lnTo>
                      <a:pt x="261" y="29"/>
                    </a:lnTo>
                    <a:cubicBezTo>
                      <a:pt x="251" y="29"/>
                      <a:pt x="232" y="19"/>
                      <a:pt x="223" y="10"/>
                    </a:cubicBezTo>
                    <a:cubicBezTo>
                      <a:pt x="206" y="4"/>
                      <a:pt x="190" y="1"/>
                      <a:pt x="175" y="1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2123;p65">
                <a:extLst>
                  <a:ext uri="{FF2B5EF4-FFF2-40B4-BE49-F238E27FC236}">
                    <a16:creationId xmlns:a16="http://schemas.microsoft.com/office/drawing/2014/main" xmlns="" id="{B7E0D685-34AA-4729-9D9D-4650A24B9A4A}"/>
                  </a:ext>
                </a:extLst>
              </p:cNvPr>
              <p:cNvSpPr/>
              <p:nvPr/>
            </p:nvSpPr>
            <p:spPr>
              <a:xfrm>
                <a:off x="7159092" y="3041086"/>
                <a:ext cx="517851" cy="401027"/>
              </a:xfrm>
              <a:custGeom>
                <a:avLst/>
                <a:gdLst/>
                <a:ahLst/>
                <a:cxnLst/>
                <a:rect l="l" t="t" r="r" b="b"/>
                <a:pathLst>
                  <a:path w="8920" h="6908" extrusionOk="0">
                    <a:moveTo>
                      <a:pt x="5661" y="0"/>
                    </a:moveTo>
                    <a:cubicBezTo>
                      <a:pt x="5258" y="0"/>
                      <a:pt x="4872" y="95"/>
                      <a:pt x="4551" y="309"/>
                    </a:cubicBezTo>
                    <a:cubicBezTo>
                      <a:pt x="3679" y="874"/>
                      <a:pt x="307" y="3662"/>
                      <a:pt x="211" y="3748"/>
                    </a:cubicBezTo>
                    <a:cubicBezTo>
                      <a:pt x="29" y="3901"/>
                      <a:pt x="0" y="4169"/>
                      <a:pt x="125" y="4371"/>
                    </a:cubicBezTo>
                    <a:cubicBezTo>
                      <a:pt x="317" y="4648"/>
                      <a:pt x="1677" y="6603"/>
                      <a:pt x="1869" y="6737"/>
                    </a:cubicBezTo>
                    <a:cubicBezTo>
                      <a:pt x="2012" y="6849"/>
                      <a:pt x="2189" y="6907"/>
                      <a:pt x="2371" y="6907"/>
                    </a:cubicBezTo>
                    <a:cubicBezTo>
                      <a:pt x="2408" y="6907"/>
                      <a:pt x="2445" y="6905"/>
                      <a:pt x="2482" y="6900"/>
                    </a:cubicBezTo>
                    <a:cubicBezTo>
                      <a:pt x="2654" y="6871"/>
                      <a:pt x="7425" y="4304"/>
                      <a:pt x="7971" y="3777"/>
                    </a:cubicBezTo>
                    <a:cubicBezTo>
                      <a:pt x="8517" y="3250"/>
                      <a:pt x="8920" y="1909"/>
                      <a:pt x="7607" y="692"/>
                    </a:cubicBezTo>
                    <a:cubicBezTo>
                      <a:pt x="7071" y="270"/>
                      <a:pt x="6343" y="0"/>
                      <a:pt x="566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2124;p65">
                <a:extLst>
                  <a:ext uri="{FF2B5EF4-FFF2-40B4-BE49-F238E27FC236}">
                    <a16:creationId xmlns:a16="http://schemas.microsoft.com/office/drawing/2014/main" xmlns="" id="{B297CFCE-B33E-4CD3-B386-F8771FB7F1A7}"/>
                  </a:ext>
                </a:extLst>
              </p:cNvPr>
              <p:cNvSpPr/>
              <p:nvPr/>
            </p:nvSpPr>
            <p:spPr>
              <a:xfrm>
                <a:off x="7151312" y="3034120"/>
                <a:ext cx="499331" cy="415308"/>
              </a:xfrm>
              <a:custGeom>
                <a:avLst/>
                <a:gdLst/>
                <a:ahLst/>
                <a:cxnLst/>
                <a:rect l="l" t="t" r="r" b="b"/>
                <a:pathLst>
                  <a:path w="8601" h="7154" extrusionOk="0">
                    <a:moveTo>
                      <a:pt x="5795" y="0"/>
                    </a:moveTo>
                    <a:cubicBezTo>
                      <a:pt x="5350" y="0"/>
                      <a:pt x="4942" y="111"/>
                      <a:pt x="4618" y="323"/>
                    </a:cubicBezTo>
                    <a:cubicBezTo>
                      <a:pt x="3765" y="888"/>
                      <a:pt x="374" y="3676"/>
                      <a:pt x="259" y="3791"/>
                    </a:cubicBezTo>
                    <a:cubicBezTo>
                      <a:pt x="39" y="3983"/>
                      <a:pt x="0" y="4309"/>
                      <a:pt x="163" y="4548"/>
                    </a:cubicBezTo>
                    <a:cubicBezTo>
                      <a:pt x="249" y="4682"/>
                      <a:pt x="1696" y="6800"/>
                      <a:pt x="1936" y="6953"/>
                    </a:cubicBezTo>
                    <a:cubicBezTo>
                      <a:pt x="2108" y="7077"/>
                      <a:pt x="2309" y="7144"/>
                      <a:pt x="2510" y="7154"/>
                    </a:cubicBezTo>
                    <a:cubicBezTo>
                      <a:pt x="2558" y="7154"/>
                      <a:pt x="2606" y="7154"/>
                      <a:pt x="2644" y="7144"/>
                    </a:cubicBezTo>
                    <a:cubicBezTo>
                      <a:pt x="2855" y="7097"/>
                      <a:pt x="7569" y="4558"/>
                      <a:pt x="8182" y="4002"/>
                    </a:cubicBezTo>
                    <a:lnTo>
                      <a:pt x="8479" y="3839"/>
                    </a:lnTo>
                    <a:cubicBezTo>
                      <a:pt x="8601" y="3774"/>
                      <a:pt x="8529" y="3612"/>
                      <a:pt x="8417" y="3612"/>
                    </a:cubicBezTo>
                    <a:cubicBezTo>
                      <a:pt x="8397" y="3612"/>
                      <a:pt x="8376" y="3617"/>
                      <a:pt x="8354" y="3628"/>
                    </a:cubicBezTo>
                    <a:lnTo>
                      <a:pt x="8048" y="3791"/>
                    </a:lnTo>
                    <a:cubicBezTo>
                      <a:pt x="8048" y="3801"/>
                      <a:pt x="8038" y="3810"/>
                      <a:pt x="8029" y="3810"/>
                    </a:cubicBezTo>
                    <a:cubicBezTo>
                      <a:pt x="7502" y="4318"/>
                      <a:pt x="2817" y="6838"/>
                      <a:pt x="2597" y="6905"/>
                    </a:cubicBezTo>
                    <a:cubicBezTo>
                      <a:pt x="2572" y="6907"/>
                      <a:pt x="2548" y="6909"/>
                      <a:pt x="2523" y="6909"/>
                    </a:cubicBezTo>
                    <a:cubicBezTo>
                      <a:pt x="2359" y="6909"/>
                      <a:pt x="2203" y="6853"/>
                      <a:pt x="2070" y="6761"/>
                    </a:cubicBezTo>
                    <a:cubicBezTo>
                      <a:pt x="1907" y="6637"/>
                      <a:pt x="623" y="4807"/>
                      <a:pt x="364" y="4424"/>
                    </a:cubicBezTo>
                    <a:cubicBezTo>
                      <a:pt x="269" y="4270"/>
                      <a:pt x="297" y="4069"/>
                      <a:pt x="431" y="3954"/>
                    </a:cubicBezTo>
                    <a:cubicBezTo>
                      <a:pt x="556" y="3839"/>
                      <a:pt x="3909" y="1080"/>
                      <a:pt x="4743" y="524"/>
                    </a:cubicBezTo>
                    <a:cubicBezTo>
                      <a:pt x="5029" y="337"/>
                      <a:pt x="5394" y="239"/>
                      <a:pt x="5794" y="239"/>
                    </a:cubicBezTo>
                    <a:cubicBezTo>
                      <a:pt x="6049" y="239"/>
                      <a:pt x="6319" y="279"/>
                      <a:pt x="6592" y="362"/>
                    </a:cubicBezTo>
                    <a:cubicBezTo>
                      <a:pt x="6606" y="366"/>
                      <a:pt x="6619" y="368"/>
                      <a:pt x="6632" y="368"/>
                    </a:cubicBezTo>
                    <a:cubicBezTo>
                      <a:pt x="6755" y="368"/>
                      <a:pt x="6798" y="175"/>
                      <a:pt x="6659" y="132"/>
                    </a:cubicBezTo>
                    <a:cubicBezTo>
                      <a:pt x="6364" y="43"/>
                      <a:pt x="6072" y="0"/>
                      <a:pt x="57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2125;p65">
                <a:extLst>
                  <a:ext uri="{FF2B5EF4-FFF2-40B4-BE49-F238E27FC236}">
                    <a16:creationId xmlns:a16="http://schemas.microsoft.com/office/drawing/2014/main" xmlns="" id="{77D495EE-8773-45C6-BCE9-62E52AF954B5}"/>
                  </a:ext>
                </a:extLst>
              </p:cNvPr>
              <p:cNvSpPr/>
              <p:nvPr/>
            </p:nvSpPr>
            <p:spPr>
              <a:xfrm>
                <a:off x="7182430" y="3178621"/>
                <a:ext cx="155820" cy="188206"/>
              </a:xfrm>
              <a:custGeom>
                <a:avLst/>
                <a:gdLst/>
                <a:ahLst/>
                <a:cxnLst/>
                <a:rect l="l" t="t" r="r" b="b"/>
                <a:pathLst>
                  <a:path w="2684" h="3242" extrusionOk="0">
                    <a:moveTo>
                      <a:pt x="1166" y="1"/>
                    </a:moveTo>
                    <a:cubicBezTo>
                      <a:pt x="1131" y="1"/>
                      <a:pt x="1096" y="13"/>
                      <a:pt x="1064" y="38"/>
                    </a:cubicBezTo>
                    <a:cubicBezTo>
                      <a:pt x="978" y="95"/>
                      <a:pt x="183" y="718"/>
                      <a:pt x="116" y="795"/>
                    </a:cubicBezTo>
                    <a:cubicBezTo>
                      <a:pt x="20" y="900"/>
                      <a:pt x="1" y="1044"/>
                      <a:pt x="68" y="1168"/>
                    </a:cubicBezTo>
                    <a:cubicBezTo>
                      <a:pt x="413" y="2145"/>
                      <a:pt x="1352" y="3190"/>
                      <a:pt x="1409" y="3228"/>
                    </a:cubicBezTo>
                    <a:cubicBezTo>
                      <a:pt x="1423" y="3237"/>
                      <a:pt x="1479" y="3241"/>
                      <a:pt x="1557" y="3241"/>
                    </a:cubicBezTo>
                    <a:cubicBezTo>
                      <a:pt x="1804" y="3241"/>
                      <a:pt x="2273" y="3200"/>
                      <a:pt x="2367" y="3142"/>
                    </a:cubicBezTo>
                    <a:cubicBezTo>
                      <a:pt x="2492" y="3065"/>
                      <a:pt x="2683" y="2452"/>
                      <a:pt x="2674" y="2107"/>
                    </a:cubicBezTo>
                    <a:cubicBezTo>
                      <a:pt x="2137" y="1571"/>
                      <a:pt x="1332" y="134"/>
                      <a:pt x="1332" y="134"/>
                    </a:cubicBezTo>
                    <a:cubicBezTo>
                      <a:pt x="1307" y="50"/>
                      <a:pt x="1238" y="1"/>
                      <a:pt x="116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2126;p65">
                <a:extLst>
                  <a:ext uri="{FF2B5EF4-FFF2-40B4-BE49-F238E27FC236}">
                    <a16:creationId xmlns:a16="http://schemas.microsoft.com/office/drawing/2014/main" xmlns="" id="{0BE4577C-E4C5-4C74-941A-47412E032DA2}"/>
                  </a:ext>
                </a:extLst>
              </p:cNvPr>
              <p:cNvSpPr/>
              <p:nvPr/>
            </p:nvSpPr>
            <p:spPr>
              <a:xfrm>
                <a:off x="7174651" y="3171654"/>
                <a:ext cx="169695" cy="201849"/>
              </a:xfrm>
              <a:custGeom>
                <a:avLst/>
                <a:gdLst/>
                <a:ahLst/>
                <a:cxnLst/>
                <a:rect l="l" t="t" r="r" b="b"/>
                <a:pathLst>
                  <a:path w="2923" h="3477" extrusionOk="0">
                    <a:moveTo>
                      <a:pt x="1297" y="240"/>
                    </a:moveTo>
                    <a:cubicBezTo>
                      <a:pt x="1302" y="240"/>
                      <a:pt x="1308" y="241"/>
                      <a:pt x="1313" y="244"/>
                    </a:cubicBezTo>
                    <a:cubicBezTo>
                      <a:pt x="1332" y="244"/>
                      <a:pt x="1351" y="282"/>
                      <a:pt x="1351" y="292"/>
                    </a:cubicBezTo>
                    <a:lnTo>
                      <a:pt x="1351" y="311"/>
                    </a:lnTo>
                    <a:cubicBezTo>
                      <a:pt x="1390" y="368"/>
                      <a:pt x="2137" y="1710"/>
                      <a:pt x="2683" y="2285"/>
                    </a:cubicBezTo>
                    <a:cubicBezTo>
                      <a:pt x="2683" y="2610"/>
                      <a:pt x="2511" y="3099"/>
                      <a:pt x="2444" y="3166"/>
                    </a:cubicBezTo>
                    <a:cubicBezTo>
                      <a:pt x="2211" y="3214"/>
                      <a:pt x="1971" y="3235"/>
                      <a:pt x="1731" y="3235"/>
                    </a:cubicBezTo>
                    <a:cubicBezTo>
                      <a:pt x="1684" y="3235"/>
                      <a:pt x="1638" y="3235"/>
                      <a:pt x="1591" y="3233"/>
                    </a:cubicBezTo>
                    <a:cubicBezTo>
                      <a:pt x="1447" y="3099"/>
                      <a:pt x="623" y="2141"/>
                      <a:pt x="307" y="1250"/>
                    </a:cubicBezTo>
                    <a:cubicBezTo>
                      <a:pt x="250" y="1087"/>
                      <a:pt x="298" y="1039"/>
                      <a:pt x="336" y="1001"/>
                    </a:cubicBezTo>
                    <a:cubicBezTo>
                      <a:pt x="403" y="924"/>
                      <a:pt x="1169" y="321"/>
                      <a:pt x="1265" y="254"/>
                    </a:cubicBezTo>
                    <a:cubicBezTo>
                      <a:pt x="1272" y="247"/>
                      <a:pt x="1284" y="240"/>
                      <a:pt x="1297" y="240"/>
                    </a:cubicBezTo>
                    <a:close/>
                    <a:moveTo>
                      <a:pt x="1286" y="0"/>
                    </a:moveTo>
                    <a:cubicBezTo>
                      <a:pt x="1226" y="0"/>
                      <a:pt x="1167" y="20"/>
                      <a:pt x="1122" y="52"/>
                    </a:cubicBezTo>
                    <a:cubicBezTo>
                      <a:pt x="1045" y="110"/>
                      <a:pt x="231" y="742"/>
                      <a:pt x="144" y="838"/>
                    </a:cubicBezTo>
                    <a:cubicBezTo>
                      <a:pt x="29" y="972"/>
                      <a:pt x="1" y="1164"/>
                      <a:pt x="77" y="1327"/>
                    </a:cubicBezTo>
                    <a:cubicBezTo>
                      <a:pt x="422" y="2323"/>
                      <a:pt x="1371" y="3396"/>
                      <a:pt x="1476" y="3453"/>
                    </a:cubicBezTo>
                    <a:cubicBezTo>
                      <a:pt x="1532" y="3467"/>
                      <a:pt x="1588" y="3476"/>
                      <a:pt x="1648" y="3476"/>
                    </a:cubicBezTo>
                    <a:cubicBezTo>
                      <a:pt x="1670" y="3476"/>
                      <a:pt x="1692" y="3475"/>
                      <a:pt x="1716" y="3472"/>
                    </a:cubicBezTo>
                    <a:cubicBezTo>
                      <a:pt x="2003" y="3472"/>
                      <a:pt x="2463" y="3425"/>
                      <a:pt x="2559" y="3367"/>
                    </a:cubicBezTo>
                    <a:cubicBezTo>
                      <a:pt x="2741" y="3252"/>
                      <a:pt x="2923" y="2553"/>
                      <a:pt x="2923" y="2227"/>
                    </a:cubicBezTo>
                    <a:cubicBezTo>
                      <a:pt x="2923" y="2198"/>
                      <a:pt x="2903" y="2170"/>
                      <a:pt x="2884" y="2141"/>
                    </a:cubicBezTo>
                    <a:cubicBezTo>
                      <a:pt x="2377" y="1633"/>
                      <a:pt x="1620" y="292"/>
                      <a:pt x="1562" y="196"/>
                    </a:cubicBezTo>
                    <a:cubicBezTo>
                      <a:pt x="1534" y="110"/>
                      <a:pt x="1457" y="43"/>
                      <a:pt x="1371" y="14"/>
                    </a:cubicBezTo>
                    <a:cubicBezTo>
                      <a:pt x="1343" y="5"/>
                      <a:pt x="1314" y="0"/>
                      <a:pt x="12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2127;p65">
                <a:extLst>
                  <a:ext uri="{FF2B5EF4-FFF2-40B4-BE49-F238E27FC236}">
                    <a16:creationId xmlns:a16="http://schemas.microsoft.com/office/drawing/2014/main" xmlns="" id="{2DCA4664-D9A2-4EE9-BDF7-442AA5130F9C}"/>
                  </a:ext>
                </a:extLst>
              </p:cNvPr>
              <p:cNvSpPr/>
              <p:nvPr/>
            </p:nvSpPr>
            <p:spPr>
              <a:xfrm>
                <a:off x="7254768" y="3294965"/>
                <a:ext cx="47837" cy="39650"/>
              </a:xfrm>
              <a:custGeom>
                <a:avLst/>
                <a:gdLst/>
                <a:ahLst/>
                <a:cxnLst/>
                <a:rect l="l" t="t" r="r" b="b"/>
                <a:pathLst>
                  <a:path w="824" h="683" extrusionOk="0">
                    <a:moveTo>
                      <a:pt x="415" y="0"/>
                    </a:moveTo>
                    <a:cubicBezTo>
                      <a:pt x="374" y="0"/>
                      <a:pt x="331" y="9"/>
                      <a:pt x="288" y="26"/>
                    </a:cubicBezTo>
                    <a:cubicBezTo>
                      <a:pt x="0" y="141"/>
                      <a:pt x="0" y="534"/>
                      <a:pt x="278" y="659"/>
                    </a:cubicBezTo>
                    <a:cubicBezTo>
                      <a:pt x="320" y="675"/>
                      <a:pt x="363" y="683"/>
                      <a:pt x="405" y="683"/>
                    </a:cubicBezTo>
                    <a:cubicBezTo>
                      <a:pt x="537" y="683"/>
                      <a:pt x="661" y="607"/>
                      <a:pt x="719" y="477"/>
                    </a:cubicBezTo>
                    <a:cubicBezTo>
                      <a:pt x="824" y="242"/>
                      <a:pt x="642" y="0"/>
                      <a:pt x="4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2128;p65">
                <a:extLst>
                  <a:ext uri="{FF2B5EF4-FFF2-40B4-BE49-F238E27FC236}">
                    <a16:creationId xmlns:a16="http://schemas.microsoft.com/office/drawing/2014/main" xmlns="" id="{B483A4D4-12C5-46C9-B841-F6F2ADAFB40F}"/>
                  </a:ext>
                </a:extLst>
              </p:cNvPr>
              <p:cNvSpPr/>
              <p:nvPr/>
            </p:nvSpPr>
            <p:spPr>
              <a:xfrm>
                <a:off x="7245827" y="3287824"/>
                <a:ext cx="65370" cy="53757"/>
              </a:xfrm>
              <a:custGeom>
                <a:avLst/>
                <a:gdLst/>
                <a:ahLst/>
                <a:cxnLst/>
                <a:rect l="l" t="t" r="r" b="b"/>
                <a:pathLst>
                  <a:path w="1126" h="926" extrusionOk="0">
                    <a:moveTo>
                      <a:pt x="566" y="245"/>
                    </a:moveTo>
                    <a:cubicBezTo>
                      <a:pt x="662" y="245"/>
                      <a:pt x="739" y="303"/>
                      <a:pt x="777" y="379"/>
                    </a:cubicBezTo>
                    <a:cubicBezTo>
                      <a:pt x="796" y="437"/>
                      <a:pt x="796" y="494"/>
                      <a:pt x="777" y="552"/>
                    </a:cubicBezTo>
                    <a:cubicBezTo>
                      <a:pt x="742" y="637"/>
                      <a:pt x="659" y="685"/>
                      <a:pt x="576" y="685"/>
                    </a:cubicBezTo>
                    <a:cubicBezTo>
                      <a:pt x="546" y="685"/>
                      <a:pt x="517" y="679"/>
                      <a:pt x="490" y="667"/>
                    </a:cubicBezTo>
                    <a:cubicBezTo>
                      <a:pt x="375" y="628"/>
                      <a:pt x="317" y="494"/>
                      <a:pt x="365" y="379"/>
                    </a:cubicBezTo>
                    <a:cubicBezTo>
                      <a:pt x="384" y="331"/>
                      <a:pt x="432" y="284"/>
                      <a:pt x="490" y="264"/>
                    </a:cubicBezTo>
                    <a:cubicBezTo>
                      <a:pt x="509" y="255"/>
                      <a:pt x="537" y="245"/>
                      <a:pt x="566" y="245"/>
                    </a:cubicBezTo>
                    <a:close/>
                    <a:moveTo>
                      <a:pt x="566" y="0"/>
                    </a:moveTo>
                    <a:cubicBezTo>
                      <a:pt x="510" y="0"/>
                      <a:pt x="452" y="11"/>
                      <a:pt x="394" y="34"/>
                    </a:cubicBezTo>
                    <a:cubicBezTo>
                      <a:pt x="11" y="188"/>
                      <a:pt x="1" y="734"/>
                      <a:pt x="384" y="887"/>
                    </a:cubicBezTo>
                    <a:cubicBezTo>
                      <a:pt x="442" y="916"/>
                      <a:pt x="509" y="925"/>
                      <a:pt x="566" y="925"/>
                    </a:cubicBezTo>
                    <a:cubicBezTo>
                      <a:pt x="748" y="925"/>
                      <a:pt x="911" y="820"/>
                      <a:pt x="988" y="648"/>
                    </a:cubicBezTo>
                    <a:cubicBezTo>
                      <a:pt x="1126" y="331"/>
                      <a:pt x="878" y="0"/>
                      <a:pt x="56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2129;p65">
                <a:extLst>
                  <a:ext uri="{FF2B5EF4-FFF2-40B4-BE49-F238E27FC236}">
                    <a16:creationId xmlns:a16="http://schemas.microsoft.com/office/drawing/2014/main" xmlns="" id="{8B1B4CAB-60E9-41B1-BEE5-8D9B191B93F4}"/>
                  </a:ext>
                </a:extLst>
              </p:cNvPr>
              <p:cNvSpPr/>
              <p:nvPr/>
            </p:nvSpPr>
            <p:spPr>
              <a:xfrm>
                <a:off x="7400489" y="2918937"/>
                <a:ext cx="759243" cy="765538"/>
              </a:xfrm>
              <a:custGeom>
                <a:avLst/>
                <a:gdLst/>
                <a:ahLst/>
                <a:cxnLst/>
                <a:rect l="l" t="t" r="r" b="b"/>
                <a:pathLst>
                  <a:path w="13078" h="13187" extrusionOk="0">
                    <a:moveTo>
                      <a:pt x="5268" y="0"/>
                    </a:moveTo>
                    <a:cubicBezTo>
                      <a:pt x="4183" y="0"/>
                      <a:pt x="3003" y="39"/>
                      <a:pt x="2146" y="171"/>
                    </a:cubicBezTo>
                    <a:cubicBezTo>
                      <a:pt x="2146" y="171"/>
                      <a:pt x="527" y="4377"/>
                      <a:pt x="0" y="11811"/>
                    </a:cubicBezTo>
                    <a:cubicBezTo>
                      <a:pt x="19" y="12050"/>
                      <a:pt x="182" y="13095"/>
                      <a:pt x="5528" y="13181"/>
                    </a:cubicBezTo>
                    <a:cubicBezTo>
                      <a:pt x="5764" y="13185"/>
                      <a:pt x="5994" y="13187"/>
                      <a:pt x="6216" y="13187"/>
                    </a:cubicBezTo>
                    <a:cubicBezTo>
                      <a:pt x="11021" y="13187"/>
                      <a:pt x="12583" y="12333"/>
                      <a:pt x="12665" y="12223"/>
                    </a:cubicBezTo>
                    <a:cubicBezTo>
                      <a:pt x="13077" y="11667"/>
                      <a:pt x="12301" y="5526"/>
                      <a:pt x="11200" y="2614"/>
                    </a:cubicBezTo>
                    <a:cubicBezTo>
                      <a:pt x="10203" y="1435"/>
                      <a:pt x="8105" y="75"/>
                      <a:pt x="8105" y="75"/>
                    </a:cubicBezTo>
                    <a:cubicBezTo>
                      <a:pt x="8105" y="75"/>
                      <a:pt x="6780" y="0"/>
                      <a:pt x="526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2130;p65">
                <a:extLst>
                  <a:ext uri="{FF2B5EF4-FFF2-40B4-BE49-F238E27FC236}">
                    <a16:creationId xmlns:a16="http://schemas.microsoft.com/office/drawing/2014/main" xmlns="" id="{392F3E93-84BE-45A3-80D3-9A5E84E1E0FE}"/>
                  </a:ext>
                </a:extLst>
              </p:cNvPr>
              <p:cNvSpPr/>
              <p:nvPr/>
            </p:nvSpPr>
            <p:spPr>
              <a:xfrm>
                <a:off x="7393813" y="2912260"/>
                <a:ext cx="775383" cy="779123"/>
              </a:xfrm>
              <a:custGeom>
                <a:avLst/>
                <a:gdLst/>
                <a:ahLst/>
                <a:cxnLst/>
                <a:rect l="l" t="t" r="r" b="b"/>
                <a:pathLst>
                  <a:path w="13356" h="13421" extrusionOk="0">
                    <a:moveTo>
                      <a:pt x="5391" y="235"/>
                    </a:moveTo>
                    <a:cubicBezTo>
                      <a:pt x="6757" y="235"/>
                      <a:pt x="7971" y="294"/>
                      <a:pt x="8182" y="305"/>
                    </a:cubicBezTo>
                    <a:cubicBezTo>
                      <a:pt x="8421" y="468"/>
                      <a:pt x="10289" y="1704"/>
                      <a:pt x="11209" y="2786"/>
                    </a:cubicBezTo>
                    <a:cubicBezTo>
                      <a:pt x="12368" y="5862"/>
                      <a:pt x="13020" y="11801"/>
                      <a:pt x="12685" y="12252"/>
                    </a:cubicBezTo>
                    <a:cubicBezTo>
                      <a:pt x="12675" y="12261"/>
                      <a:pt x="11322" y="13178"/>
                      <a:pt x="6374" y="13178"/>
                    </a:cubicBezTo>
                    <a:cubicBezTo>
                      <a:pt x="6139" y="13178"/>
                      <a:pt x="5895" y="13176"/>
                      <a:pt x="5643" y="13171"/>
                    </a:cubicBezTo>
                    <a:cubicBezTo>
                      <a:pt x="757" y="13095"/>
                      <a:pt x="269" y="12204"/>
                      <a:pt x="240" y="11916"/>
                    </a:cubicBezTo>
                    <a:cubicBezTo>
                      <a:pt x="719" y="5095"/>
                      <a:pt x="2146" y="956"/>
                      <a:pt x="2347" y="391"/>
                    </a:cubicBezTo>
                    <a:cubicBezTo>
                      <a:pt x="3191" y="270"/>
                      <a:pt x="4336" y="235"/>
                      <a:pt x="5391" y="235"/>
                    </a:cubicBezTo>
                    <a:close/>
                    <a:moveTo>
                      <a:pt x="5361" y="0"/>
                    </a:moveTo>
                    <a:cubicBezTo>
                      <a:pt x="4276" y="0"/>
                      <a:pt x="3100" y="39"/>
                      <a:pt x="2252" y="171"/>
                    </a:cubicBezTo>
                    <a:lnTo>
                      <a:pt x="2185" y="190"/>
                    </a:lnTo>
                    <a:lnTo>
                      <a:pt x="2156" y="248"/>
                    </a:lnTo>
                    <a:cubicBezTo>
                      <a:pt x="2137" y="295"/>
                      <a:pt x="518" y="4559"/>
                      <a:pt x="0" y="11916"/>
                    </a:cubicBezTo>
                    <a:lnTo>
                      <a:pt x="0" y="11935"/>
                    </a:lnTo>
                    <a:cubicBezTo>
                      <a:pt x="67" y="12846"/>
                      <a:pt x="2012" y="13363"/>
                      <a:pt x="5643" y="13420"/>
                    </a:cubicBezTo>
                    <a:lnTo>
                      <a:pt x="6323" y="13420"/>
                    </a:lnTo>
                    <a:cubicBezTo>
                      <a:pt x="11104" y="13420"/>
                      <a:pt x="12752" y="12577"/>
                      <a:pt x="12876" y="12405"/>
                    </a:cubicBezTo>
                    <a:cubicBezTo>
                      <a:pt x="13355" y="11763"/>
                      <a:pt x="12522" y="5545"/>
                      <a:pt x="11430" y="2681"/>
                    </a:cubicBezTo>
                    <a:lnTo>
                      <a:pt x="11420" y="2662"/>
                    </a:lnTo>
                    <a:lnTo>
                      <a:pt x="11410" y="2652"/>
                    </a:lnTo>
                    <a:cubicBezTo>
                      <a:pt x="10414" y="1474"/>
                      <a:pt x="8373" y="152"/>
                      <a:pt x="8287" y="94"/>
                    </a:cubicBezTo>
                    <a:lnTo>
                      <a:pt x="8258" y="75"/>
                    </a:lnTo>
                    <a:lnTo>
                      <a:pt x="8230" y="75"/>
                    </a:lnTo>
                    <a:cubicBezTo>
                      <a:pt x="8207" y="75"/>
                      <a:pt x="6873" y="0"/>
                      <a:pt x="53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2131;p65">
                <a:extLst>
                  <a:ext uri="{FF2B5EF4-FFF2-40B4-BE49-F238E27FC236}">
                    <a16:creationId xmlns:a16="http://schemas.microsoft.com/office/drawing/2014/main" xmlns="" id="{D545581F-6CDA-486F-AE58-4D2A1BC62949}"/>
                  </a:ext>
                </a:extLst>
              </p:cNvPr>
              <p:cNvSpPr/>
              <p:nvPr/>
            </p:nvSpPr>
            <p:spPr>
              <a:xfrm>
                <a:off x="7344871" y="2997777"/>
                <a:ext cx="144093" cy="609087"/>
              </a:xfrm>
              <a:custGeom>
                <a:avLst/>
                <a:gdLst/>
                <a:ahLst/>
                <a:cxnLst/>
                <a:rect l="l" t="t" r="r" b="b"/>
                <a:pathLst>
                  <a:path w="2482" h="10492" extrusionOk="0">
                    <a:moveTo>
                      <a:pt x="2482" y="1"/>
                    </a:moveTo>
                    <a:cubicBezTo>
                      <a:pt x="2481" y="1"/>
                      <a:pt x="2481" y="1"/>
                      <a:pt x="2481" y="1"/>
                    </a:cubicBezTo>
                    <a:lnTo>
                      <a:pt x="2481" y="1"/>
                    </a:lnTo>
                    <a:cubicBezTo>
                      <a:pt x="2481" y="1"/>
                      <a:pt x="2481" y="1"/>
                      <a:pt x="2482" y="1"/>
                    </a:cubicBezTo>
                    <a:close/>
                    <a:moveTo>
                      <a:pt x="2481" y="1"/>
                    </a:moveTo>
                    <a:cubicBezTo>
                      <a:pt x="1916" y="307"/>
                      <a:pt x="1351" y="1055"/>
                      <a:pt x="1351" y="1055"/>
                    </a:cubicBezTo>
                    <a:cubicBezTo>
                      <a:pt x="1351" y="1055"/>
                      <a:pt x="1054" y="2128"/>
                      <a:pt x="728" y="3622"/>
                    </a:cubicBezTo>
                    <a:cubicBezTo>
                      <a:pt x="403" y="5117"/>
                      <a:pt x="0" y="9581"/>
                      <a:pt x="29" y="9859"/>
                    </a:cubicBezTo>
                    <a:cubicBezTo>
                      <a:pt x="58" y="10146"/>
                      <a:pt x="173" y="10271"/>
                      <a:pt x="326" y="10309"/>
                    </a:cubicBezTo>
                    <a:cubicBezTo>
                      <a:pt x="680" y="10415"/>
                      <a:pt x="1044" y="10472"/>
                      <a:pt x="1418" y="10491"/>
                    </a:cubicBezTo>
                    <a:cubicBezTo>
                      <a:pt x="1792" y="10491"/>
                      <a:pt x="1878" y="10271"/>
                      <a:pt x="1897" y="10118"/>
                    </a:cubicBezTo>
                    <a:cubicBezTo>
                      <a:pt x="1916" y="9964"/>
                      <a:pt x="2050" y="6736"/>
                      <a:pt x="2194" y="4618"/>
                    </a:cubicBezTo>
                    <a:cubicBezTo>
                      <a:pt x="2309" y="2802"/>
                      <a:pt x="2471" y="12"/>
                      <a:pt x="24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2132;p65">
                <a:extLst>
                  <a:ext uri="{FF2B5EF4-FFF2-40B4-BE49-F238E27FC236}">
                    <a16:creationId xmlns:a16="http://schemas.microsoft.com/office/drawing/2014/main" xmlns="" id="{8178B66E-FC0B-4C52-9A67-07DB9EAE4260}"/>
                  </a:ext>
                </a:extLst>
              </p:cNvPr>
              <p:cNvSpPr/>
              <p:nvPr/>
            </p:nvSpPr>
            <p:spPr>
              <a:xfrm>
                <a:off x="7337092" y="2990287"/>
                <a:ext cx="159129" cy="623252"/>
              </a:xfrm>
              <a:custGeom>
                <a:avLst/>
                <a:gdLst/>
                <a:ahLst/>
                <a:cxnLst/>
                <a:rect l="l" t="t" r="r" b="b"/>
                <a:pathLst>
                  <a:path w="2741" h="10736" extrusionOk="0">
                    <a:moveTo>
                      <a:pt x="2619" y="0"/>
                    </a:moveTo>
                    <a:cubicBezTo>
                      <a:pt x="2599" y="0"/>
                      <a:pt x="2577" y="5"/>
                      <a:pt x="2558" y="15"/>
                    </a:cubicBezTo>
                    <a:cubicBezTo>
                      <a:pt x="2012" y="321"/>
                      <a:pt x="1485" y="982"/>
                      <a:pt x="1399" y="1088"/>
                    </a:cubicBezTo>
                    <a:lnTo>
                      <a:pt x="1131" y="1279"/>
                    </a:lnTo>
                    <a:cubicBezTo>
                      <a:pt x="1083" y="1318"/>
                      <a:pt x="1064" y="1394"/>
                      <a:pt x="1102" y="1452"/>
                    </a:cubicBezTo>
                    <a:cubicBezTo>
                      <a:pt x="1132" y="1482"/>
                      <a:pt x="1170" y="1501"/>
                      <a:pt x="1209" y="1501"/>
                    </a:cubicBezTo>
                    <a:cubicBezTo>
                      <a:pt x="1231" y="1501"/>
                      <a:pt x="1253" y="1495"/>
                      <a:pt x="1274" y="1481"/>
                    </a:cubicBezTo>
                    <a:lnTo>
                      <a:pt x="1552" y="1279"/>
                    </a:lnTo>
                    <a:cubicBezTo>
                      <a:pt x="1562" y="1270"/>
                      <a:pt x="1571" y="1260"/>
                      <a:pt x="1581" y="1251"/>
                    </a:cubicBezTo>
                    <a:cubicBezTo>
                      <a:pt x="1840" y="915"/>
                      <a:pt x="2146" y="609"/>
                      <a:pt x="2481" y="350"/>
                    </a:cubicBezTo>
                    <a:lnTo>
                      <a:pt x="2481" y="350"/>
                    </a:lnTo>
                    <a:cubicBezTo>
                      <a:pt x="2433" y="1059"/>
                      <a:pt x="2319" y="3234"/>
                      <a:pt x="2213" y="4738"/>
                    </a:cubicBezTo>
                    <a:cubicBezTo>
                      <a:pt x="2098" y="6252"/>
                      <a:pt x="2002" y="8331"/>
                      <a:pt x="1954" y="9451"/>
                    </a:cubicBezTo>
                    <a:cubicBezTo>
                      <a:pt x="1935" y="9883"/>
                      <a:pt x="1907" y="10189"/>
                      <a:pt x="1907" y="10237"/>
                    </a:cubicBezTo>
                    <a:cubicBezTo>
                      <a:pt x="1897" y="10409"/>
                      <a:pt x="1772" y="10496"/>
                      <a:pt x="1552" y="10496"/>
                    </a:cubicBezTo>
                    <a:cubicBezTo>
                      <a:pt x="1198" y="10477"/>
                      <a:pt x="843" y="10419"/>
                      <a:pt x="498" y="10323"/>
                    </a:cubicBezTo>
                    <a:cubicBezTo>
                      <a:pt x="412" y="10294"/>
                      <a:pt x="307" y="10247"/>
                      <a:pt x="278" y="9978"/>
                    </a:cubicBezTo>
                    <a:cubicBezTo>
                      <a:pt x="249" y="9710"/>
                      <a:pt x="661" y="5227"/>
                      <a:pt x="977" y="3770"/>
                    </a:cubicBezTo>
                    <a:cubicBezTo>
                      <a:pt x="1000" y="3681"/>
                      <a:pt x="928" y="3625"/>
                      <a:pt x="857" y="3625"/>
                    </a:cubicBezTo>
                    <a:cubicBezTo>
                      <a:pt x="805" y="3625"/>
                      <a:pt x="754" y="3654"/>
                      <a:pt x="738" y="3722"/>
                    </a:cubicBezTo>
                    <a:cubicBezTo>
                      <a:pt x="412" y="5198"/>
                      <a:pt x="0" y="9681"/>
                      <a:pt x="38" y="10007"/>
                    </a:cubicBezTo>
                    <a:cubicBezTo>
                      <a:pt x="67" y="10304"/>
                      <a:pt x="201" y="10486"/>
                      <a:pt x="422" y="10553"/>
                    </a:cubicBezTo>
                    <a:cubicBezTo>
                      <a:pt x="786" y="10659"/>
                      <a:pt x="1169" y="10716"/>
                      <a:pt x="1543" y="10735"/>
                    </a:cubicBezTo>
                    <a:cubicBezTo>
                      <a:pt x="2060" y="10735"/>
                      <a:pt x="2137" y="10371"/>
                      <a:pt x="2146" y="10247"/>
                    </a:cubicBezTo>
                    <a:cubicBezTo>
                      <a:pt x="2156" y="10199"/>
                      <a:pt x="2165" y="9959"/>
                      <a:pt x="2184" y="9451"/>
                    </a:cubicBezTo>
                    <a:cubicBezTo>
                      <a:pt x="2242" y="8340"/>
                      <a:pt x="2338" y="6252"/>
                      <a:pt x="2453" y="4747"/>
                    </a:cubicBezTo>
                    <a:cubicBezTo>
                      <a:pt x="2558" y="2918"/>
                      <a:pt x="2730" y="120"/>
                      <a:pt x="2730" y="120"/>
                    </a:cubicBezTo>
                    <a:cubicBezTo>
                      <a:pt x="2740" y="82"/>
                      <a:pt x="2711" y="34"/>
                      <a:pt x="2673" y="15"/>
                    </a:cubicBezTo>
                    <a:cubicBezTo>
                      <a:pt x="2659" y="5"/>
                      <a:pt x="2639" y="0"/>
                      <a:pt x="26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2133;p65">
                <a:extLst>
                  <a:ext uri="{FF2B5EF4-FFF2-40B4-BE49-F238E27FC236}">
                    <a16:creationId xmlns:a16="http://schemas.microsoft.com/office/drawing/2014/main" xmlns="" id="{7D3D0FCD-A9FF-4F68-B240-8A58B2515910}"/>
                  </a:ext>
                </a:extLst>
              </p:cNvPr>
              <p:cNvSpPr/>
              <p:nvPr/>
            </p:nvSpPr>
            <p:spPr>
              <a:xfrm>
                <a:off x="7427717" y="2874756"/>
                <a:ext cx="173062" cy="391158"/>
              </a:xfrm>
              <a:custGeom>
                <a:avLst/>
                <a:gdLst/>
                <a:ahLst/>
                <a:cxnLst/>
                <a:rect l="l" t="t" r="r" b="b"/>
                <a:pathLst>
                  <a:path w="2981" h="6738" extrusionOk="0">
                    <a:moveTo>
                      <a:pt x="2050" y="0"/>
                    </a:moveTo>
                    <a:cubicBezTo>
                      <a:pt x="1592" y="0"/>
                      <a:pt x="1246" y="169"/>
                      <a:pt x="968" y="501"/>
                    </a:cubicBezTo>
                    <a:cubicBezTo>
                      <a:pt x="528" y="1018"/>
                      <a:pt x="1" y="3193"/>
                      <a:pt x="767" y="6737"/>
                    </a:cubicBezTo>
                    <a:cubicBezTo>
                      <a:pt x="1275" y="4409"/>
                      <a:pt x="2099" y="1440"/>
                      <a:pt x="2980" y="175"/>
                    </a:cubicBezTo>
                    <a:cubicBezTo>
                      <a:pt x="2626" y="58"/>
                      <a:pt x="2319" y="0"/>
                      <a:pt x="205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2134;p65">
                <a:extLst>
                  <a:ext uri="{FF2B5EF4-FFF2-40B4-BE49-F238E27FC236}">
                    <a16:creationId xmlns:a16="http://schemas.microsoft.com/office/drawing/2014/main" xmlns="" id="{68A18501-5143-42E3-AF0A-32DE3E5A2E0F}"/>
                  </a:ext>
                </a:extLst>
              </p:cNvPr>
              <p:cNvSpPr/>
              <p:nvPr/>
            </p:nvSpPr>
            <p:spPr>
              <a:xfrm>
                <a:off x="7421041" y="2867615"/>
                <a:ext cx="186937" cy="405555"/>
              </a:xfrm>
              <a:custGeom>
                <a:avLst/>
                <a:gdLst/>
                <a:ahLst/>
                <a:cxnLst/>
                <a:rect l="l" t="t" r="r" b="b"/>
                <a:pathLst>
                  <a:path w="3220" h="6986" extrusionOk="0">
                    <a:moveTo>
                      <a:pt x="2143" y="240"/>
                    </a:moveTo>
                    <a:cubicBezTo>
                      <a:pt x="2154" y="240"/>
                      <a:pt x="2165" y="240"/>
                      <a:pt x="2175" y="241"/>
                    </a:cubicBezTo>
                    <a:cubicBezTo>
                      <a:pt x="2425" y="241"/>
                      <a:pt x="2674" y="288"/>
                      <a:pt x="2913" y="365"/>
                    </a:cubicBezTo>
                    <a:cubicBezTo>
                      <a:pt x="2022" y="1764"/>
                      <a:pt x="1265" y="4647"/>
                      <a:pt x="892" y="6286"/>
                    </a:cubicBezTo>
                    <a:cubicBezTo>
                      <a:pt x="288" y="3048"/>
                      <a:pt x="805" y="1131"/>
                      <a:pt x="1170" y="700"/>
                    </a:cubicBezTo>
                    <a:cubicBezTo>
                      <a:pt x="1412" y="402"/>
                      <a:pt x="1772" y="240"/>
                      <a:pt x="2143" y="240"/>
                    </a:cubicBezTo>
                    <a:close/>
                    <a:moveTo>
                      <a:pt x="2161" y="1"/>
                    </a:moveTo>
                    <a:cubicBezTo>
                      <a:pt x="1675" y="1"/>
                      <a:pt x="1295" y="179"/>
                      <a:pt x="987" y="547"/>
                    </a:cubicBezTo>
                    <a:cubicBezTo>
                      <a:pt x="499" y="1122"/>
                      <a:pt x="1" y="3354"/>
                      <a:pt x="767" y="6889"/>
                    </a:cubicBezTo>
                    <a:cubicBezTo>
                      <a:pt x="777" y="6947"/>
                      <a:pt x="825" y="6985"/>
                      <a:pt x="882" y="6985"/>
                    </a:cubicBezTo>
                    <a:cubicBezTo>
                      <a:pt x="940" y="6985"/>
                      <a:pt x="987" y="6947"/>
                      <a:pt x="997" y="6899"/>
                    </a:cubicBezTo>
                    <a:cubicBezTo>
                      <a:pt x="1323" y="5423"/>
                      <a:pt x="2175" y="1831"/>
                      <a:pt x="3201" y="365"/>
                    </a:cubicBezTo>
                    <a:cubicBezTo>
                      <a:pt x="3220" y="336"/>
                      <a:pt x="3220" y="298"/>
                      <a:pt x="3210" y="260"/>
                    </a:cubicBezTo>
                    <a:cubicBezTo>
                      <a:pt x="3201" y="221"/>
                      <a:pt x="3172" y="193"/>
                      <a:pt x="3133" y="183"/>
                    </a:cubicBezTo>
                    <a:cubicBezTo>
                      <a:pt x="2768" y="62"/>
                      <a:pt x="2446" y="1"/>
                      <a:pt x="21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2135;p65">
                <a:extLst>
                  <a:ext uri="{FF2B5EF4-FFF2-40B4-BE49-F238E27FC236}">
                    <a16:creationId xmlns:a16="http://schemas.microsoft.com/office/drawing/2014/main" xmlns="" id="{9AB0AFC7-00AE-444E-AD75-DC2132205160}"/>
                  </a:ext>
                </a:extLst>
              </p:cNvPr>
              <p:cNvSpPr/>
              <p:nvPr/>
            </p:nvSpPr>
            <p:spPr>
              <a:xfrm>
                <a:off x="7552886" y="2916614"/>
                <a:ext cx="225311" cy="154071"/>
              </a:xfrm>
              <a:custGeom>
                <a:avLst/>
                <a:gdLst/>
                <a:ahLst/>
                <a:cxnLst/>
                <a:rect l="l" t="t" r="r" b="b"/>
                <a:pathLst>
                  <a:path w="3881" h="2654" extrusionOk="0">
                    <a:moveTo>
                      <a:pt x="2357" y="0"/>
                    </a:moveTo>
                    <a:cubicBezTo>
                      <a:pt x="1418" y="0"/>
                      <a:pt x="460" y="594"/>
                      <a:pt x="230" y="1322"/>
                    </a:cubicBezTo>
                    <a:cubicBezTo>
                      <a:pt x="0" y="2050"/>
                      <a:pt x="575" y="2654"/>
                      <a:pt x="1514" y="2654"/>
                    </a:cubicBezTo>
                    <a:cubicBezTo>
                      <a:pt x="2453" y="2654"/>
                      <a:pt x="3401" y="2060"/>
                      <a:pt x="3641" y="1322"/>
                    </a:cubicBezTo>
                    <a:cubicBezTo>
                      <a:pt x="3880" y="594"/>
                      <a:pt x="3296" y="0"/>
                      <a:pt x="235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2136;p65">
                <a:extLst>
                  <a:ext uri="{FF2B5EF4-FFF2-40B4-BE49-F238E27FC236}">
                    <a16:creationId xmlns:a16="http://schemas.microsoft.com/office/drawing/2014/main" xmlns="" id="{0E145C37-75CE-43F4-9E94-C192562BD495}"/>
                  </a:ext>
                </a:extLst>
              </p:cNvPr>
              <p:cNvSpPr/>
              <p:nvPr/>
            </p:nvSpPr>
            <p:spPr>
              <a:xfrm>
                <a:off x="7552886" y="2909357"/>
                <a:ext cx="224731" cy="168004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2894" extrusionOk="0">
                    <a:moveTo>
                      <a:pt x="2357" y="240"/>
                    </a:moveTo>
                    <a:cubicBezTo>
                      <a:pt x="2836" y="240"/>
                      <a:pt x="3229" y="403"/>
                      <a:pt x="3430" y="681"/>
                    </a:cubicBezTo>
                    <a:cubicBezTo>
                      <a:pt x="3583" y="891"/>
                      <a:pt x="3622" y="1169"/>
                      <a:pt x="3526" y="1409"/>
                    </a:cubicBezTo>
                    <a:cubicBezTo>
                      <a:pt x="3315" y="2099"/>
                      <a:pt x="2405" y="2654"/>
                      <a:pt x="1514" y="2654"/>
                    </a:cubicBezTo>
                    <a:cubicBezTo>
                      <a:pt x="1035" y="2654"/>
                      <a:pt x="642" y="2491"/>
                      <a:pt x="441" y="2214"/>
                    </a:cubicBezTo>
                    <a:cubicBezTo>
                      <a:pt x="288" y="2003"/>
                      <a:pt x="249" y="1735"/>
                      <a:pt x="336" y="1485"/>
                    </a:cubicBezTo>
                    <a:cubicBezTo>
                      <a:pt x="556" y="805"/>
                      <a:pt x="1456" y="240"/>
                      <a:pt x="2357" y="240"/>
                    </a:cubicBezTo>
                    <a:close/>
                    <a:moveTo>
                      <a:pt x="2357" y="1"/>
                    </a:moveTo>
                    <a:cubicBezTo>
                      <a:pt x="1370" y="1"/>
                      <a:pt x="364" y="633"/>
                      <a:pt x="115" y="1409"/>
                    </a:cubicBezTo>
                    <a:cubicBezTo>
                      <a:pt x="0" y="1735"/>
                      <a:pt x="58" y="2079"/>
                      <a:pt x="249" y="2357"/>
                    </a:cubicBezTo>
                    <a:cubicBezTo>
                      <a:pt x="498" y="2702"/>
                      <a:pt x="958" y="2894"/>
                      <a:pt x="1514" y="2894"/>
                    </a:cubicBezTo>
                    <a:cubicBezTo>
                      <a:pt x="2501" y="2894"/>
                      <a:pt x="3507" y="2261"/>
                      <a:pt x="3756" y="1485"/>
                    </a:cubicBezTo>
                    <a:cubicBezTo>
                      <a:pt x="3871" y="1169"/>
                      <a:pt x="3823" y="815"/>
                      <a:pt x="3622" y="547"/>
                    </a:cubicBezTo>
                    <a:cubicBezTo>
                      <a:pt x="3372" y="202"/>
                      <a:pt x="2913" y="1"/>
                      <a:pt x="23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2137;p65">
                <a:extLst>
                  <a:ext uri="{FF2B5EF4-FFF2-40B4-BE49-F238E27FC236}">
                    <a16:creationId xmlns:a16="http://schemas.microsoft.com/office/drawing/2014/main" xmlns="" id="{5D49158B-F939-494B-9A8E-9D2EBBF2847B}"/>
                  </a:ext>
                </a:extLst>
              </p:cNvPr>
              <p:cNvSpPr/>
              <p:nvPr/>
            </p:nvSpPr>
            <p:spPr>
              <a:xfrm>
                <a:off x="8239226" y="3299668"/>
                <a:ext cx="141886" cy="171139"/>
              </a:xfrm>
              <a:custGeom>
                <a:avLst/>
                <a:gdLst/>
                <a:ahLst/>
                <a:cxnLst/>
                <a:rect l="l" t="t" r="r" b="b"/>
                <a:pathLst>
                  <a:path w="2444" h="2948" extrusionOk="0">
                    <a:moveTo>
                      <a:pt x="841" y="1"/>
                    </a:moveTo>
                    <a:cubicBezTo>
                      <a:pt x="628" y="1"/>
                      <a:pt x="292" y="658"/>
                      <a:pt x="154" y="1057"/>
                    </a:cubicBezTo>
                    <a:cubicBezTo>
                      <a:pt x="0" y="1469"/>
                      <a:pt x="48" y="1871"/>
                      <a:pt x="134" y="2034"/>
                    </a:cubicBezTo>
                    <a:cubicBezTo>
                      <a:pt x="230" y="2206"/>
                      <a:pt x="518" y="2791"/>
                      <a:pt x="642" y="2839"/>
                    </a:cubicBezTo>
                    <a:cubicBezTo>
                      <a:pt x="659" y="2845"/>
                      <a:pt x="678" y="2848"/>
                      <a:pt x="697" y="2848"/>
                    </a:cubicBezTo>
                    <a:cubicBezTo>
                      <a:pt x="819" y="2848"/>
                      <a:pt x="974" y="2731"/>
                      <a:pt x="1016" y="2657"/>
                    </a:cubicBezTo>
                    <a:cubicBezTo>
                      <a:pt x="1060" y="2719"/>
                      <a:pt x="1288" y="2948"/>
                      <a:pt x="1458" y="2948"/>
                    </a:cubicBezTo>
                    <a:cubicBezTo>
                      <a:pt x="1471" y="2948"/>
                      <a:pt x="1483" y="2947"/>
                      <a:pt x="1495" y="2944"/>
                    </a:cubicBezTo>
                    <a:cubicBezTo>
                      <a:pt x="1667" y="2906"/>
                      <a:pt x="2194" y="2254"/>
                      <a:pt x="2300" y="1909"/>
                    </a:cubicBezTo>
                    <a:cubicBezTo>
                      <a:pt x="2405" y="1555"/>
                      <a:pt x="2443" y="1363"/>
                      <a:pt x="2232" y="1018"/>
                    </a:cubicBezTo>
                    <a:cubicBezTo>
                      <a:pt x="2031" y="664"/>
                      <a:pt x="1409" y="147"/>
                      <a:pt x="862" y="3"/>
                    </a:cubicBezTo>
                    <a:cubicBezTo>
                      <a:pt x="855" y="1"/>
                      <a:pt x="848" y="1"/>
                      <a:pt x="84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2138;p65">
                <a:extLst>
                  <a:ext uri="{FF2B5EF4-FFF2-40B4-BE49-F238E27FC236}">
                    <a16:creationId xmlns:a16="http://schemas.microsoft.com/office/drawing/2014/main" xmlns="" id="{C4DC06AE-9D7A-4275-9A01-FDF5F01FE711}"/>
                  </a:ext>
                </a:extLst>
              </p:cNvPr>
              <p:cNvSpPr/>
              <p:nvPr/>
            </p:nvSpPr>
            <p:spPr>
              <a:xfrm>
                <a:off x="8232550" y="3293339"/>
                <a:ext cx="155239" cy="184491"/>
              </a:xfrm>
              <a:custGeom>
                <a:avLst/>
                <a:gdLst/>
                <a:ahLst/>
                <a:cxnLst/>
                <a:rect l="l" t="t" r="r" b="b"/>
                <a:pathLst>
                  <a:path w="2674" h="3178" extrusionOk="0">
                    <a:moveTo>
                      <a:pt x="958" y="227"/>
                    </a:moveTo>
                    <a:cubicBezTo>
                      <a:pt x="1447" y="361"/>
                      <a:pt x="2060" y="850"/>
                      <a:pt x="2252" y="1185"/>
                    </a:cubicBezTo>
                    <a:cubicBezTo>
                      <a:pt x="2424" y="1482"/>
                      <a:pt x="2405" y="1645"/>
                      <a:pt x="2309" y="1970"/>
                    </a:cubicBezTo>
                    <a:cubicBezTo>
                      <a:pt x="2204" y="2306"/>
                      <a:pt x="1706" y="2890"/>
                      <a:pt x="1591" y="2928"/>
                    </a:cubicBezTo>
                    <a:cubicBezTo>
                      <a:pt x="1584" y="2931"/>
                      <a:pt x="1577" y="2932"/>
                      <a:pt x="1569" y="2932"/>
                    </a:cubicBezTo>
                    <a:cubicBezTo>
                      <a:pt x="1473" y="2932"/>
                      <a:pt x="1289" y="2778"/>
                      <a:pt x="1227" y="2689"/>
                    </a:cubicBezTo>
                    <a:cubicBezTo>
                      <a:pt x="1207" y="2660"/>
                      <a:pt x="1169" y="2641"/>
                      <a:pt x="1131" y="2641"/>
                    </a:cubicBezTo>
                    <a:lnTo>
                      <a:pt x="1131" y="2632"/>
                    </a:lnTo>
                    <a:cubicBezTo>
                      <a:pt x="1092" y="2632"/>
                      <a:pt x="1054" y="2660"/>
                      <a:pt x="1035" y="2699"/>
                    </a:cubicBezTo>
                    <a:cubicBezTo>
                      <a:pt x="1009" y="2750"/>
                      <a:pt x="881" y="2826"/>
                      <a:pt x="829" y="2826"/>
                    </a:cubicBezTo>
                    <a:cubicBezTo>
                      <a:pt x="823" y="2826"/>
                      <a:pt x="818" y="2825"/>
                      <a:pt x="815" y="2823"/>
                    </a:cubicBezTo>
                    <a:cubicBezTo>
                      <a:pt x="757" y="2785"/>
                      <a:pt x="623" y="2564"/>
                      <a:pt x="412" y="2172"/>
                    </a:cubicBezTo>
                    <a:lnTo>
                      <a:pt x="364" y="2085"/>
                    </a:lnTo>
                    <a:cubicBezTo>
                      <a:pt x="297" y="1942"/>
                      <a:pt x="249" y="1568"/>
                      <a:pt x="384" y="1194"/>
                    </a:cubicBezTo>
                    <a:cubicBezTo>
                      <a:pt x="556" y="715"/>
                      <a:pt x="853" y="246"/>
                      <a:pt x="958" y="227"/>
                    </a:cubicBezTo>
                    <a:close/>
                    <a:moveTo>
                      <a:pt x="955" y="0"/>
                    </a:moveTo>
                    <a:cubicBezTo>
                      <a:pt x="558" y="0"/>
                      <a:pt x="144" y="1118"/>
                      <a:pt x="144" y="1127"/>
                    </a:cubicBezTo>
                    <a:cubicBezTo>
                      <a:pt x="0" y="1549"/>
                      <a:pt x="39" y="1999"/>
                      <a:pt x="144" y="2200"/>
                    </a:cubicBezTo>
                    <a:lnTo>
                      <a:pt x="192" y="2287"/>
                    </a:lnTo>
                    <a:cubicBezTo>
                      <a:pt x="479" y="2833"/>
                      <a:pt x="594" y="3015"/>
                      <a:pt x="719" y="3063"/>
                    </a:cubicBezTo>
                    <a:cubicBezTo>
                      <a:pt x="746" y="3068"/>
                      <a:pt x="775" y="3071"/>
                      <a:pt x="803" y="3071"/>
                    </a:cubicBezTo>
                    <a:cubicBezTo>
                      <a:pt x="923" y="3071"/>
                      <a:pt x="1046" y="3023"/>
                      <a:pt x="1131" y="2938"/>
                    </a:cubicBezTo>
                    <a:cubicBezTo>
                      <a:pt x="1236" y="3043"/>
                      <a:pt x="1418" y="3178"/>
                      <a:pt x="1581" y="3178"/>
                    </a:cubicBezTo>
                    <a:lnTo>
                      <a:pt x="1629" y="3178"/>
                    </a:lnTo>
                    <a:cubicBezTo>
                      <a:pt x="1878" y="3120"/>
                      <a:pt x="2424" y="2402"/>
                      <a:pt x="2529" y="2057"/>
                    </a:cubicBezTo>
                    <a:cubicBezTo>
                      <a:pt x="2635" y="1702"/>
                      <a:pt x="2673" y="1453"/>
                      <a:pt x="2453" y="1070"/>
                    </a:cubicBezTo>
                    <a:cubicBezTo>
                      <a:pt x="2223" y="687"/>
                      <a:pt x="1581" y="150"/>
                      <a:pt x="1006" y="7"/>
                    </a:cubicBezTo>
                    <a:cubicBezTo>
                      <a:pt x="989" y="2"/>
                      <a:pt x="972" y="0"/>
                      <a:pt x="9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2139;p65">
                <a:extLst>
                  <a:ext uri="{FF2B5EF4-FFF2-40B4-BE49-F238E27FC236}">
                    <a16:creationId xmlns:a16="http://schemas.microsoft.com/office/drawing/2014/main" xmlns="" id="{671B9CB3-B9CB-44E6-BE14-529AA7F0AEB8}"/>
                  </a:ext>
                </a:extLst>
              </p:cNvPr>
              <p:cNvSpPr/>
              <p:nvPr/>
            </p:nvSpPr>
            <p:spPr>
              <a:xfrm>
                <a:off x="8290374" y="3432616"/>
                <a:ext cx="15094" cy="29723"/>
              </a:xfrm>
              <a:custGeom>
                <a:avLst/>
                <a:gdLst/>
                <a:ahLst/>
                <a:cxnLst/>
                <a:rect l="l" t="t" r="r" b="b"/>
                <a:pathLst>
                  <a:path w="260" h="512" extrusionOk="0">
                    <a:moveTo>
                      <a:pt x="171" y="1"/>
                    </a:moveTo>
                    <a:cubicBezTo>
                      <a:pt x="143" y="1"/>
                      <a:pt x="115" y="16"/>
                      <a:pt x="106" y="50"/>
                    </a:cubicBezTo>
                    <a:lnTo>
                      <a:pt x="106" y="60"/>
                    </a:lnTo>
                    <a:lnTo>
                      <a:pt x="20" y="347"/>
                    </a:lnTo>
                    <a:lnTo>
                      <a:pt x="1" y="347"/>
                    </a:lnTo>
                    <a:cubicBezTo>
                      <a:pt x="1" y="367"/>
                      <a:pt x="1" y="376"/>
                      <a:pt x="1" y="395"/>
                    </a:cubicBezTo>
                    <a:cubicBezTo>
                      <a:pt x="1" y="457"/>
                      <a:pt x="50" y="511"/>
                      <a:pt x="118" y="511"/>
                    </a:cubicBezTo>
                    <a:cubicBezTo>
                      <a:pt x="124" y="511"/>
                      <a:pt x="129" y="511"/>
                      <a:pt x="135" y="510"/>
                    </a:cubicBezTo>
                    <a:cubicBezTo>
                      <a:pt x="202" y="510"/>
                      <a:pt x="259" y="453"/>
                      <a:pt x="250" y="386"/>
                    </a:cubicBezTo>
                    <a:lnTo>
                      <a:pt x="240" y="60"/>
                    </a:lnTo>
                    <a:cubicBezTo>
                      <a:pt x="240" y="23"/>
                      <a:pt x="205" y="1"/>
                      <a:pt x="1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2140;p65">
                <a:extLst>
                  <a:ext uri="{FF2B5EF4-FFF2-40B4-BE49-F238E27FC236}">
                    <a16:creationId xmlns:a16="http://schemas.microsoft.com/office/drawing/2014/main" xmlns="" id="{A84D5D2B-8346-4B94-B66D-025EFF18B22D}"/>
                  </a:ext>
                </a:extLst>
              </p:cNvPr>
              <p:cNvSpPr/>
              <p:nvPr/>
            </p:nvSpPr>
            <p:spPr>
              <a:xfrm>
                <a:off x="7768101" y="3001724"/>
                <a:ext cx="433903" cy="616924"/>
              </a:xfrm>
              <a:custGeom>
                <a:avLst/>
                <a:gdLst/>
                <a:ahLst/>
                <a:cxnLst/>
                <a:rect l="l" t="t" r="r" b="b"/>
                <a:pathLst>
                  <a:path w="7474" h="10627" extrusionOk="0">
                    <a:moveTo>
                      <a:pt x="3043" y="0"/>
                    </a:moveTo>
                    <a:cubicBezTo>
                      <a:pt x="2591" y="0"/>
                      <a:pt x="2098" y="43"/>
                      <a:pt x="1859" y="105"/>
                    </a:cubicBezTo>
                    <a:cubicBezTo>
                      <a:pt x="1428" y="211"/>
                      <a:pt x="1" y="1772"/>
                      <a:pt x="30" y="3966"/>
                    </a:cubicBezTo>
                    <a:cubicBezTo>
                      <a:pt x="221" y="6256"/>
                      <a:pt x="1074" y="10011"/>
                      <a:pt x="1131" y="10260"/>
                    </a:cubicBezTo>
                    <a:cubicBezTo>
                      <a:pt x="1185" y="10494"/>
                      <a:pt x="1348" y="10626"/>
                      <a:pt x="1857" y="10626"/>
                    </a:cubicBezTo>
                    <a:cubicBezTo>
                      <a:pt x="1892" y="10626"/>
                      <a:pt x="1927" y="10626"/>
                      <a:pt x="1965" y="10624"/>
                    </a:cubicBezTo>
                    <a:cubicBezTo>
                      <a:pt x="2549" y="10605"/>
                      <a:pt x="5117" y="10260"/>
                      <a:pt x="6017" y="10107"/>
                    </a:cubicBezTo>
                    <a:cubicBezTo>
                      <a:pt x="6908" y="9944"/>
                      <a:pt x="7425" y="9839"/>
                      <a:pt x="7454" y="9571"/>
                    </a:cubicBezTo>
                    <a:cubicBezTo>
                      <a:pt x="7473" y="9312"/>
                      <a:pt x="6295" y="2682"/>
                      <a:pt x="6161" y="2222"/>
                    </a:cubicBezTo>
                    <a:cubicBezTo>
                      <a:pt x="6027" y="1753"/>
                      <a:pt x="4254" y="268"/>
                      <a:pt x="3929" y="105"/>
                    </a:cubicBezTo>
                    <a:cubicBezTo>
                      <a:pt x="3780" y="31"/>
                      <a:pt x="3426" y="0"/>
                      <a:pt x="30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2141;p65">
                <a:extLst>
                  <a:ext uri="{FF2B5EF4-FFF2-40B4-BE49-F238E27FC236}">
                    <a16:creationId xmlns:a16="http://schemas.microsoft.com/office/drawing/2014/main" xmlns="" id="{ECD16599-392C-4FCD-B504-B551B845A3D0}"/>
                  </a:ext>
                </a:extLst>
              </p:cNvPr>
              <p:cNvSpPr/>
              <p:nvPr/>
            </p:nvSpPr>
            <p:spPr>
              <a:xfrm>
                <a:off x="7760902" y="2994874"/>
                <a:ext cx="447778" cy="630334"/>
              </a:xfrm>
              <a:custGeom>
                <a:avLst/>
                <a:gdLst/>
                <a:ahLst/>
                <a:cxnLst/>
                <a:rect l="l" t="t" r="r" b="b"/>
                <a:pathLst>
                  <a:path w="7713" h="10858" extrusionOk="0">
                    <a:moveTo>
                      <a:pt x="3168" y="245"/>
                    </a:moveTo>
                    <a:cubicBezTo>
                      <a:pt x="3532" y="245"/>
                      <a:pt x="3865" y="273"/>
                      <a:pt x="3995" y="338"/>
                    </a:cubicBezTo>
                    <a:cubicBezTo>
                      <a:pt x="4340" y="491"/>
                      <a:pt x="6045" y="1976"/>
                      <a:pt x="6170" y="2369"/>
                    </a:cubicBezTo>
                    <a:cubicBezTo>
                      <a:pt x="6304" y="2848"/>
                      <a:pt x="7454" y="9411"/>
                      <a:pt x="7454" y="9679"/>
                    </a:cubicBezTo>
                    <a:cubicBezTo>
                      <a:pt x="7444" y="9861"/>
                      <a:pt x="6706" y="9995"/>
                      <a:pt x="6112" y="10101"/>
                    </a:cubicBezTo>
                    <a:cubicBezTo>
                      <a:pt x="5183" y="10273"/>
                      <a:pt x="2673" y="10599"/>
                      <a:pt x="2079" y="10618"/>
                    </a:cubicBezTo>
                    <a:cubicBezTo>
                      <a:pt x="2042" y="10619"/>
                      <a:pt x="2006" y="10620"/>
                      <a:pt x="1972" y="10620"/>
                    </a:cubicBezTo>
                    <a:cubicBezTo>
                      <a:pt x="1484" y="10620"/>
                      <a:pt x="1406" y="10493"/>
                      <a:pt x="1370" y="10350"/>
                    </a:cubicBezTo>
                    <a:cubicBezTo>
                      <a:pt x="1361" y="10321"/>
                      <a:pt x="479" y="6431"/>
                      <a:pt x="269" y="4075"/>
                    </a:cubicBezTo>
                    <a:cubicBezTo>
                      <a:pt x="249" y="1881"/>
                      <a:pt x="1677" y="424"/>
                      <a:pt x="2012" y="348"/>
                    </a:cubicBezTo>
                    <a:cubicBezTo>
                      <a:pt x="2247" y="285"/>
                      <a:pt x="2730" y="245"/>
                      <a:pt x="3168" y="245"/>
                    </a:cubicBezTo>
                    <a:close/>
                    <a:moveTo>
                      <a:pt x="3155" y="1"/>
                    </a:moveTo>
                    <a:cubicBezTo>
                      <a:pt x="2689" y="1"/>
                      <a:pt x="2192" y="46"/>
                      <a:pt x="1955" y="108"/>
                    </a:cubicBezTo>
                    <a:cubicBezTo>
                      <a:pt x="1466" y="233"/>
                      <a:pt x="0" y="1842"/>
                      <a:pt x="29" y="4084"/>
                    </a:cubicBezTo>
                    <a:lnTo>
                      <a:pt x="29" y="4094"/>
                    </a:lnTo>
                    <a:cubicBezTo>
                      <a:pt x="240" y="6460"/>
                      <a:pt x="1131" y="10369"/>
                      <a:pt x="1140" y="10407"/>
                    </a:cubicBezTo>
                    <a:cubicBezTo>
                      <a:pt x="1217" y="10723"/>
                      <a:pt x="1466" y="10857"/>
                      <a:pt x="1974" y="10857"/>
                    </a:cubicBezTo>
                    <a:lnTo>
                      <a:pt x="2089" y="10857"/>
                    </a:lnTo>
                    <a:cubicBezTo>
                      <a:pt x="2702" y="10838"/>
                      <a:pt x="5298" y="10493"/>
                      <a:pt x="6160" y="10340"/>
                    </a:cubicBezTo>
                    <a:cubicBezTo>
                      <a:pt x="7147" y="10168"/>
                      <a:pt x="7664" y="10062"/>
                      <a:pt x="7693" y="9698"/>
                    </a:cubicBezTo>
                    <a:cubicBezTo>
                      <a:pt x="7712" y="9392"/>
                      <a:pt x="6496" y="2637"/>
                      <a:pt x="6390" y="2302"/>
                    </a:cubicBezTo>
                    <a:cubicBezTo>
                      <a:pt x="6237" y="1775"/>
                      <a:pt x="4426" y="271"/>
                      <a:pt x="4101" y="118"/>
                    </a:cubicBezTo>
                    <a:cubicBezTo>
                      <a:pt x="3929" y="34"/>
                      <a:pt x="3553" y="1"/>
                      <a:pt x="3155" y="1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2142;p65">
                <a:extLst>
                  <a:ext uri="{FF2B5EF4-FFF2-40B4-BE49-F238E27FC236}">
                    <a16:creationId xmlns:a16="http://schemas.microsoft.com/office/drawing/2014/main" xmlns="" id="{5662016F-697D-45A2-A301-7E7E043E1D9C}"/>
                  </a:ext>
                </a:extLst>
              </p:cNvPr>
              <p:cNvSpPr/>
              <p:nvPr/>
            </p:nvSpPr>
            <p:spPr>
              <a:xfrm>
                <a:off x="7779770" y="3146284"/>
                <a:ext cx="101828" cy="184839"/>
              </a:xfrm>
              <a:custGeom>
                <a:avLst/>
                <a:gdLst/>
                <a:ahLst/>
                <a:cxnLst/>
                <a:rect l="l" t="t" r="r" b="b"/>
                <a:pathLst>
                  <a:path w="1754" h="3184" extrusionOk="0">
                    <a:moveTo>
                      <a:pt x="451" y="1"/>
                    </a:moveTo>
                    <a:lnTo>
                      <a:pt x="1" y="576"/>
                    </a:lnTo>
                    <a:cubicBezTo>
                      <a:pt x="490" y="1792"/>
                      <a:pt x="1016" y="2951"/>
                      <a:pt x="1103" y="3114"/>
                    </a:cubicBezTo>
                    <a:cubicBezTo>
                      <a:pt x="1125" y="3162"/>
                      <a:pt x="1193" y="3184"/>
                      <a:pt x="1274" y="3184"/>
                    </a:cubicBezTo>
                    <a:cubicBezTo>
                      <a:pt x="1473" y="3184"/>
                      <a:pt x="1754" y="3051"/>
                      <a:pt x="1658" y="2827"/>
                    </a:cubicBezTo>
                    <a:lnTo>
                      <a:pt x="45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2143;p65">
                <a:extLst>
                  <a:ext uri="{FF2B5EF4-FFF2-40B4-BE49-F238E27FC236}">
                    <a16:creationId xmlns:a16="http://schemas.microsoft.com/office/drawing/2014/main" xmlns="" id="{78A0841F-F744-4BFB-AD27-19D8B4060F7B}"/>
                  </a:ext>
                </a:extLst>
              </p:cNvPr>
              <p:cNvSpPr/>
              <p:nvPr/>
            </p:nvSpPr>
            <p:spPr>
              <a:xfrm>
                <a:off x="7771990" y="3139085"/>
                <a:ext cx="114659" cy="199178"/>
              </a:xfrm>
              <a:custGeom>
                <a:avLst/>
                <a:gdLst/>
                <a:ahLst/>
                <a:cxnLst/>
                <a:rect l="l" t="t" r="r" b="b"/>
                <a:pathLst>
                  <a:path w="1975" h="3431" extrusionOk="0">
                    <a:moveTo>
                      <a:pt x="547" y="355"/>
                    </a:moveTo>
                    <a:lnTo>
                      <a:pt x="1677" y="2989"/>
                    </a:lnTo>
                    <a:cubicBezTo>
                      <a:pt x="1687" y="3028"/>
                      <a:pt x="1697" y="3066"/>
                      <a:pt x="1639" y="3114"/>
                    </a:cubicBezTo>
                    <a:cubicBezTo>
                      <a:pt x="1571" y="3159"/>
                      <a:pt x="1491" y="3187"/>
                      <a:pt x="1408" y="3187"/>
                    </a:cubicBezTo>
                    <a:cubicBezTo>
                      <a:pt x="1386" y="3187"/>
                      <a:pt x="1364" y="3185"/>
                      <a:pt x="1342" y="3181"/>
                    </a:cubicBezTo>
                    <a:cubicBezTo>
                      <a:pt x="1275" y="3047"/>
                      <a:pt x="758" y="1935"/>
                      <a:pt x="269" y="719"/>
                    </a:cubicBezTo>
                    <a:lnTo>
                      <a:pt x="547" y="355"/>
                    </a:lnTo>
                    <a:close/>
                    <a:moveTo>
                      <a:pt x="580" y="0"/>
                    </a:moveTo>
                    <a:cubicBezTo>
                      <a:pt x="547" y="0"/>
                      <a:pt x="514" y="15"/>
                      <a:pt x="489" y="48"/>
                    </a:cubicBezTo>
                    <a:lnTo>
                      <a:pt x="39" y="623"/>
                    </a:lnTo>
                    <a:cubicBezTo>
                      <a:pt x="10" y="661"/>
                      <a:pt x="1" y="700"/>
                      <a:pt x="20" y="747"/>
                    </a:cubicBezTo>
                    <a:cubicBezTo>
                      <a:pt x="499" y="1916"/>
                      <a:pt x="1026" y="3095"/>
                      <a:pt x="1122" y="3286"/>
                    </a:cubicBezTo>
                    <a:cubicBezTo>
                      <a:pt x="1184" y="3375"/>
                      <a:pt x="1279" y="3431"/>
                      <a:pt x="1384" y="3431"/>
                    </a:cubicBezTo>
                    <a:cubicBezTo>
                      <a:pt x="1393" y="3431"/>
                      <a:pt x="1401" y="3431"/>
                      <a:pt x="1409" y="3430"/>
                    </a:cubicBezTo>
                    <a:cubicBezTo>
                      <a:pt x="1505" y="3420"/>
                      <a:pt x="1591" y="3401"/>
                      <a:pt x="1677" y="3363"/>
                    </a:cubicBezTo>
                    <a:cubicBezTo>
                      <a:pt x="1888" y="3267"/>
                      <a:pt x="1974" y="3085"/>
                      <a:pt x="1898" y="2903"/>
                    </a:cubicBezTo>
                    <a:lnTo>
                      <a:pt x="691" y="77"/>
                    </a:lnTo>
                    <a:cubicBezTo>
                      <a:pt x="669" y="27"/>
                      <a:pt x="625" y="0"/>
                      <a:pt x="5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2144;p65">
                <a:extLst>
                  <a:ext uri="{FF2B5EF4-FFF2-40B4-BE49-F238E27FC236}">
                    <a16:creationId xmlns:a16="http://schemas.microsoft.com/office/drawing/2014/main" xmlns="" id="{DDC0D91D-EEE7-4577-8121-328DBC3CF72C}"/>
                  </a:ext>
                </a:extLst>
              </p:cNvPr>
              <p:cNvSpPr/>
              <p:nvPr/>
            </p:nvSpPr>
            <p:spPr>
              <a:xfrm>
                <a:off x="7754748" y="2841838"/>
                <a:ext cx="275413" cy="390171"/>
              </a:xfrm>
              <a:custGeom>
                <a:avLst/>
                <a:gdLst/>
                <a:ahLst/>
                <a:cxnLst/>
                <a:rect l="l" t="t" r="r" b="b"/>
                <a:pathLst>
                  <a:path w="4744" h="6721" extrusionOk="0">
                    <a:moveTo>
                      <a:pt x="2630" y="0"/>
                    </a:moveTo>
                    <a:cubicBezTo>
                      <a:pt x="2610" y="0"/>
                      <a:pt x="2589" y="2"/>
                      <a:pt x="2568" y="4"/>
                    </a:cubicBezTo>
                    <a:cubicBezTo>
                      <a:pt x="2041" y="71"/>
                      <a:pt x="1371" y="426"/>
                      <a:pt x="873" y="1480"/>
                    </a:cubicBezTo>
                    <a:cubicBezTo>
                      <a:pt x="375" y="2543"/>
                      <a:pt x="1" y="5436"/>
                      <a:pt x="260" y="6720"/>
                    </a:cubicBezTo>
                    <a:cubicBezTo>
                      <a:pt x="260" y="6720"/>
                      <a:pt x="1419" y="4478"/>
                      <a:pt x="2501" y="3587"/>
                    </a:cubicBezTo>
                    <a:cubicBezTo>
                      <a:pt x="2980" y="3204"/>
                      <a:pt x="3555" y="2955"/>
                      <a:pt x="4159" y="2859"/>
                    </a:cubicBezTo>
                    <a:cubicBezTo>
                      <a:pt x="4159" y="2859"/>
                      <a:pt x="4743" y="2217"/>
                      <a:pt x="4628" y="1700"/>
                    </a:cubicBezTo>
                    <a:cubicBezTo>
                      <a:pt x="4504" y="1183"/>
                      <a:pt x="3795" y="943"/>
                      <a:pt x="3795" y="943"/>
                    </a:cubicBezTo>
                    <a:cubicBezTo>
                      <a:pt x="3454" y="750"/>
                      <a:pt x="3123" y="0"/>
                      <a:pt x="26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2145;p65">
                <a:extLst>
                  <a:ext uri="{FF2B5EF4-FFF2-40B4-BE49-F238E27FC236}">
                    <a16:creationId xmlns:a16="http://schemas.microsoft.com/office/drawing/2014/main" xmlns="" id="{D50AA976-F353-4459-AA9F-94BA59DCDADD}"/>
                  </a:ext>
                </a:extLst>
              </p:cNvPr>
              <p:cNvSpPr/>
              <p:nvPr/>
            </p:nvSpPr>
            <p:spPr>
              <a:xfrm>
                <a:off x="7748652" y="2835104"/>
                <a:ext cx="289811" cy="404103"/>
              </a:xfrm>
              <a:custGeom>
                <a:avLst/>
                <a:gdLst/>
                <a:ahLst/>
                <a:cxnLst/>
                <a:rect l="l" t="t" r="r" b="b"/>
                <a:pathLst>
                  <a:path w="4992" h="6961" extrusionOk="0">
                    <a:moveTo>
                      <a:pt x="2740" y="235"/>
                    </a:moveTo>
                    <a:cubicBezTo>
                      <a:pt x="2990" y="235"/>
                      <a:pt x="3210" y="494"/>
                      <a:pt x="3421" y="743"/>
                    </a:cubicBezTo>
                    <a:cubicBezTo>
                      <a:pt x="3536" y="906"/>
                      <a:pt x="3689" y="1050"/>
                      <a:pt x="3852" y="1165"/>
                    </a:cubicBezTo>
                    <a:lnTo>
                      <a:pt x="3871" y="1165"/>
                    </a:lnTo>
                    <a:cubicBezTo>
                      <a:pt x="3871" y="1174"/>
                      <a:pt x="4513" y="1394"/>
                      <a:pt x="4618" y="1845"/>
                    </a:cubicBezTo>
                    <a:cubicBezTo>
                      <a:pt x="4714" y="2238"/>
                      <a:pt x="4312" y="2736"/>
                      <a:pt x="4206" y="2860"/>
                    </a:cubicBezTo>
                    <a:cubicBezTo>
                      <a:pt x="3593" y="2966"/>
                      <a:pt x="3018" y="3224"/>
                      <a:pt x="2530" y="3608"/>
                    </a:cubicBezTo>
                    <a:cubicBezTo>
                      <a:pt x="1677" y="4307"/>
                      <a:pt x="796" y="5792"/>
                      <a:pt x="432" y="6453"/>
                    </a:cubicBezTo>
                    <a:cubicBezTo>
                      <a:pt x="307" y="5112"/>
                      <a:pt x="633" y="2621"/>
                      <a:pt x="1083" y="1644"/>
                    </a:cubicBezTo>
                    <a:cubicBezTo>
                      <a:pt x="1581" y="590"/>
                      <a:pt x="2233" y="293"/>
                      <a:pt x="2693" y="235"/>
                    </a:cubicBezTo>
                    <a:close/>
                    <a:moveTo>
                      <a:pt x="2741" y="1"/>
                    </a:moveTo>
                    <a:cubicBezTo>
                      <a:pt x="2715" y="1"/>
                      <a:pt x="2690" y="2"/>
                      <a:pt x="2664" y="5"/>
                    </a:cubicBezTo>
                    <a:cubicBezTo>
                      <a:pt x="2146" y="72"/>
                      <a:pt x="1409" y="389"/>
                      <a:pt x="872" y="1548"/>
                    </a:cubicBezTo>
                    <a:cubicBezTo>
                      <a:pt x="345" y="2669"/>
                      <a:pt x="0" y="5600"/>
                      <a:pt x="240" y="6865"/>
                    </a:cubicBezTo>
                    <a:cubicBezTo>
                      <a:pt x="250" y="6913"/>
                      <a:pt x="297" y="6951"/>
                      <a:pt x="345" y="6961"/>
                    </a:cubicBezTo>
                    <a:lnTo>
                      <a:pt x="365" y="6961"/>
                    </a:lnTo>
                    <a:cubicBezTo>
                      <a:pt x="412" y="6961"/>
                      <a:pt x="451" y="6932"/>
                      <a:pt x="480" y="6894"/>
                    </a:cubicBezTo>
                    <a:cubicBezTo>
                      <a:pt x="489" y="6865"/>
                      <a:pt x="1639" y="4661"/>
                      <a:pt x="2693" y="3799"/>
                    </a:cubicBezTo>
                    <a:cubicBezTo>
                      <a:pt x="3152" y="3435"/>
                      <a:pt x="3708" y="3186"/>
                      <a:pt x="4283" y="3090"/>
                    </a:cubicBezTo>
                    <a:cubicBezTo>
                      <a:pt x="4312" y="3090"/>
                      <a:pt x="4340" y="3071"/>
                      <a:pt x="4360" y="3052"/>
                    </a:cubicBezTo>
                    <a:cubicBezTo>
                      <a:pt x="4388" y="3023"/>
                      <a:pt x="4992" y="2362"/>
                      <a:pt x="4858" y="1787"/>
                    </a:cubicBezTo>
                    <a:cubicBezTo>
                      <a:pt x="4733" y="1251"/>
                      <a:pt x="4063" y="983"/>
                      <a:pt x="3967" y="954"/>
                    </a:cubicBezTo>
                    <a:cubicBezTo>
                      <a:pt x="3823" y="848"/>
                      <a:pt x="3708" y="733"/>
                      <a:pt x="3603" y="599"/>
                    </a:cubicBezTo>
                    <a:cubicBezTo>
                      <a:pt x="3370" y="313"/>
                      <a:pt x="3103" y="1"/>
                      <a:pt x="27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2146;p65">
                <a:extLst>
                  <a:ext uri="{FF2B5EF4-FFF2-40B4-BE49-F238E27FC236}">
                    <a16:creationId xmlns:a16="http://schemas.microsoft.com/office/drawing/2014/main" xmlns="" id="{DBC51B51-942D-43C2-A3A3-1A0645998F78}"/>
                  </a:ext>
                </a:extLst>
              </p:cNvPr>
              <p:cNvSpPr/>
              <p:nvPr/>
            </p:nvSpPr>
            <p:spPr>
              <a:xfrm>
                <a:off x="7860990" y="3028198"/>
                <a:ext cx="472800" cy="424015"/>
              </a:xfrm>
              <a:custGeom>
                <a:avLst/>
                <a:gdLst/>
                <a:ahLst/>
                <a:cxnLst/>
                <a:rect l="l" t="t" r="r" b="b"/>
                <a:pathLst>
                  <a:path w="8144" h="7304" extrusionOk="0">
                    <a:moveTo>
                      <a:pt x="2343" y="0"/>
                    </a:moveTo>
                    <a:cubicBezTo>
                      <a:pt x="1626" y="0"/>
                      <a:pt x="725" y="410"/>
                      <a:pt x="279" y="1671"/>
                    </a:cubicBezTo>
                    <a:cubicBezTo>
                      <a:pt x="1" y="2725"/>
                      <a:pt x="259" y="4066"/>
                      <a:pt x="1131" y="4641"/>
                    </a:cubicBezTo>
                    <a:cubicBezTo>
                      <a:pt x="2003" y="5206"/>
                      <a:pt x="5893" y="7208"/>
                      <a:pt x="6008" y="7256"/>
                    </a:cubicBezTo>
                    <a:cubicBezTo>
                      <a:pt x="6072" y="7288"/>
                      <a:pt x="6141" y="7304"/>
                      <a:pt x="6210" y="7304"/>
                    </a:cubicBezTo>
                    <a:cubicBezTo>
                      <a:pt x="6365" y="7304"/>
                      <a:pt x="6518" y="7226"/>
                      <a:pt x="6611" y="7093"/>
                    </a:cubicBezTo>
                    <a:cubicBezTo>
                      <a:pt x="6793" y="6806"/>
                      <a:pt x="8058" y="4784"/>
                      <a:pt x="8096" y="4554"/>
                    </a:cubicBezTo>
                    <a:cubicBezTo>
                      <a:pt x="8144" y="4344"/>
                      <a:pt x="8115" y="4114"/>
                      <a:pt x="8010" y="3922"/>
                    </a:cubicBezTo>
                    <a:cubicBezTo>
                      <a:pt x="7904" y="3778"/>
                      <a:pt x="3670" y="416"/>
                      <a:pt x="2971" y="119"/>
                    </a:cubicBezTo>
                    <a:cubicBezTo>
                      <a:pt x="2797" y="45"/>
                      <a:pt x="2580" y="0"/>
                      <a:pt x="23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2147;p65">
                <a:extLst>
                  <a:ext uri="{FF2B5EF4-FFF2-40B4-BE49-F238E27FC236}">
                    <a16:creationId xmlns:a16="http://schemas.microsoft.com/office/drawing/2014/main" xmlns="" id="{5C7FCD72-CEBC-4DD8-A8D4-A15FDF604C14}"/>
                  </a:ext>
                </a:extLst>
              </p:cNvPr>
              <p:cNvSpPr/>
              <p:nvPr/>
            </p:nvSpPr>
            <p:spPr>
              <a:xfrm>
                <a:off x="7864822" y="3015484"/>
                <a:ext cx="476806" cy="443405"/>
              </a:xfrm>
              <a:custGeom>
                <a:avLst/>
                <a:gdLst/>
                <a:ahLst/>
                <a:cxnLst/>
                <a:rect l="l" t="t" r="r" b="b"/>
                <a:pathLst>
                  <a:path w="8213" h="7638" extrusionOk="0">
                    <a:moveTo>
                      <a:pt x="2635" y="0"/>
                    </a:moveTo>
                    <a:cubicBezTo>
                      <a:pt x="2601" y="0"/>
                      <a:pt x="2568" y="18"/>
                      <a:pt x="2541" y="50"/>
                    </a:cubicBezTo>
                    <a:cubicBezTo>
                      <a:pt x="2502" y="98"/>
                      <a:pt x="2512" y="175"/>
                      <a:pt x="2560" y="213"/>
                    </a:cubicBezTo>
                    <a:lnTo>
                      <a:pt x="2838" y="433"/>
                    </a:lnTo>
                    <a:cubicBezTo>
                      <a:pt x="2847" y="433"/>
                      <a:pt x="2857" y="443"/>
                      <a:pt x="2866" y="443"/>
                    </a:cubicBezTo>
                    <a:cubicBezTo>
                      <a:pt x="3527" y="721"/>
                      <a:pt x="7695" y="4036"/>
                      <a:pt x="7848" y="4208"/>
                    </a:cubicBezTo>
                    <a:cubicBezTo>
                      <a:pt x="7944" y="4381"/>
                      <a:pt x="7963" y="4572"/>
                      <a:pt x="7925" y="4754"/>
                    </a:cubicBezTo>
                    <a:cubicBezTo>
                      <a:pt x="7877" y="4955"/>
                      <a:pt x="6708" y="6852"/>
                      <a:pt x="6449" y="7245"/>
                    </a:cubicBezTo>
                    <a:cubicBezTo>
                      <a:pt x="6385" y="7347"/>
                      <a:pt x="6275" y="7403"/>
                      <a:pt x="6163" y="7403"/>
                    </a:cubicBezTo>
                    <a:cubicBezTo>
                      <a:pt x="6107" y="7403"/>
                      <a:pt x="6050" y="7389"/>
                      <a:pt x="5999" y="7360"/>
                    </a:cubicBezTo>
                    <a:cubicBezTo>
                      <a:pt x="5836" y="7303"/>
                      <a:pt x="1975" y="5310"/>
                      <a:pt x="1132" y="4754"/>
                    </a:cubicBezTo>
                    <a:cubicBezTo>
                      <a:pt x="663" y="4448"/>
                      <a:pt x="347" y="3854"/>
                      <a:pt x="251" y="3126"/>
                    </a:cubicBezTo>
                    <a:cubicBezTo>
                      <a:pt x="242" y="3051"/>
                      <a:pt x="188" y="3017"/>
                      <a:pt x="133" y="3017"/>
                    </a:cubicBezTo>
                    <a:cubicBezTo>
                      <a:pt x="67" y="3017"/>
                      <a:pt x="1" y="3066"/>
                      <a:pt x="11" y="3154"/>
                    </a:cubicBezTo>
                    <a:cubicBezTo>
                      <a:pt x="117" y="3949"/>
                      <a:pt x="471" y="4601"/>
                      <a:pt x="1008" y="4955"/>
                    </a:cubicBezTo>
                    <a:cubicBezTo>
                      <a:pt x="1851" y="5511"/>
                      <a:pt x="5759" y="7532"/>
                      <a:pt x="5903" y="7590"/>
                    </a:cubicBezTo>
                    <a:cubicBezTo>
                      <a:pt x="5989" y="7619"/>
                      <a:pt x="6085" y="7638"/>
                      <a:pt x="6171" y="7638"/>
                    </a:cubicBezTo>
                    <a:cubicBezTo>
                      <a:pt x="6373" y="7638"/>
                      <a:pt x="6545" y="7542"/>
                      <a:pt x="6650" y="7370"/>
                    </a:cubicBezTo>
                    <a:cubicBezTo>
                      <a:pt x="6737" y="7245"/>
                      <a:pt x="8107" y="5070"/>
                      <a:pt x="8155" y="4793"/>
                    </a:cubicBezTo>
                    <a:cubicBezTo>
                      <a:pt x="8212" y="4553"/>
                      <a:pt x="8174" y="4294"/>
                      <a:pt x="8049" y="4074"/>
                    </a:cubicBezTo>
                    <a:cubicBezTo>
                      <a:pt x="7925" y="3902"/>
                      <a:pt x="3728" y="577"/>
                      <a:pt x="2972" y="232"/>
                    </a:cubicBezTo>
                    <a:lnTo>
                      <a:pt x="2713" y="31"/>
                    </a:lnTo>
                    <a:cubicBezTo>
                      <a:pt x="2688" y="10"/>
                      <a:pt x="2661" y="0"/>
                      <a:pt x="2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2148;p65">
                <a:extLst>
                  <a:ext uri="{FF2B5EF4-FFF2-40B4-BE49-F238E27FC236}">
                    <a16:creationId xmlns:a16="http://schemas.microsoft.com/office/drawing/2014/main" xmlns="" id="{5C0D718B-AE3B-4F48-AEC3-9A7EBF2AA5F1}"/>
                  </a:ext>
                </a:extLst>
              </p:cNvPr>
              <p:cNvSpPr/>
              <p:nvPr/>
            </p:nvSpPr>
            <p:spPr>
              <a:xfrm>
                <a:off x="8102388" y="3270698"/>
                <a:ext cx="169695" cy="177408"/>
              </a:xfrm>
              <a:custGeom>
                <a:avLst/>
                <a:gdLst/>
                <a:ahLst/>
                <a:cxnLst/>
                <a:rect l="l" t="t" r="r" b="b"/>
                <a:pathLst>
                  <a:path w="2923" h="3056" extrusionOk="0">
                    <a:moveTo>
                      <a:pt x="2252" y="0"/>
                    </a:moveTo>
                    <a:cubicBezTo>
                      <a:pt x="2004" y="0"/>
                      <a:pt x="1614" y="62"/>
                      <a:pt x="1390" y="157"/>
                    </a:cubicBezTo>
                    <a:cubicBezTo>
                      <a:pt x="1102" y="876"/>
                      <a:pt x="96" y="2178"/>
                      <a:pt x="96" y="2178"/>
                    </a:cubicBezTo>
                    <a:cubicBezTo>
                      <a:pt x="1" y="2255"/>
                      <a:pt x="10" y="2408"/>
                      <a:pt x="125" y="2466"/>
                    </a:cubicBezTo>
                    <a:cubicBezTo>
                      <a:pt x="211" y="2523"/>
                      <a:pt x="1102" y="3002"/>
                      <a:pt x="1198" y="3031"/>
                    </a:cubicBezTo>
                    <a:cubicBezTo>
                      <a:pt x="1234" y="3045"/>
                      <a:pt x="1272" y="3056"/>
                      <a:pt x="1313" y="3056"/>
                    </a:cubicBezTo>
                    <a:cubicBezTo>
                      <a:pt x="1384" y="3056"/>
                      <a:pt x="1466" y="3026"/>
                      <a:pt x="1562" y="2935"/>
                    </a:cubicBezTo>
                    <a:cubicBezTo>
                      <a:pt x="2319" y="2236"/>
                      <a:pt x="2903" y="962"/>
                      <a:pt x="2913" y="885"/>
                    </a:cubicBezTo>
                    <a:cubicBezTo>
                      <a:pt x="2923" y="808"/>
                      <a:pt x="2568" y="119"/>
                      <a:pt x="2463" y="32"/>
                    </a:cubicBezTo>
                    <a:cubicBezTo>
                      <a:pt x="2429" y="10"/>
                      <a:pt x="2352" y="0"/>
                      <a:pt x="225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2149;p65">
                <a:extLst>
                  <a:ext uri="{FF2B5EF4-FFF2-40B4-BE49-F238E27FC236}">
                    <a16:creationId xmlns:a16="http://schemas.microsoft.com/office/drawing/2014/main" xmlns="" id="{96CF42A4-FA09-4218-99A6-6F76595BAFBC}"/>
                  </a:ext>
                </a:extLst>
              </p:cNvPr>
              <p:cNvSpPr/>
              <p:nvPr/>
            </p:nvSpPr>
            <p:spPr>
              <a:xfrm>
                <a:off x="8096814" y="3263789"/>
                <a:ext cx="182525" cy="191225"/>
              </a:xfrm>
              <a:custGeom>
                <a:avLst/>
                <a:gdLst/>
                <a:ahLst/>
                <a:cxnLst/>
                <a:rect l="l" t="t" r="r" b="b"/>
                <a:pathLst>
                  <a:path w="3144" h="3294" extrusionOk="0">
                    <a:moveTo>
                      <a:pt x="2350" y="233"/>
                    </a:moveTo>
                    <a:cubicBezTo>
                      <a:pt x="2413" y="233"/>
                      <a:pt x="2461" y="238"/>
                      <a:pt x="2482" y="247"/>
                    </a:cubicBezTo>
                    <a:cubicBezTo>
                      <a:pt x="2654" y="477"/>
                      <a:pt x="2789" y="736"/>
                      <a:pt x="2894" y="1004"/>
                    </a:cubicBezTo>
                    <a:cubicBezTo>
                      <a:pt x="2817" y="1186"/>
                      <a:pt x="2271" y="2326"/>
                      <a:pt x="1572" y="2968"/>
                    </a:cubicBezTo>
                    <a:cubicBezTo>
                      <a:pt x="1500" y="3040"/>
                      <a:pt x="1447" y="3059"/>
                      <a:pt x="1404" y="3059"/>
                    </a:cubicBezTo>
                    <a:cubicBezTo>
                      <a:pt x="1377" y="3059"/>
                      <a:pt x="1354" y="3052"/>
                      <a:pt x="1332" y="3045"/>
                    </a:cubicBezTo>
                    <a:cubicBezTo>
                      <a:pt x="1237" y="3006"/>
                      <a:pt x="374" y="2547"/>
                      <a:pt x="279" y="2479"/>
                    </a:cubicBezTo>
                    <a:cubicBezTo>
                      <a:pt x="269" y="2479"/>
                      <a:pt x="259" y="2460"/>
                      <a:pt x="250" y="2441"/>
                    </a:cubicBezTo>
                    <a:cubicBezTo>
                      <a:pt x="250" y="2422"/>
                      <a:pt x="269" y="2393"/>
                      <a:pt x="288" y="2384"/>
                    </a:cubicBezTo>
                    <a:lnTo>
                      <a:pt x="288" y="2374"/>
                    </a:lnTo>
                    <a:cubicBezTo>
                      <a:pt x="336" y="2317"/>
                      <a:pt x="1275" y="1100"/>
                      <a:pt x="1581" y="372"/>
                    </a:cubicBezTo>
                    <a:cubicBezTo>
                      <a:pt x="1805" y="278"/>
                      <a:pt x="2154" y="233"/>
                      <a:pt x="2350" y="233"/>
                    </a:cubicBezTo>
                    <a:close/>
                    <a:moveTo>
                      <a:pt x="2328" y="0"/>
                    </a:moveTo>
                    <a:cubicBezTo>
                      <a:pt x="2039" y="0"/>
                      <a:pt x="1642" y="79"/>
                      <a:pt x="1438" y="171"/>
                    </a:cubicBezTo>
                    <a:cubicBezTo>
                      <a:pt x="1409" y="180"/>
                      <a:pt x="1380" y="209"/>
                      <a:pt x="1371" y="238"/>
                    </a:cubicBezTo>
                    <a:cubicBezTo>
                      <a:pt x="1102" y="899"/>
                      <a:pt x="173" y="2135"/>
                      <a:pt x="106" y="2221"/>
                    </a:cubicBezTo>
                    <a:cubicBezTo>
                      <a:pt x="39" y="2288"/>
                      <a:pt x="1" y="2384"/>
                      <a:pt x="10" y="2470"/>
                    </a:cubicBezTo>
                    <a:cubicBezTo>
                      <a:pt x="20" y="2566"/>
                      <a:pt x="77" y="2642"/>
                      <a:pt x="154" y="2690"/>
                    </a:cubicBezTo>
                    <a:cubicBezTo>
                      <a:pt x="231" y="2738"/>
                      <a:pt x="1131" y="3227"/>
                      <a:pt x="1256" y="3265"/>
                    </a:cubicBezTo>
                    <a:cubicBezTo>
                      <a:pt x="1304" y="3284"/>
                      <a:pt x="1352" y="3294"/>
                      <a:pt x="1399" y="3294"/>
                    </a:cubicBezTo>
                    <a:cubicBezTo>
                      <a:pt x="1534" y="3284"/>
                      <a:pt x="1649" y="3227"/>
                      <a:pt x="1735" y="3131"/>
                    </a:cubicBezTo>
                    <a:cubicBezTo>
                      <a:pt x="2511" y="2422"/>
                      <a:pt x="3114" y="1129"/>
                      <a:pt x="3133" y="1014"/>
                    </a:cubicBezTo>
                    <a:cubicBezTo>
                      <a:pt x="3143" y="889"/>
                      <a:pt x="2760" y="151"/>
                      <a:pt x="2626" y="56"/>
                    </a:cubicBezTo>
                    <a:cubicBezTo>
                      <a:pt x="2569" y="17"/>
                      <a:pt x="2459" y="0"/>
                      <a:pt x="23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2150;p65">
                <a:extLst>
                  <a:ext uri="{FF2B5EF4-FFF2-40B4-BE49-F238E27FC236}">
                    <a16:creationId xmlns:a16="http://schemas.microsoft.com/office/drawing/2014/main" xmlns="" id="{BA619710-ACF7-4102-B61E-CF96177DF34C}"/>
                  </a:ext>
                </a:extLst>
              </p:cNvPr>
              <p:cNvSpPr/>
              <p:nvPr/>
            </p:nvSpPr>
            <p:spPr>
              <a:xfrm>
                <a:off x="8192491" y="3309247"/>
                <a:ext cx="46212" cy="39127"/>
              </a:xfrm>
              <a:custGeom>
                <a:avLst/>
                <a:gdLst/>
                <a:ahLst/>
                <a:cxnLst/>
                <a:rect l="l" t="t" r="r" b="b"/>
                <a:pathLst>
                  <a:path w="796" h="674" extrusionOk="0">
                    <a:moveTo>
                      <a:pt x="451" y="1"/>
                    </a:moveTo>
                    <a:cubicBezTo>
                      <a:pt x="154" y="1"/>
                      <a:pt x="1" y="365"/>
                      <a:pt x="211" y="576"/>
                    </a:cubicBezTo>
                    <a:cubicBezTo>
                      <a:pt x="282" y="643"/>
                      <a:pt x="367" y="673"/>
                      <a:pt x="451" y="673"/>
                    </a:cubicBezTo>
                    <a:cubicBezTo>
                      <a:pt x="628" y="673"/>
                      <a:pt x="796" y="538"/>
                      <a:pt x="796" y="336"/>
                    </a:cubicBezTo>
                    <a:cubicBezTo>
                      <a:pt x="796" y="144"/>
                      <a:pt x="642" y="1"/>
                      <a:pt x="45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2151;p65">
                <a:extLst>
                  <a:ext uri="{FF2B5EF4-FFF2-40B4-BE49-F238E27FC236}">
                    <a16:creationId xmlns:a16="http://schemas.microsoft.com/office/drawing/2014/main" xmlns="" id="{92940562-762C-499D-B86B-F416E85992A1}"/>
                  </a:ext>
                </a:extLst>
              </p:cNvPr>
              <p:cNvSpPr/>
              <p:nvPr/>
            </p:nvSpPr>
            <p:spPr>
              <a:xfrm>
                <a:off x="8183028" y="3301990"/>
                <a:ext cx="62351" cy="53466"/>
              </a:xfrm>
              <a:custGeom>
                <a:avLst/>
                <a:gdLst/>
                <a:ahLst/>
                <a:cxnLst/>
                <a:rect l="l" t="t" r="r" b="b"/>
                <a:pathLst>
                  <a:path w="1074" h="921" extrusionOk="0">
                    <a:moveTo>
                      <a:pt x="614" y="241"/>
                    </a:moveTo>
                    <a:cubicBezTo>
                      <a:pt x="738" y="241"/>
                      <a:pt x="834" y="337"/>
                      <a:pt x="834" y="461"/>
                    </a:cubicBezTo>
                    <a:cubicBezTo>
                      <a:pt x="834" y="591"/>
                      <a:pt x="729" y="681"/>
                      <a:pt x="616" y="681"/>
                    </a:cubicBezTo>
                    <a:cubicBezTo>
                      <a:pt x="562" y="681"/>
                      <a:pt x="507" y="661"/>
                      <a:pt x="461" y="614"/>
                    </a:cubicBezTo>
                    <a:cubicBezTo>
                      <a:pt x="317" y="480"/>
                      <a:pt x="422" y="241"/>
                      <a:pt x="614" y="241"/>
                    </a:cubicBezTo>
                    <a:close/>
                    <a:moveTo>
                      <a:pt x="610" y="0"/>
                    </a:moveTo>
                    <a:cubicBezTo>
                      <a:pt x="496" y="0"/>
                      <a:pt x="381" y="42"/>
                      <a:pt x="288" y="135"/>
                    </a:cubicBezTo>
                    <a:cubicBezTo>
                      <a:pt x="1" y="423"/>
                      <a:pt x="211" y="921"/>
                      <a:pt x="614" y="921"/>
                    </a:cubicBezTo>
                    <a:cubicBezTo>
                      <a:pt x="872" y="921"/>
                      <a:pt x="1074" y="710"/>
                      <a:pt x="1074" y="461"/>
                    </a:cubicBezTo>
                    <a:cubicBezTo>
                      <a:pt x="1074" y="183"/>
                      <a:pt x="846" y="0"/>
                      <a:pt x="6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2152;p65">
                <a:extLst>
                  <a:ext uri="{FF2B5EF4-FFF2-40B4-BE49-F238E27FC236}">
                    <a16:creationId xmlns:a16="http://schemas.microsoft.com/office/drawing/2014/main" xmlns="" id="{EE02AC57-5CB6-4958-8C1A-22E79D34B19F}"/>
                  </a:ext>
                </a:extLst>
              </p:cNvPr>
              <p:cNvSpPr/>
              <p:nvPr/>
            </p:nvSpPr>
            <p:spPr>
              <a:xfrm>
                <a:off x="7872137" y="3341526"/>
                <a:ext cx="190827" cy="218626"/>
              </a:xfrm>
              <a:custGeom>
                <a:avLst/>
                <a:gdLst/>
                <a:ahLst/>
                <a:cxnLst/>
                <a:rect l="l" t="t" r="r" b="b"/>
                <a:pathLst>
                  <a:path w="3287" h="3766" extrusionOk="0">
                    <a:moveTo>
                      <a:pt x="163" y="0"/>
                    </a:moveTo>
                    <a:cubicBezTo>
                      <a:pt x="0" y="0"/>
                      <a:pt x="0" y="240"/>
                      <a:pt x="163" y="240"/>
                    </a:cubicBezTo>
                    <a:lnTo>
                      <a:pt x="518" y="240"/>
                    </a:lnTo>
                    <a:cubicBezTo>
                      <a:pt x="642" y="594"/>
                      <a:pt x="1227" y="1993"/>
                      <a:pt x="2980" y="3229"/>
                    </a:cubicBezTo>
                    <a:lnTo>
                      <a:pt x="3037" y="3660"/>
                    </a:lnTo>
                    <a:cubicBezTo>
                      <a:pt x="3037" y="3718"/>
                      <a:pt x="3095" y="3765"/>
                      <a:pt x="3152" y="3765"/>
                    </a:cubicBezTo>
                    <a:lnTo>
                      <a:pt x="3171" y="3756"/>
                    </a:lnTo>
                    <a:cubicBezTo>
                      <a:pt x="3238" y="3746"/>
                      <a:pt x="3286" y="3689"/>
                      <a:pt x="3277" y="3622"/>
                    </a:cubicBezTo>
                    <a:lnTo>
                      <a:pt x="3219" y="3143"/>
                    </a:lnTo>
                    <a:cubicBezTo>
                      <a:pt x="3210" y="3114"/>
                      <a:pt x="3200" y="3085"/>
                      <a:pt x="3171" y="3066"/>
                    </a:cubicBezTo>
                    <a:cubicBezTo>
                      <a:pt x="1207" y="1696"/>
                      <a:pt x="728" y="96"/>
                      <a:pt x="728" y="87"/>
                    </a:cubicBezTo>
                    <a:cubicBezTo>
                      <a:pt x="719" y="29"/>
                      <a:pt x="661" y="0"/>
                      <a:pt x="6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2153;p65">
                <a:extLst>
                  <a:ext uri="{FF2B5EF4-FFF2-40B4-BE49-F238E27FC236}">
                    <a16:creationId xmlns:a16="http://schemas.microsoft.com/office/drawing/2014/main" xmlns="" id="{4FBDAE85-74E0-452C-9B09-9E87004E9AB1}"/>
                  </a:ext>
                </a:extLst>
              </p:cNvPr>
              <p:cNvSpPr/>
              <p:nvPr/>
            </p:nvSpPr>
            <p:spPr>
              <a:xfrm>
                <a:off x="8152432" y="2245719"/>
                <a:ext cx="437212" cy="766583"/>
              </a:xfrm>
              <a:custGeom>
                <a:avLst/>
                <a:gdLst/>
                <a:ahLst/>
                <a:cxnLst/>
                <a:rect l="l" t="t" r="r" b="b"/>
                <a:pathLst>
                  <a:path w="7531" h="13205" extrusionOk="0">
                    <a:moveTo>
                      <a:pt x="1919" y="1"/>
                    </a:moveTo>
                    <a:cubicBezTo>
                      <a:pt x="1456" y="1"/>
                      <a:pt x="1052" y="118"/>
                      <a:pt x="796" y="299"/>
                    </a:cubicBezTo>
                    <a:cubicBezTo>
                      <a:pt x="212" y="2493"/>
                      <a:pt x="1" y="4773"/>
                      <a:pt x="154" y="7044"/>
                    </a:cubicBezTo>
                    <a:cubicBezTo>
                      <a:pt x="346" y="9966"/>
                      <a:pt x="537" y="11317"/>
                      <a:pt x="959" y="11757"/>
                    </a:cubicBezTo>
                    <a:cubicBezTo>
                      <a:pt x="968" y="11768"/>
                      <a:pt x="986" y="11773"/>
                      <a:pt x="1011" y="11773"/>
                    </a:cubicBezTo>
                    <a:cubicBezTo>
                      <a:pt x="1195" y="11773"/>
                      <a:pt x="1757" y="11508"/>
                      <a:pt x="1993" y="11154"/>
                    </a:cubicBezTo>
                    <a:cubicBezTo>
                      <a:pt x="2415" y="12227"/>
                      <a:pt x="3402" y="12782"/>
                      <a:pt x="3507" y="12811"/>
                    </a:cubicBezTo>
                    <a:cubicBezTo>
                      <a:pt x="3513" y="12813"/>
                      <a:pt x="3519" y="12813"/>
                      <a:pt x="3524" y="12813"/>
                    </a:cubicBezTo>
                    <a:cubicBezTo>
                      <a:pt x="3627" y="12813"/>
                      <a:pt x="3753" y="12573"/>
                      <a:pt x="3862" y="12093"/>
                    </a:cubicBezTo>
                    <a:cubicBezTo>
                      <a:pt x="3862" y="12093"/>
                      <a:pt x="4551" y="13156"/>
                      <a:pt x="4762" y="13204"/>
                    </a:cubicBezTo>
                    <a:cubicBezTo>
                      <a:pt x="4764" y="13204"/>
                      <a:pt x="4766" y="13204"/>
                      <a:pt x="4769" y="13204"/>
                    </a:cubicBezTo>
                    <a:cubicBezTo>
                      <a:pt x="4992" y="13204"/>
                      <a:pt x="5913" y="11358"/>
                      <a:pt x="6017" y="9822"/>
                    </a:cubicBezTo>
                    <a:cubicBezTo>
                      <a:pt x="6017" y="9822"/>
                      <a:pt x="6636" y="10463"/>
                      <a:pt x="6926" y="10463"/>
                    </a:cubicBezTo>
                    <a:cubicBezTo>
                      <a:pt x="6965" y="10463"/>
                      <a:pt x="6998" y="10452"/>
                      <a:pt x="7023" y="10426"/>
                    </a:cubicBezTo>
                    <a:cubicBezTo>
                      <a:pt x="7234" y="10205"/>
                      <a:pt x="7531" y="4419"/>
                      <a:pt x="4868" y="2301"/>
                    </a:cubicBezTo>
                    <a:cubicBezTo>
                      <a:pt x="4260" y="577"/>
                      <a:pt x="2946" y="1"/>
                      <a:pt x="191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2154;p65">
                <a:extLst>
                  <a:ext uri="{FF2B5EF4-FFF2-40B4-BE49-F238E27FC236}">
                    <a16:creationId xmlns:a16="http://schemas.microsoft.com/office/drawing/2014/main" xmlns="" id="{DBF68B5E-B579-41B4-A274-FF71EF97201A}"/>
                  </a:ext>
                </a:extLst>
              </p:cNvPr>
              <p:cNvSpPr/>
              <p:nvPr/>
            </p:nvSpPr>
            <p:spPr>
              <a:xfrm>
                <a:off x="8152432" y="2245719"/>
                <a:ext cx="300435" cy="596373"/>
              </a:xfrm>
              <a:custGeom>
                <a:avLst/>
                <a:gdLst/>
                <a:ahLst/>
                <a:cxnLst/>
                <a:rect l="l" t="t" r="r" b="b"/>
                <a:pathLst>
                  <a:path w="5175" h="10273" extrusionOk="0">
                    <a:moveTo>
                      <a:pt x="1919" y="1"/>
                    </a:moveTo>
                    <a:cubicBezTo>
                      <a:pt x="1456" y="1"/>
                      <a:pt x="1052" y="118"/>
                      <a:pt x="796" y="299"/>
                    </a:cubicBezTo>
                    <a:cubicBezTo>
                      <a:pt x="212" y="2493"/>
                      <a:pt x="1" y="4773"/>
                      <a:pt x="154" y="7044"/>
                    </a:cubicBezTo>
                    <a:cubicBezTo>
                      <a:pt x="250" y="8462"/>
                      <a:pt x="346" y="9515"/>
                      <a:pt x="461" y="10272"/>
                    </a:cubicBezTo>
                    <a:cubicBezTo>
                      <a:pt x="3450" y="8711"/>
                      <a:pt x="5174" y="4467"/>
                      <a:pt x="4868" y="2301"/>
                    </a:cubicBezTo>
                    <a:cubicBezTo>
                      <a:pt x="4260" y="577"/>
                      <a:pt x="2946" y="1"/>
                      <a:pt x="191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2155;p65">
                <a:extLst>
                  <a:ext uri="{FF2B5EF4-FFF2-40B4-BE49-F238E27FC236}">
                    <a16:creationId xmlns:a16="http://schemas.microsoft.com/office/drawing/2014/main" xmlns="" id="{F031CA80-3289-47C8-BC4B-E7B1AE2E7962}"/>
                  </a:ext>
                </a:extLst>
              </p:cNvPr>
              <p:cNvSpPr/>
              <p:nvPr/>
            </p:nvSpPr>
            <p:spPr>
              <a:xfrm>
                <a:off x="8145756" y="2239159"/>
                <a:ext cx="432800" cy="780342"/>
              </a:xfrm>
              <a:custGeom>
                <a:avLst/>
                <a:gdLst/>
                <a:ahLst/>
                <a:cxnLst/>
                <a:rect l="l" t="t" r="r" b="b"/>
                <a:pathLst>
                  <a:path w="7455" h="13442" extrusionOk="0">
                    <a:moveTo>
                      <a:pt x="2025" y="240"/>
                    </a:moveTo>
                    <a:cubicBezTo>
                      <a:pt x="2286" y="240"/>
                      <a:pt x="2571" y="280"/>
                      <a:pt x="2865" y="374"/>
                    </a:cubicBezTo>
                    <a:cubicBezTo>
                      <a:pt x="3517" y="575"/>
                      <a:pt x="4389" y="1112"/>
                      <a:pt x="4868" y="2462"/>
                    </a:cubicBezTo>
                    <a:cubicBezTo>
                      <a:pt x="4877" y="2482"/>
                      <a:pt x="4887" y="2501"/>
                      <a:pt x="4906" y="2520"/>
                    </a:cubicBezTo>
                    <a:cubicBezTo>
                      <a:pt x="7454" y="4541"/>
                      <a:pt x="7234" y="10031"/>
                      <a:pt x="7052" y="10462"/>
                    </a:cubicBezTo>
                    <a:cubicBezTo>
                      <a:pt x="7048" y="10463"/>
                      <a:pt x="7045" y="10463"/>
                      <a:pt x="7040" y="10463"/>
                    </a:cubicBezTo>
                    <a:cubicBezTo>
                      <a:pt x="6929" y="10463"/>
                      <a:pt x="6569" y="10219"/>
                      <a:pt x="6218" y="9868"/>
                    </a:cubicBezTo>
                    <a:cubicBezTo>
                      <a:pt x="6196" y="9842"/>
                      <a:pt x="6166" y="9830"/>
                      <a:pt x="6137" y="9830"/>
                    </a:cubicBezTo>
                    <a:cubicBezTo>
                      <a:pt x="6080" y="9830"/>
                      <a:pt x="6024" y="9875"/>
                      <a:pt x="6017" y="9945"/>
                    </a:cubicBezTo>
                    <a:cubicBezTo>
                      <a:pt x="5921" y="11372"/>
                      <a:pt x="5097" y="12991"/>
                      <a:pt x="4877" y="13192"/>
                    </a:cubicBezTo>
                    <a:cubicBezTo>
                      <a:pt x="4743" y="13097"/>
                      <a:pt x="4369" y="12589"/>
                      <a:pt x="4082" y="12148"/>
                    </a:cubicBezTo>
                    <a:cubicBezTo>
                      <a:pt x="4053" y="12110"/>
                      <a:pt x="4015" y="12091"/>
                      <a:pt x="3977" y="12091"/>
                    </a:cubicBezTo>
                    <a:lnTo>
                      <a:pt x="3957" y="12100"/>
                    </a:lnTo>
                    <a:cubicBezTo>
                      <a:pt x="3910" y="12100"/>
                      <a:pt x="3871" y="12138"/>
                      <a:pt x="3862" y="12186"/>
                    </a:cubicBezTo>
                    <a:cubicBezTo>
                      <a:pt x="3747" y="12637"/>
                      <a:pt x="3660" y="12771"/>
                      <a:pt x="3632" y="12809"/>
                    </a:cubicBezTo>
                    <a:cubicBezTo>
                      <a:pt x="2990" y="12455"/>
                      <a:pt x="2492" y="11899"/>
                      <a:pt x="2223" y="11228"/>
                    </a:cubicBezTo>
                    <a:cubicBezTo>
                      <a:pt x="2202" y="11181"/>
                      <a:pt x="2154" y="11153"/>
                      <a:pt x="2108" y="11153"/>
                    </a:cubicBezTo>
                    <a:cubicBezTo>
                      <a:pt x="2070" y="11153"/>
                      <a:pt x="2034" y="11171"/>
                      <a:pt x="2013" y="11209"/>
                    </a:cubicBezTo>
                    <a:cubicBezTo>
                      <a:pt x="1792" y="11487"/>
                      <a:pt x="1486" y="11688"/>
                      <a:pt x="1141" y="11774"/>
                    </a:cubicBezTo>
                    <a:cubicBezTo>
                      <a:pt x="748" y="11305"/>
                      <a:pt x="556" y="9715"/>
                      <a:pt x="384" y="7157"/>
                    </a:cubicBezTo>
                    <a:cubicBezTo>
                      <a:pt x="240" y="4915"/>
                      <a:pt x="451" y="2664"/>
                      <a:pt x="1016" y="489"/>
                    </a:cubicBezTo>
                    <a:cubicBezTo>
                      <a:pt x="1236" y="346"/>
                      <a:pt x="1597" y="240"/>
                      <a:pt x="2025" y="240"/>
                    </a:cubicBezTo>
                    <a:close/>
                    <a:moveTo>
                      <a:pt x="2034" y="1"/>
                    </a:moveTo>
                    <a:cubicBezTo>
                      <a:pt x="1532" y="1"/>
                      <a:pt x="1107" y="136"/>
                      <a:pt x="844" y="326"/>
                    </a:cubicBezTo>
                    <a:cubicBezTo>
                      <a:pt x="825" y="336"/>
                      <a:pt x="806" y="364"/>
                      <a:pt x="796" y="383"/>
                    </a:cubicBezTo>
                    <a:cubicBezTo>
                      <a:pt x="221" y="2597"/>
                      <a:pt x="1" y="4886"/>
                      <a:pt x="144" y="7176"/>
                    </a:cubicBezTo>
                    <a:cubicBezTo>
                      <a:pt x="365" y="10347"/>
                      <a:pt x="566" y="11516"/>
                      <a:pt x="988" y="11966"/>
                    </a:cubicBezTo>
                    <a:cubicBezTo>
                      <a:pt x="1027" y="11998"/>
                      <a:pt x="1074" y="12016"/>
                      <a:pt x="1121" y="12016"/>
                    </a:cubicBezTo>
                    <a:cubicBezTo>
                      <a:pt x="1131" y="12016"/>
                      <a:pt x="1141" y="12016"/>
                      <a:pt x="1150" y="12014"/>
                    </a:cubicBezTo>
                    <a:cubicBezTo>
                      <a:pt x="1361" y="11995"/>
                      <a:pt x="1802" y="11784"/>
                      <a:pt x="2080" y="11497"/>
                    </a:cubicBezTo>
                    <a:cubicBezTo>
                      <a:pt x="2549" y="12512"/>
                      <a:pt x="3469" y="13010"/>
                      <a:pt x="3584" y="13049"/>
                    </a:cubicBezTo>
                    <a:cubicBezTo>
                      <a:pt x="3598" y="13051"/>
                      <a:pt x="3612" y="13052"/>
                      <a:pt x="3625" y="13052"/>
                    </a:cubicBezTo>
                    <a:cubicBezTo>
                      <a:pt x="3665" y="13052"/>
                      <a:pt x="3701" y="13041"/>
                      <a:pt x="3737" y="13020"/>
                    </a:cubicBezTo>
                    <a:cubicBezTo>
                      <a:pt x="3785" y="13001"/>
                      <a:pt x="3900" y="12934"/>
                      <a:pt x="4024" y="12503"/>
                    </a:cubicBezTo>
                    <a:cubicBezTo>
                      <a:pt x="4302" y="12905"/>
                      <a:pt x="4666" y="13394"/>
                      <a:pt x="4848" y="13441"/>
                    </a:cubicBezTo>
                    <a:lnTo>
                      <a:pt x="4887" y="13441"/>
                    </a:lnTo>
                    <a:cubicBezTo>
                      <a:pt x="4935" y="13441"/>
                      <a:pt x="4983" y="13422"/>
                      <a:pt x="5021" y="13403"/>
                    </a:cubicBezTo>
                    <a:cubicBezTo>
                      <a:pt x="5347" y="13154"/>
                      <a:pt x="6075" y="11573"/>
                      <a:pt x="6238" y="10213"/>
                    </a:cubicBezTo>
                    <a:cubicBezTo>
                      <a:pt x="6458" y="10414"/>
                      <a:pt x="6812" y="10701"/>
                      <a:pt x="7052" y="10701"/>
                    </a:cubicBezTo>
                    <a:cubicBezTo>
                      <a:pt x="7119" y="10701"/>
                      <a:pt x="7186" y="10682"/>
                      <a:pt x="7234" y="10634"/>
                    </a:cubicBezTo>
                    <a:cubicBezTo>
                      <a:pt x="7378" y="10481"/>
                      <a:pt x="7435" y="9303"/>
                      <a:pt x="7358" y="8163"/>
                    </a:cubicBezTo>
                    <a:cubicBezTo>
                      <a:pt x="7253" y="6591"/>
                      <a:pt x="6812" y="3746"/>
                      <a:pt x="5088" y="2357"/>
                    </a:cubicBezTo>
                    <a:cubicBezTo>
                      <a:pt x="4686" y="1236"/>
                      <a:pt x="3929" y="460"/>
                      <a:pt x="2942" y="144"/>
                    </a:cubicBezTo>
                    <a:cubicBezTo>
                      <a:pt x="2624" y="44"/>
                      <a:pt x="2317" y="1"/>
                      <a:pt x="20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2156;p65">
                <a:extLst>
                  <a:ext uri="{FF2B5EF4-FFF2-40B4-BE49-F238E27FC236}">
                    <a16:creationId xmlns:a16="http://schemas.microsoft.com/office/drawing/2014/main" xmlns="" id="{5CD8DA7F-CC75-4D4A-99C7-3178CCC3B695}"/>
                  </a:ext>
                </a:extLst>
              </p:cNvPr>
              <p:cNvSpPr/>
              <p:nvPr/>
            </p:nvSpPr>
            <p:spPr>
              <a:xfrm>
                <a:off x="8124101" y="2259188"/>
                <a:ext cx="201393" cy="215839"/>
              </a:xfrm>
              <a:custGeom>
                <a:avLst/>
                <a:gdLst/>
                <a:ahLst/>
                <a:cxnLst/>
                <a:rect l="l" t="t" r="r" b="b"/>
                <a:pathLst>
                  <a:path w="3469" h="3718" extrusionOk="0">
                    <a:moveTo>
                      <a:pt x="1734" y="0"/>
                    </a:moveTo>
                    <a:cubicBezTo>
                      <a:pt x="776" y="0"/>
                      <a:pt x="0" y="834"/>
                      <a:pt x="0" y="1859"/>
                    </a:cubicBezTo>
                    <a:cubicBezTo>
                      <a:pt x="0" y="2884"/>
                      <a:pt x="776" y="3717"/>
                      <a:pt x="1734" y="3717"/>
                    </a:cubicBezTo>
                    <a:cubicBezTo>
                      <a:pt x="2692" y="3717"/>
                      <a:pt x="3468" y="2884"/>
                      <a:pt x="3468" y="1859"/>
                    </a:cubicBezTo>
                    <a:cubicBezTo>
                      <a:pt x="3468" y="834"/>
                      <a:pt x="2692" y="0"/>
                      <a:pt x="17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2157;p65">
                <a:extLst>
                  <a:ext uri="{FF2B5EF4-FFF2-40B4-BE49-F238E27FC236}">
                    <a16:creationId xmlns:a16="http://schemas.microsoft.com/office/drawing/2014/main" xmlns="" id="{1CE220D8-2890-4708-813F-782AFBF95E14}"/>
                  </a:ext>
                </a:extLst>
              </p:cNvPr>
              <p:cNvSpPr/>
              <p:nvPr/>
            </p:nvSpPr>
            <p:spPr>
              <a:xfrm>
                <a:off x="8117424" y="2252512"/>
                <a:ext cx="214745" cy="229714"/>
              </a:xfrm>
              <a:custGeom>
                <a:avLst/>
                <a:gdLst/>
                <a:ahLst/>
                <a:cxnLst/>
                <a:rect l="l" t="t" r="r" b="b"/>
                <a:pathLst>
                  <a:path w="3699" h="3957" extrusionOk="0">
                    <a:moveTo>
                      <a:pt x="1849" y="240"/>
                    </a:moveTo>
                    <a:cubicBezTo>
                      <a:pt x="2740" y="240"/>
                      <a:pt x="3459" y="1025"/>
                      <a:pt x="3459" y="1983"/>
                    </a:cubicBezTo>
                    <a:cubicBezTo>
                      <a:pt x="3459" y="2941"/>
                      <a:pt x="2750" y="3727"/>
                      <a:pt x="1849" y="3727"/>
                    </a:cubicBezTo>
                    <a:cubicBezTo>
                      <a:pt x="958" y="3727"/>
                      <a:pt x="240" y="2941"/>
                      <a:pt x="240" y="1983"/>
                    </a:cubicBezTo>
                    <a:cubicBezTo>
                      <a:pt x="240" y="1025"/>
                      <a:pt x="958" y="249"/>
                      <a:pt x="1849" y="249"/>
                    </a:cubicBezTo>
                    <a:lnTo>
                      <a:pt x="1849" y="240"/>
                    </a:lnTo>
                    <a:close/>
                    <a:moveTo>
                      <a:pt x="1849" y="0"/>
                    </a:moveTo>
                    <a:cubicBezTo>
                      <a:pt x="824" y="0"/>
                      <a:pt x="0" y="891"/>
                      <a:pt x="0" y="1983"/>
                    </a:cubicBezTo>
                    <a:cubicBezTo>
                      <a:pt x="0" y="3075"/>
                      <a:pt x="824" y="3957"/>
                      <a:pt x="1849" y="3957"/>
                    </a:cubicBezTo>
                    <a:cubicBezTo>
                      <a:pt x="2874" y="3957"/>
                      <a:pt x="3698" y="3075"/>
                      <a:pt x="3698" y="1983"/>
                    </a:cubicBezTo>
                    <a:cubicBezTo>
                      <a:pt x="3698" y="891"/>
                      <a:pt x="2874" y="0"/>
                      <a:pt x="1849" y="0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2158;p65">
                <a:extLst>
                  <a:ext uri="{FF2B5EF4-FFF2-40B4-BE49-F238E27FC236}">
                    <a16:creationId xmlns:a16="http://schemas.microsoft.com/office/drawing/2014/main" xmlns="" id="{2384A3F4-C8EA-46AB-BBBA-EF0B6B632911}"/>
                  </a:ext>
                </a:extLst>
              </p:cNvPr>
              <p:cNvSpPr/>
              <p:nvPr/>
            </p:nvSpPr>
            <p:spPr>
              <a:xfrm>
                <a:off x="7167452" y="2046936"/>
                <a:ext cx="1055092" cy="965413"/>
              </a:xfrm>
              <a:custGeom>
                <a:avLst/>
                <a:gdLst/>
                <a:ahLst/>
                <a:cxnLst/>
                <a:rect l="l" t="t" r="r" b="b"/>
                <a:pathLst>
                  <a:path w="18174" h="16630" extrusionOk="0">
                    <a:moveTo>
                      <a:pt x="8534" y="0"/>
                    </a:moveTo>
                    <a:cubicBezTo>
                      <a:pt x="8234" y="0"/>
                      <a:pt x="7928" y="9"/>
                      <a:pt x="7616" y="25"/>
                    </a:cubicBezTo>
                    <a:cubicBezTo>
                      <a:pt x="2941" y="265"/>
                      <a:pt x="1361" y="2095"/>
                      <a:pt x="632" y="4854"/>
                    </a:cubicBezTo>
                    <a:cubicBezTo>
                      <a:pt x="0" y="7249"/>
                      <a:pt x="604" y="9548"/>
                      <a:pt x="585" y="10046"/>
                    </a:cubicBezTo>
                    <a:cubicBezTo>
                      <a:pt x="288" y="11004"/>
                      <a:pt x="125" y="11962"/>
                      <a:pt x="345" y="12652"/>
                    </a:cubicBezTo>
                    <a:cubicBezTo>
                      <a:pt x="1083" y="14884"/>
                      <a:pt x="4675" y="16561"/>
                      <a:pt x="7990" y="16628"/>
                    </a:cubicBezTo>
                    <a:cubicBezTo>
                      <a:pt x="8030" y="16629"/>
                      <a:pt x="8071" y="16629"/>
                      <a:pt x="8111" y="16629"/>
                    </a:cubicBezTo>
                    <a:cubicBezTo>
                      <a:pt x="10521" y="16629"/>
                      <a:pt x="13943" y="15248"/>
                      <a:pt x="14735" y="14070"/>
                    </a:cubicBezTo>
                    <a:cubicBezTo>
                      <a:pt x="15932" y="13313"/>
                      <a:pt x="18174" y="9031"/>
                      <a:pt x="16967" y="5208"/>
                    </a:cubicBezTo>
                    <a:cubicBezTo>
                      <a:pt x="15849" y="1640"/>
                      <a:pt x="12745" y="0"/>
                      <a:pt x="85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2159;p65">
                <a:extLst>
                  <a:ext uri="{FF2B5EF4-FFF2-40B4-BE49-F238E27FC236}">
                    <a16:creationId xmlns:a16="http://schemas.microsoft.com/office/drawing/2014/main" xmlns="" id="{F5FF23A9-E05F-4BF7-A9E3-595ABA3AABE3}"/>
                  </a:ext>
                </a:extLst>
              </p:cNvPr>
              <p:cNvSpPr/>
              <p:nvPr/>
            </p:nvSpPr>
            <p:spPr>
              <a:xfrm>
                <a:off x="7681887" y="2646248"/>
                <a:ext cx="258693" cy="188148"/>
              </a:xfrm>
              <a:custGeom>
                <a:avLst/>
                <a:gdLst/>
                <a:ahLst/>
                <a:cxnLst/>
                <a:rect l="l" t="t" r="r" b="b"/>
                <a:pathLst>
                  <a:path w="4456" h="3241" extrusionOk="0">
                    <a:moveTo>
                      <a:pt x="2190" y="0"/>
                    </a:moveTo>
                    <a:cubicBezTo>
                      <a:pt x="1006" y="0"/>
                      <a:pt x="39" y="699"/>
                      <a:pt x="20" y="1572"/>
                    </a:cubicBezTo>
                    <a:cubicBezTo>
                      <a:pt x="1" y="2473"/>
                      <a:pt x="978" y="3220"/>
                      <a:pt x="2195" y="3239"/>
                    </a:cubicBezTo>
                    <a:cubicBezTo>
                      <a:pt x="2219" y="3240"/>
                      <a:pt x="2242" y="3240"/>
                      <a:pt x="2266" y="3240"/>
                    </a:cubicBezTo>
                    <a:cubicBezTo>
                      <a:pt x="3451" y="3240"/>
                      <a:pt x="4418" y="2541"/>
                      <a:pt x="4437" y="1668"/>
                    </a:cubicBezTo>
                    <a:cubicBezTo>
                      <a:pt x="4456" y="767"/>
                      <a:pt x="3488" y="20"/>
                      <a:pt x="2262" y="1"/>
                    </a:cubicBezTo>
                    <a:cubicBezTo>
                      <a:pt x="2238" y="0"/>
                      <a:pt x="2214" y="0"/>
                      <a:pt x="219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2160;p65">
                <a:extLst>
                  <a:ext uri="{FF2B5EF4-FFF2-40B4-BE49-F238E27FC236}">
                    <a16:creationId xmlns:a16="http://schemas.microsoft.com/office/drawing/2014/main" xmlns="" id="{49681625-1296-45C1-A2EB-6B82F110C9D0}"/>
                  </a:ext>
                </a:extLst>
              </p:cNvPr>
              <p:cNvSpPr/>
              <p:nvPr/>
            </p:nvSpPr>
            <p:spPr>
              <a:xfrm>
                <a:off x="7175754" y="2634056"/>
                <a:ext cx="194194" cy="188613"/>
              </a:xfrm>
              <a:custGeom>
                <a:avLst/>
                <a:gdLst/>
                <a:ahLst/>
                <a:cxnLst/>
                <a:rect l="l" t="t" r="r" b="b"/>
                <a:pathLst>
                  <a:path w="3345" h="3249" extrusionOk="0">
                    <a:moveTo>
                      <a:pt x="1160" y="0"/>
                    </a:moveTo>
                    <a:cubicBezTo>
                      <a:pt x="901" y="0"/>
                      <a:pt x="643" y="29"/>
                      <a:pt x="394" y="86"/>
                    </a:cubicBezTo>
                    <a:cubicBezTo>
                      <a:pt x="135" y="987"/>
                      <a:pt x="1" y="1888"/>
                      <a:pt x="212" y="2539"/>
                    </a:cubicBezTo>
                    <a:cubicBezTo>
                      <a:pt x="288" y="2769"/>
                      <a:pt x="384" y="2980"/>
                      <a:pt x="509" y="3181"/>
                    </a:cubicBezTo>
                    <a:cubicBezTo>
                      <a:pt x="700" y="3219"/>
                      <a:pt x="892" y="3248"/>
                      <a:pt x="1093" y="3248"/>
                    </a:cubicBezTo>
                    <a:cubicBezTo>
                      <a:pt x="1117" y="3249"/>
                      <a:pt x="1141" y="3249"/>
                      <a:pt x="1164" y="3249"/>
                    </a:cubicBezTo>
                    <a:cubicBezTo>
                      <a:pt x="2349" y="3249"/>
                      <a:pt x="3316" y="2550"/>
                      <a:pt x="3325" y="1677"/>
                    </a:cubicBezTo>
                    <a:cubicBezTo>
                      <a:pt x="3344" y="776"/>
                      <a:pt x="2367" y="29"/>
                      <a:pt x="116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2161;p65">
                <a:extLst>
                  <a:ext uri="{FF2B5EF4-FFF2-40B4-BE49-F238E27FC236}">
                    <a16:creationId xmlns:a16="http://schemas.microsoft.com/office/drawing/2014/main" xmlns="" id="{827FA4F7-1D22-46DE-8703-1C849431D921}"/>
                  </a:ext>
                </a:extLst>
              </p:cNvPr>
              <p:cNvSpPr/>
              <p:nvPr/>
            </p:nvSpPr>
            <p:spPr>
              <a:xfrm>
                <a:off x="7168555" y="2040840"/>
                <a:ext cx="1061768" cy="978649"/>
              </a:xfrm>
              <a:custGeom>
                <a:avLst/>
                <a:gdLst/>
                <a:ahLst/>
                <a:cxnLst/>
                <a:rect l="l" t="t" r="r" b="b"/>
                <a:pathLst>
                  <a:path w="18289" h="16858" extrusionOk="0">
                    <a:moveTo>
                      <a:pt x="8527" y="226"/>
                    </a:moveTo>
                    <a:cubicBezTo>
                      <a:pt x="12924" y="226"/>
                      <a:pt x="15789" y="1989"/>
                      <a:pt x="16842" y="5351"/>
                    </a:cubicBezTo>
                    <a:cubicBezTo>
                      <a:pt x="18002" y="9030"/>
                      <a:pt x="15846" y="13322"/>
                      <a:pt x="14658" y="14070"/>
                    </a:cubicBezTo>
                    <a:lnTo>
                      <a:pt x="14639" y="14089"/>
                    </a:lnTo>
                    <a:lnTo>
                      <a:pt x="14620" y="14108"/>
                    </a:lnTo>
                    <a:cubicBezTo>
                      <a:pt x="13896" y="15198"/>
                      <a:pt x="10584" y="16610"/>
                      <a:pt x="8125" y="16610"/>
                    </a:cubicBezTo>
                    <a:cubicBezTo>
                      <a:pt x="8077" y="16610"/>
                      <a:pt x="8028" y="16609"/>
                      <a:pt x="7981" y="16608"/>
                    </a:cubicBezTo>
                    <a:cubicBezTo>
                      <a:pt x="4513" y="16541"/>
                      <a:pt x="1131" y="14788"/>
                      <a:pt x="451" y="12719"/>
                    </a:cubicBezTo>
                    <a:cubicBezTo>
                      <a:pt x="269" y="12134"/>
                      <a:pt x="345" y="11282"/>
                      <a:pt x="690" y="10180"/>
                    </a:cubicBezTo>
                    <a:lnTo>
                      <a:pt x="690" y="10151"/>
                    </a:lnTo>
                    <a:cubicBezTo>
                      <a:pt x="680" y="9950"/>
                      <a:pt x="661" y="9749"/>
                      <a:pt x="623" y="9548"/>
                    </a:cubicBezTo>
                    <a:cubicBezTo>
                      <a:pt x="498" y="8599"/>
                      <a:pt x="249" y="6827"/>
                      <a:pt x="738" y="4987"/>
                    </a:cubicBezTo>
                    <a:cubicBezTo>
                      <a:pt x="1351" y="2688"/>
                      <a:pt x="2606" y="513"/>
                      <a:pt x="7607" y="255"/>
                    </a:cubicBezTo>
                    <a:cubicBezTo>
                      <a:pt x="7923" y="236"/>
                      <a:pt x="8230" y="226"/>
                      <a:pt x="8527" y="226"/>
                    </a:cubicBezTo>
                    <a:close/>
                    <a:moveTo>
                      <a:pt x="8514" y="1"/>
                    </a:moveTo>
                    <a:cubicBezTo>
                      <a:pt x="8218" y="1"/>
                      <a:pt x="7915" y="9"/>
                      <a:pt x="7607" y="25"/>
                    </a:cubicBezTo>
                    <a:cubicBezTo>
                      <a:pt x="2453" y="283"/>
                      <a:pt x="1150" y="2535"/>
                      <a:pt x="508" y="4930"/>
                    </a:cubicBezTo>
                    <a:cubicBezTo>
                      <a:pt x="0" y="6808"/>
                      <a:pt x="259" y="8618"/>
                      <a:pt x="393" y="9586"/>
                    </a:cubicBezTo>
                    <a:cubicBezTo>
                      <a:pt x="422" y="9835"/>
                      <a:pt x="451" y="10027"/>
                      <a:pt x="451" y="10132"/>
                    </a:cubicBezTo>
                    <a:cubicBezTo>
                      <a:pt x="96" y="11272"/>
                      <a:pt x="19" y="12173"/>
                      <a:pt x="221" y="12795"/>
                    </a:cubicBezTo>
                    <a:cubicBezTo>
                      <a:pt x="939" y="14961"/>
                      <a:pt x="4417" y="16781"/>
                      <a:pt x="7981" y="16857"/>
                    </a:cubicBezTo>
                    <a:lnTo>
                      <a:pt x="8105" y="16857"/>
                    </a:lnTo>
                    <a:cubicBezTo>
                      <a:pt x="10481" y="16848"/>
                      <a:pt x="13930" y="15526"/>
                      <a:pt x="14811" y="14261"/>
                    </a:cubicBezTo>
                    <a:cubicBezTo>
                      <a:pt x="16086" y="13428"/>
                      <a:pt x="18289" y="9117"/>
                      <a:pt x="17082" y="5284"/>
                    </a:cubicBezTo>
                    <a:cubicBezTo>
                      <a:pt x="16488" y="3397"/>
                      <a:pt x="15338" y="1989"/>
                      <a:pt x="13652" y="1098"/>
                    </a:cubicBezTo>
                    <a:cubicBezTo>
                      <a:pt x="12257" y="371"/>
                      <a:pt x="10533" y="1"/>
                      <a:pt x="85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2162;p65">
                <a:extLst>
                  <a:ext uri="{FF2B5EF4-FFF2-40B4-BE49-F238E27FC236}">
                    <a16:creationId xmlns:a16="http://schemas.microsoft.com/office/drawing/2014/main" xmlns="" id="{B1173B46-3E9A-495D-ACD0-BD79E85111BB}"/>
                  </a:ext>
                </a:extLst>
              </p:cNvPr>
              <p:cNvSpPr/>
              <p:nvPr/>
            </p:nvSpPr>
            <p:spPr>
              <a:xfrm>
                <a:off x="7317585" y="1939300"/>
                <a:ext cx="1006209" cy="880540"/>
              </a:xfrm>
              <a:custGeom>
                <a:avLst/>
                <a:gdLst/>
                <a:ahLst/>
                <a:cxnLst/>
                <a:rect l="l" t="t" r="r" b="b"/>
                <a:pathLst>
                  <a:path w="17332" h="15168" extrusionOk="0">
                    <a:moveTo>
                      <a:pt x="6023" y="0"/>
                    </a:moveTo>
                    <a:cubicBezTo>
                      <a:pt x="3455" y="0"/>
                      <a:pt x="1028" y="646"/>
                      <a:pt x="1" y="1506"/>
                    </a:cubicBezTo>
                    <a:cubicBezTo>
                      <a:pt x="9409" y="3316"/>
                      <a:pt x="11392" y="9457"/>
                      <a:pt x="11392" y="9457"/>
                    </a:cubicBezTo>
                    <a:lnTo>
                      <a:pt x="13183" y="15167"/>
                    </a:lnTo>
                    <a:lnTo>
                      <a:pt x="14141" y="15167"/>
                    </a:lnTo>
                    <a:cubicBezTo>
                      <a:pt x="16862" y="13701"/>
                      <a:pt x="17331" y="8882"/>
                      <a:pt x="16316" y="6344"/>
                    </a:cubicBezTo>
                    <a:cubicBezTo>
                      <a:pt x="15291" y="3795"/>
                      <a:pt x="13269" y="1582"/>
                      <a:pt x="9696" y="500"/>
                    </a:cubicBezTo>
                    <a:cubicBezTo>
                      <a:pt x="8533" y="150"/>
                      <a:pt x="7262" y="0"/>
                      <a:pt x="60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2163;p65">
                <a:extLst>
                  <a:ext uri="{FF2B5EF4-FFF2-40B4-BE49-F238E27FC236}">
                    <a16:creationId xmlns:a16="http://schemas.microsoft.com/office/drawing/2014/main" xmlns="" id="{6CF99A62-9843-4ABD-A3A6-5766ED630DD4}"/>
                  </a:ext>
                </a:extLst>
              </p:cNvPr>
              <p:cNvSpPr/>
              <p:nvPr/>
            </p:nvSpPr>
            <p:spPr>
              <a:xfrm>
                <a:off x="7954983" y="2359277"/>
                <a:ext cx="361044" cy="460589"/>
              </a:xfrm>
              <a:custGeom>
                <a:avLst/>
                <a:gdLst/>
                <a:ahLst/>
                <a:cxnLst/>
                <a:rect l="l" t="t" r="r" b="b"/>
                <a:pathLst>
                  <a:path w="6219" h="7934" extrusionOk="0">
                    <a:moveTo>
                      <a:pt x="5605" y="1"/>
                    </a:moveTo>
                    <a:lnTo>
                      <a:pt x="5605" y="1"/>
                    </a:lnTo>
                    <a:cubicBezTo>
                      <a:pt x="4580" y="269"/>
                      <a:pt x="2137" y="892"/>
                      <a:pt x="1" y="1323"/>
                    </a:cubicBezTo>
                    <a:cubicBezTo>
                      <a:pt x="164" y="1610"/>
                      <a:pt x="298" y="1907"/>
                      <a:pt x="413" y="2223"/>
                    </a:cubicBezTo>
                    <a:lnTo>
                      <a:pt x="2204" y="7933"/>
                    </a:lnTo>
                    <a:lnTo>
                      <a:pt x="3162" y="7933"/>
                    </a:lnTo>
                    <a:cubicBezTo>
                      <a:pt x="5586" y="6630"/>
                      <a:pt x="6218" y="2654"/>
                      <a:pt x="560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2164;p65">
                <a:extLst>
                  <a:ext uri="{FF2B5EF4-FFF2-40B4-BE49-F238E27FC236}">
                    <a16:creationId xmlns:a16="http://schemas.microsoft.com/office/drawing/2014/main" xmlns="" id="{DD9B55C6-1E09-4872-9A24-096A0CCBCB87}"/>
                  </a:ext>
                </a:extLst>
              </p:cNvPr>
              <p:cNvSpPr/>
              <p:nvPr/>
            </p:nvSpPr>
            <p:spPr>
              <a:xfrm>
                <a:off x="7309805" y="1932449"/>
                <a:ext cx="1020665" cy="894067"/>
              </a:xfrm>
              <a:custGeom>
                <a:avLst/>
                <a:gdLst/>
                <a:ahLst/>
                <a:cxnLst/>
                <a:rect l="l" t="t" r="r" b="b"/>
                <a:pathLst>
                  <a:path w="17581" h="15401" extrusionOk="0">
                    <a:moveTo>
                      <a:pt x="6171" y="245"/>
                    </a:moveTo>
                    <a:cubicBezTo>
                      <a:pt x="7407" y="245"/>
                      <a:pt x="8665" y="393"/>
                      <a:pt x="9792" y="733"/>
                    </a:cubicBezTo>
                    <a:cubicBezTo>
                      <a:pt x="12982" y="1700"/>
                      <a:pt x="15185" y="3635"/>
                      <a:pt x="16335" y="6500"/>
                    </a:cubicBezTo>
                    <a:cubicBezTo>
                      <a:pt x="17331" y="8991"/>
                      <a:pt x="16891" y="13714"/>
                      <a:pt x="14247" y="15161"/>
                    </a:cubicBezTo>
                    <a:lnTo>
                      <a:pt x="13403" y="15161"/>
                    </a:lnTo>
                    <a:lnTo>
                      <a:pt x="11631" y="9537"/>
                    </a:lnTo>
                    <a:cubicBezTo>
                      <a:pt x="11612" y="9470"/>
                      <a:pt x="11123" y="7956"/>
                      <a:pt x="9447" y="6193"/>
                    </a:cubicBezTo>
                    <a:cubicBezTo>
                      <a:pt x="7933" y="4603"/>
                      <a:pt x="5145" y="2524"/>
                      <a:pt x="413" y="1557"/>
                    </a:cubicBezTo>
                    <a:cubicBezTo>
                      <a:pt x="1538" y="783"/>
                      <a:pt x="3813" y="245"/>
                      <a:pt x="6171" y="245"/>
                    </a:cubicBezTo>
                    <a:close/>
                    <a:moveTo>
                      <a:pt x="6121" y="1"/>
                    </a:moveTo>
                    <a:cubicBezTo>
                      <a:pt x="3567" y="1"/>
                      <a:pt x="1131" y="634"/>
                      <a:pt x="49" y="1537"/>
                    </a:cubicBezTo>
                    <a:cubicBezTo>
                      <a:pt x="10" y="1566"/>
                      <a:pt x="1" y="1614"/>
                      <a:pt x="10" y="1652"/>
                    </a:cubicBezTo>
                    <a:cubicBezTo>
                      <a:pt x="20" y="1700"/>
                      <a:pt x="58" y="1729"/>
                      <a:pt x="106" y="1739"/>
                    </a:cubicBezTo>
                    <a:cubicBezTo>
                      <a:pt x="4925" y="2668"/>
                      <a:pt x="7742" y="4756"/>
                      <a:pt x="9255" y="6347"/>
                    </a:cubicBezTo>
                    <a:cubicBezTo>
                      <a:pt x="10893" y="8071"/>
                      <a:pt x="11401" y="9594"/>
                      <a:pt x="11401" y="9604"/>
                    </a:cubicBezTo>
                    <a:lnTo>
                      <a:pt x="13202" y="15314"/>
                    </a:lnTo>
                    <a:cubicBezTo>
                      <a:pt x="13212" y="15371"/>
                      <a:pt x="13260" y="15400"/>
                      <a:pt x="13317" y="15400"/>
                    </a:cubicBezTo>
                    <a:lnTo>
                      <a:pt x="14275" y="15400"/>
                    </a:lnTo>
                    <a:cubicBezTo>
                      <a:pt x="14294" y="15400"/>
                      <a:pt x="14314" y="15400"/>
                      <a:pt x="14323" y="15390"/>
                    </a:cubicBezTo>
                    <a:cubicBezTo>
                      <a:pt x="17101" y="13896"/>
                      <a:pt x="17580" y="8991"/>
                      <a:pt x="16555" y="6414"/>
                    </a:cubicBezTo>
                    <a:cubicBezTo>
                      <a:pt x="15377" y="3482"/>
                      <a:pt x="13126" y="1489"/>
                      <a:pt x="9859" y="512"/>
                    </a:cubicBezTo>
                    <a:cubicBezTo>
                      <a:pt x="8684" y="157"/>
                      <a:pt x="7388" y="1"/>
                      <a:pt x="61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2165;p65">
                <a:extLst>
                  <a:ext uri="{FF2B5EF4-FFF2-40B4-BE49-F238E27FC236}">
                    <a16:creationId xmlns:a16="http://schemas.microsoft.com/office/drawing/2014/main" xmlns="" id="{3876EA8D-AE6C-4A79-A796-144222F992BA}"/>
                  </a:ext>
                </a:extLst>
              </p:cNvPr>
              <p:cNvSpPr/>
              <p:nvPr/>
            </p:nvSpPr>
            <p:spPr>
              <a:xfrm>
                <a:off x="8012285" y="2644622"/>
                <a:ext cx="185254" cy="224141"/>
              </a:xfrm>
              <a:custGeom>
                <a:avLst/>
                <a:gdLst/>
                <a:ahLst/>
                <a:cxnLst/>
                <a:rect l="l" t="t" r="r" b="b"/>
                <a:pathLst>
                  <a:path w="3191" h="3861" extrusionOk="0">
                    <a:moveTo>
                      <a:pt x="1860" y="0"/>
                    </a:moveTo>
                    <a:cubicBezTo>
                      <a:pt x="1487" y="0"/>
                      <a:pt x="1068" y="144"/>
                      <a:pt x="738" y="489"/>
                    </a:cubicBezTo>
                    <a:lnTo>
                      <a:pt x="1" y="3727"/>
                    </a:lnTo>
                    <a:cubicBezTo>
                      <a:pt x="211" y="3817"/>
                      <a:pt x="437" y="3861"/>
                      <a:pt x="668" y="3861"/>
                    </a:cubicBezTo>
                    <a:cubicBezTo>
                      <a:pt x="1374" y="3861"/>
                      <a:pt x="2118" y="3453"/>
                      <a:pt x="2558" y="2702"/>
                    </a:cubicBezTo>
                    <a:cubicBezTo>
                      <a:pt x="3191" y="1610"/>
                      <a:pt x="3085" y="805"/>
                      <a:pt x="2645" y="297"/>
                    </a:cubicBezTo>
                    <a:cubicBezTo>
                      <a:pt x="2483" y="113"/>
                      <a:pt x="2189" y="0"/>
                      <a:pt x="1860" y="0"/>
                    </a:cubicBezTo>
                    <a:close/>
                  </a:path>
                </a:pathLst>
              </a:custGeom>
              <a:solidFill>
                <a:srgbClr val="F6E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2166;p65">
                <a:extLst>
                  <a:ext uri="{FF2B5EF4-FFF2-40B4-BE49-F238E27FC236}">
                    <a16:creationId xmlns:a16="http://schemas.microsoft.com/office/drawing/2014/main" xmlns="" id="{CCC49394-1D1D-440B-B981-8A340544E595}"/>
                  </a:ext>
                </a:extLst>
              </p:cNvPr>
              <p:cNvSpPr/>
              <p:nvPr/>
            </p:nvSpPr>
            <p:spPr>
              <a:xfrm>
                <a:off x="8058672" y="2704071"/>
                <a:ext cx="77155" cy="85744"/>
              </a:xfrm>
              <a:custGeom>
                <a:avLst/>
                <a:gdLst/>
                <a:ahLst/>
                <a:cxnLst/>
                <a:rect l="l" t="t" r="r" b="b"/>
                <a:pathLst>
                  <a:path w="1329" h="1477" extrusionOk="0">
                    <a:moveTo>
                      <a:pt x="1202" y="0"/>
                    </a:moveTo>
                    <a:cubicBezTo>
                      <a:pt x="1196" y="0"/>
                      <a:pt x="1190" y="1"/>
                      <a:pt x="1185" y="1"/>
                    </a:cubicBezTo>
                    <a:cubicBezTo>
                      <a:pt x="1156" y="1"/>
                      <a:pt x="437" y="107"/>
                      <a:pt x="35" y="1170"/>
                    </a:cubicBezTo>
                    <a:cubicBezTo>
                      <a:pt x="0" y="1254"/>
                      <a:pt x="67" y="1328"/>
                      <a:pt x="143" y="1328"/>
                    </a:cubicBezTo>
                    <a:cubicBezTo>
                      <a:pt x="172" y="1328"/>
                      <a:pt x="201" y="1318"/>
                      <a:pt x="227" y="1295"/>
                    </a:cubicBezTo>
                    <a:cubicBezTo>
                      <a:pt x="340" y="1196"/>
                      <a:pt x="484" y="1138"/>
                      <a:pt x="633" y="1138"/>
                    </a:cubicBezTo>
                    <a:cubicBezTo>
                      <a:pt x="686" y="1138"/>
                      <a:pt x="739" y="1146"/>
                      <a:pt x="792" y="1161"/>
                    </a:cubicBezTo>
                    <a:cubicBezTo>
                      <a:pt x="916" y="1189"/>
                      <a:pt x="1012" y="1276"/>
                      <a:pt x="1060" y="1391"/>
                    </a:cubicBezTo>
                    <a:cubicBezTo>
                      <a:pt x="1070" y="1448"/>
                      <a:pt x="1127" y="1477"/>
                      <a:pt x="1175" y="1477"/>
                    </a:cubicBezTo>
                    <a:lnTo>
                      <a:pt x="1204" y="1477"/>
                    </a:lnTo>
                    <a:cubicBezTo>
                      <a:pt x="1271" y="1458"/>
                      <a:pt x="1309" y="1391"/>
                      <a:pt x="1290" y="1323"/>
                    </a:cubicBezTo>
                    <a:cubicBezTo>
                      <a:pt x="1223" y="1132"/>
                      <a:pt x="1060" y="979"/>
                      <a:pt x="859" y="931"/>
                    </a:cubicBezTo>
                    <a:cubicBezTo>
                      <a:pt x="782" y="912"/>
                      <a:pt x="706" y="902"/>
                      <a:pt x="629" y="902"/>
                    </a:cubicBezTo>
                    <a:cubicBezTo>
                      <a:pt x="552" y="902"/>
                      <a:pt x="476" y="912"/>
                      <a:pt x="399" y="931"/>
                    </a:cubicBezTo>
                    <a:cubicBezTo>
                      <a:pt x="744" y="308"/>
                      <a:pt x="1194" y="231"/>
                      <a:pt x="1213" y="231"/>
                    </a:cubicBezTo>
                    <a:cubicBezTo>
                      <a:pt x="1280" y="222"/>
                      <a:pt x="1328" y="164"/>
                      <a:pt x="1319" y="107"/>
                    </a:cubicBezTo>
                    <a:cubicBezTo>
                      <a:pt x="1310" y="45"/>
                      <a:pt x="1261" y="0"/>
                      <a:pt x="12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2167;p65">
                <a:extLst>
                  <a:ext uri="{FF2B5EF4-FFF2-40B4-BE49-F238E27FC236}">
                    <a16:creationId xmlns:a16="http://schemas.microsoft.com/office/drawing/2014/main" xmlns="" id="{C97BA6F8-B6C4-48F5-9D97-3164B8685575}"/>
                  </a:ext>
                </a:extLst>
              </p:cNvPr>
              <p:cNvSpPr/>
              <p:nvPr/>
            </p:nvSpPr>
            <p:spPr>
              <a:xfrm>
                <a:off x="8002125" y="2637365"/>
                <a:ext cx="210449" cy="238131"/>
              </a:xfrm>
              <a:custGeom>
                <a:avLst/>
                <a:gdLst/>
                <a:ahLst/>
                <a:cxnLst/>
                <a:rect l="l" t="t" r="r" b="b"/>
                <a:pathLst>
                  <a:path w="3625" h="4102" extrusionOk="0">
                    <a:moveTo>
                      <a:pt x="2038" y="0"/>
                    </a:moveTo>
                    <a:cubicBezTo>
                      <a:pt x="1572" y="0"/>
                      <a:pt x="1135" y="191"/>
                      <a:pt x="817" y="528"/>
                    </a:cubicBezTo>
                    <a:cubicBezTo>
                      <a:pt x="730" y="615"/>
                      <a:pt x="808" y="730"/>
                      <a:pt x="902" y="730"/>
                    </a:cubicBezTo>
                    <a:cubicBezTo>
                      <a:pt x="931" y="730"/>
                      <a:pt x="962" y="718"/>
                      <a:pt x="990" y="691"/>
                    </a:cubicBezTo>
                    <a:cubicBezTo>
                      <a:pt x="1268" y="403"/>
                      <a:pt x="1660" y="240"/>
                      <a:pt x="2063" y="240"/>
                    </a:cubicBezTo>
                    <a:cubicBezTo>
                      <a:pt x="2312" y="240"/>
                      <a:pt x="2542" y="326"/>
                      <a:pt x="2714" y="499"/>
                    </a:cubicBezTo>
                    <a:cubicBezTo>
                      <a:pt x="3193" y="1035"/>
                      <a:pt x="3136" y="1859"/>
                      <a:pt x="2618" y="2769"/>
                    </a:cubicBezTo>
                    <a:cubicBezTo>
                      <a:pt x="2218" y="3454"/>
                      <a:pt x="1523" y="3862"/>
                      <a:pt x="847" y="3862"/>
                    </a:cubicBezTo>
                    <a:cubicBezTo>
                      <a:pt x="634" y="3862"/>
                      <a:pt x="423" y="3822"/>
                      <a:pt x="223" y="3737"/>
                    </a:cubicBezTo>
                    <a:cubicBezTo>
                      <a:pt x="206" y="3731"/>
                      <a:pt x="190" y="3728"/>
                      <a:pt x="174" y="3728"/>
                    </a:cubicBezTo>
                    <a:cubicBezTo>
                      <a:pt x="54" y="3728"/>
                      <a:pt x="0" y="3908"/>
                      <a:pt x="128" y="3967"/>
                    </a:cubicBezTo>
                    <a:cubicBezTo>
                      <a:pt x="358" y="4053"/>
                      <a:pt x="597" y="4101"/>
                      <a:pt x="846" y="4101"/>
                    </a:cubicBezTo>
                    <a:cubicBezTo>
                      <a:pt x="1613" y="4101"/>
                      <a:pt x="2389" y="3651"/>
                      <a:pt x="2820" y="2884"/>
                    </a:cubicBezTo>
                    <a:cubicBezTo>
                      <a:pt x="3624" y="1514"/>
                      <a:pt x="3212" y="700"/>
                      <a:pt x="2896" y="336"/>
                    </a:cubicBezTo>
                    <a:cubicBezTo>
                      <a:pt x="2676" y="116"/>
                      <a:pt x="2379" y="1"/>
                      <a:pt x="2072" y="1"/>
                    </a:cubicBezTo>
                    <a:cubicBezTo>
                      <a:pt x="2061" y="1"/>
                      <a:pt x="2050" y="0"/>
                      <a:pt x="20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2168;p65">
                <a:extLst>
                  <a:ext uri="{FF2B5EF4-FFF2-40B4-BE49-F238E27FC236}">
                    <a16:creationId xmlns:a16="http://schemas.microsoft.com/office/drawing/2014/main" xmlns="" id="{EEED24BF-0CE6-4F6B-8010-462B1CD97B8C}"/>
                  </a:ext>
                </a:extLst>
              </p:cNvPr>
              <p:cNvSpPr/>
              <p:nvPr/>
            </p:nvSpPr>
            <p:spPr>
              <a:xfrm>
                <a:off x="7426034" y="2792549"/>
                <a:ext cx="279825" cy="162025"/>
              </a:xfrm>
              <a:custGeom>
                <a:avLst/>
                <a:gdLst/>
                <a:ahLst/>
                <a:cxnLst/>
                <a:rect l="l" t="t" r="r" b="b"/>
                <a:pathLst>
                  <a:path w="4820" h="2791" extrusionOk="0">
                    <a:moveTo>
                      <a:pt x="3469" y="1"/>
                    </a:moveTo>
                    <a:cubicBezTo>
                      <a:pt x="3047" y="1"/>
                      <a:pt x="1036" y="413"/>
                      <a:pt x="585" y="528"/>
                    </a:cubicBezTo>
                    <a:cubicBezTo>
                      <a:pt x="135" y="643"/>
                      <a:pt x="1" y="911"/>
                      <a:pt x="20" y="987"/>
                    </a:cubicBezTo>
                    <a:cubicBezTo>
                      <a:pt x="255" y="2335"/>
                      <a:pt x="1290" y="2791"/>
                      <a:pt x="2315" y="2791"/>
                    </a:cubicBezTo>
                    <a:cubicBezTo>
                      <a:pt x="2587" y="2791"/>
                      <a:pt x="2859" y="2759"/>
                      <a:pt x="3115" y="2702"/>
                    </a:cubicBezTo>
                    <a:cubicBezTo>
                      <a:pt x="4178" y="2482"/>
                      <a:pt x="4820" y="1763"/>
                      <a:pt x="4628" y="997"/>
                    </a:cubicBezTo>
                    <a:cubicBezTo>
                      <a:pt x="4437" y="240"/>
                      <a:pt x="3900" y="1"/>
                      <a:pt x="3469" y="1"/>
                    </a:cubicBezTo>
                    <a:close/>
                  </a:path>
                </a:pathLst>
              </a:custGeom>
              <a:solidFill>
                <a:srgbClr val="C559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2169;p65">
                <a:extLst>
                  <a:ext uri="{FF2B5EF4-FFF2-40B4-BE49-F238E27FC236}">
                    <a16:creationId xmlns:a16="http://schemas.microsoft.com/office/drawing/2014/main" xmlns="" id="{C8CE8B43-907A-4852-8296-B4843B1FBABD}"/>
                  </a:ext>
                </a:extLst>
              </p:cNvPr>
              <p:cNvSpPr/>
              <p:nvPr/>
            </p:nvSpPr>
            <p:spPr>
              <a:xfrm>
                <a:off x="7483335" y="2850953"/>
                <a:ext cx="220319" cy="103566"/>
              </a:xfrm>
              <a:custGeom>
                <a:avLst/>
                <a:gdLst/>
                <a:ahLst/>
                <a:cxnLst/>
                <a:rect l="l" t="t" r="r" b="b"/>
                <a:pathLst>
                  <a:path w="3795" h="1784" extrusionOk="0">
                    <a:moveTo>
                      <a:pt x="2980" y="1"/>
                    </a:moveTo>
                    <a:cubicBezTo>
                      <a:pt x="1616" y="1"/>
                      <a:pt x="412" y="782"/>
                      <a:pt x="1" y="1457"/>
                    </a:cubicBezTo>
                    <a:cubicBezTo>
                      <a:pt x="396" y="1688"/>
                      <a:pt x="869" y="1784"/>
                      <a:pt x="1338" y="1784"/>
                    </a:cubicBezTo>
                    <a:cubicBezTo>
                      <a:pt x="1607" y="1784"/>
                      <a:pt x="1876" y="1752"/>
                      <a:pt x="2128" y="1696"/>
                    </a:cubicBezTo>
                    <a:cubicBezTo>
                      <a:pt x="3153" y="1476"/>
                      <a:pt x="3794" y="805"/>
                      <a:pt x="3660" y="68"/>
                    </a:cubicBezTo>
                    <a:cubicBezTo>
                      <a:pt x="3431" y="22"/>
                      <a:pt x="3203" y="1"/>
                      <a:pt x="2980" y="1"/>
                    </a:cubicBezTo>
                    <a:close/>
                  </a:path>
                </a:pathLst>
              </a:custGeom>
              <a:solidFill>
                <a:srgbClr val="E9B7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2170;p65">
                <a:extLst>
                  <a:ext uri="{FF2B5EF4-FFF2-40B4-BE49-F238E27FC236}">
                    <a16:creationId xmlns:a16="http://schemas.microsoft.com/office/drawing/2014/main" xmlns="" id="{75280F2A-2C84-4401-8E14-D41DFCDA23A3}"/>
                  </a:ext>
                </a:extLst>
              </p:cNvPr>
              <p:cNvSpPr/>
              <p:nvPr/>
            </p:nvSpPr>
            <p:spPr>
              <a:xfrm>
                <a:off x="7479445" y="2847470"/>
                <a:ext cx="221015" cy="91955"/>
              </a:xfrm>
              <a:custGeom>
                <a:avLst/>
                <a:gdLst/>
                <a:ahLst/>
                <a:cxnLst/>
                <a:rect l="l" t="t" r="r" b="b"/>
                <a:pathLst>
                  <a:path w="3807" h="1584" extrusionOk="0">
                    <a:moveTo>
                      <a:pt x="3026" y="0"/>
                    </a:moveTo>
                    <a:cubicBezTo>
                      <a:pt x="1646" y="0"/>
                      <a:pt x="439" y="790"/>
                      <a:pt x="20" y="1488"/>
                    </a:cubicBezTo>
                    <a:cubicBezTo>
                      <a:pt x="1" y="1517"/>
                      <a:pt x="10" y="1555"/>
                      <a:pt x="39" y="1574"/>
                    </a:cubicBezTo>
                    <a:cubicBezTo>
                      <a:pt x="49" y="1574"/>
                      <a:pt x="58" y="1584"/>
                      <a:pt x="68" y="1584"/>
                    </a:cubicBezTo>
                    <a:cubicBezTo>
                      <a:pt x="87" y="1574"/>
                      <a:pt x="106" y="1565"/>
                      <a:pt x="116" y="1555"/>
                    </a:cubicBezTo>
                    <a:cubicBezTo>
                      <a:pt x="512" y="895"/>
                      <a:pt x="1711" y="121"/>
                      <a:pt x="3052" y="121"/>
                    </a:cubicBezTo>
                    <a:cubicBezTo>
                      <a:pt x="3268" y="121"/>
                      <a:pt x="3488" y="141"/>
                      <a:pt x="3708" y="185"/>
                    </a:cubicBezTo>
                    <a:cubicBezTo>
                      <a:pt x="3714" y="187"/>
                      <a:pt x="3720" y="187"/>
                      <a:pt x="3725" y="187"/>
                    </a:cubicBezTo>
                    <a:cubicBezTo>
                      <a:pt x="3789" y="187"/>
                      <a:pt x="3807" y="88"/>
                      <a:pt x="3727" y="70"/>
                    </a:cubicBezTo>
                    <a:cubicBezTo>
                      <a:pt x="3491" y="22"/>
                      <a:pt x="3256" y="0"/>
                      <a:pt x="30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2171;p65">
                <a:extLst>
                  <a:ext uri="{FF2B5EF4-FFF2-40B4-BE49-F238E27FC236}">
                    <a16:creationId xmlns:a16="http://schemas.microsoft.com/office/drawing/2014/main" xmlns="" id="{EA2149E6-5799-4F4D-8740-131C95E92E08}"/>
                  </a:ext>
                </a:extLst>
              </p:cNvPr>
              <p:cNvSpPr/>
              <p:nvPr/>
            </p:nvSpPr>
            <p:spPr>
              <a:xfrm>
                <a:off x="7436077" y="2792026"/>
                <a:ext cx="219738" cy="48242"/>
              </a:xfrm>
              <a:custGeom>
                <a:avLst/>
                <a:gdLst/>
                <a:ahLst/>
                <a:cxnLst/>
                <a:rect l="l" t="t" r="r" b="b"/>
                <a:pathLst>
                  <a:path w="3785" h="831" extrusionOk="0">
                    <a:moveTo>
                      <a:pt x="3296" y="0"/>
                    </a:moveTo>
                    <a:cubicBezTo>
                      <a:pt x="2874" y="10"/>
                      <a:pt x="863" y="431"/>
                      <a:pt x="412" y="537"/>
                    </a:cubicBezTo>
                    <a:cubicBezTo>
                      <a:pt x="269" y="565"/>
                      <a:pt x="125" y="632"/>
                      <a:pt x="0" y="728"/>
                    </a:cubicBezTo>
                    <a:cubicBezTo>
                      <a:pt x="197" y="796"/>
                      <a:pt x="509" y="830"/>
                      <a:pt x="877" y="830"/>
                    </a:cubicBezTo>
                    <a:cubicBezTo>
                      <a:pt x="1816" y="830"/>
                      <a:pt x="3117" y="604"/>
                      <a:pt x="3785" y="115"/>
                    </a:cubicBezTo>
                    <a:cubicBezTo>
                      <a:pt x="3631" y="38"/>
                      <a:pt x="3468" y="0"/>
                      <a:pt x="329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2172;p65">
                <a:extLst>
                  <a:ext uri="{FF2B5EF4-FFF2-40B4-BE49-F238E27FC236}">
                    <a16:creationId xmlns:a16="http://schemas.microsoft.com/office/drawing/2014/main" xmlns="" id="{E05AC314-CA8A-4C82-B216-C7F53CA801E4}"/>
                  </a:ext>
                </a:extLst>
              </p:cNvPr>
              <p:cNvSpPr/>
              <p:nvPr/>
            </p:nvSpPr>
            <p:spPr>
              <a:xfrm>
                <a:off x="7432188" y="2795103"/>
                <a:ext cx="227518" cy="48764"/>
              </a:xfrm>
              <a:custGeom>
                <a:avLst/>
                <a:gdLst/>
                <a:ahLst/>
                <a:cxnLst/>
                <a:rect l="l" t="t" r="r" b="b"/>
                <a:pathLst>
                  <a:path w="3919" h="840" extrusionOk="0">
                    <a:moveTo>
                      <a:pt x="3855" y="1"/>
                    </a:moveTo>
                    <a:cubicBezTo>
                      <a:pt x="3841" y="1"/>
                      <a:pt x="3826" y="6"/>
                      <a:pt x="3813" y="14"/>
                    </a:cubicBezTo>
                    <a:cubicBezTo>
                      <a:pt x="3145" y="505"/>
                      <a:pt x="1871" y="719"/>
                      <a:pt x="957" y="719"/>
                    </a:cubicBezTo>
                    <a:cubicBezTo>
                      <a:pt x="586" y="719"/>
                      <a:pt x="274" y="684"/>
                      <a:pt x="87" y="618"/>
                    </a:cubicBezTo>
                    <a:cubicBezTo>
                      <a:pt x="81" y="616"/>
                      <a:pt x="76" y="615"/>
                      <a:pt x="71" y="615"/>
                    </a:cubicBezTo>
                    <a:cubicBezTo>
                      <a:pt x="45" y="615"/>
                      <a:pt x="18" y="632"/>
                      <a:pt x="10" y="656"/>
                    </a:cubicBezTo>
                    <a:cubicBezTo>
                      <a:pt x="0" y="685"/>
                      <a:pt x="19" y="723"/>
                      <a:pt x="48" y="733"/>
                    </a:cubicBezTo>
                    <a:cubicBezTo>
                      <a:pt x="307" y="802"/>
                      <a:pt x="573" y="839"/>
                      <a:pt x="840" y="839"/>
                    </a:cubicBezTo>
                    <a:cubicBezTo>
                      <a:pt x="870" y="839"/>
                      <a:pt x="900" y="839"/>
                      <a:pt x="930" y="838"/>
                    </a:cubicBezTo>
                    <a:cubicBezTo>
                      <a:pt x="1897" y="838"/>
                      <a:pt x="3229" y="599"/>
                      <a:pt x="3890" y="110"/>
                    </a:cubicBezTo>
                    <a:cubicBezTo>
                      <a:pt x="3909" y="91"/>
                      <a:pt x="3919" y="52"/>
                      <a:pt x="3899" y="24"/>
                    </a:cubicBezTo>
                    <a:cubicBezTo>
                      <a:pt x="3889" y="8"/>
                      <a:pt x="3873" y="1"/>
                      <a:pt x="38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173;p65">
                <a:extLst>
                  <a:ext uri="{FF2B5EF4-FFF2-40B4-BE49-F238E27FC236}">
                    <a16:creationId xmlns:a16="http://schemas.microsoft.com/office/drawing/2014/main" xmlns="" id="{DF037185-19A9-4E89-B79F-7F6FFFA9EE9F}"/>
                  </a:ext>
                </a:extLst>
              </p:cNvPr>
              <p:cNvSpPr/>
              <p:nvPr/>
            </p:nvSpPr>
            <p:spPr>
              <a:xfrm>
                <a:off x="7422144" y="2789239"/>
                <a:ext cx="280406" cy="169165"/>
              </a:xfrm>
              <a:custGeom>
                <a:avLst/>
                <a:gdLst/>
                <a:ahLst/>
                <a:cxnLst/>
                <a:rect l="l" t="t" r="r" b="b"/>
                <a:pathLst>
                  <a:path w="4830" h="2914" extrusionOk="0">
                    <a:moveTo>
                      <a:pt x="3546" y="115"/>
                    </a:moveTo>
                    <a:cubicBezTo>
                      <a:pt x="3747" y="115"/>
                      <a:pt x="4417" y="182"/>
                      <a:pt x="4638" y="1073"/>
                    </a:cubicBezTo>
                    <a:cubicBezTo>
                      <a:pt x="4714" y="1351"/>
                      <a:pt x="4666" y="1648"/>
                      <a:pt x="4513" y="1887"/>
                    </a:cubicBezTo>
                    <a:cubicBezTo>
                      <a:pt x="4264" y="2271"/>
                      <a:pt x="3776" y="2577"/>
                      <a:pt x="3172" y="2702"/>
                    </a:cubicBezTo>
                    <a:cubicBezTo>
                      <a:pt x="2905" y="2760"/>
                      <a:pt x="2641" y="2789"/>
                      <a:pt x="2388" y="2789"/>
                    </a:cubicBezTo>
                    <a:cubicBezTo>
                      <a:pt x="1850" y="2789"/>
                      <a:pt x="1359" y="2659"/>
                      <a:pt x="988" y="2405"/>
                    </a:cubicBezTo>
                    <a:cubicBezTo>
                      <a:pt x="537" y="2108"/>
                      <a:pt x="260" y="1648"/>
                      <a:pt x="145" y="1035"/>
                    </a:cubicBezTo>
                    <a:cubicBezTo>
                      <a:pt x="135" y="977"/>
                      <a:pt x="250" y="747"/>
                      <a:pt x="672" y="642"/>
                    </a:cubicBezTo>
                    <a:cubicBezTo>
                      <a:pt x="1179" y="518"/>
                      <a:pt x="3124" y="115"/>
                      <a:pt x="3546" y="115"/>
                    </a:cubicBezTo>
                    <a:close/>
                    <a:moveTo>
                      <a:pt x="3536" y="0"/>
                    </a:moveTo>
                    <a:cubicBezTo>
                      <a:pt x="3095" y="0"/>
                      <a:pt x="1055" y="422"/>
                      <a:pt x="643" y="527"/>
                    </a:cubicBezTo>
                    <a:cubicBezTo>
                      <a:pt x="164" y="642"/>
                      <a:pt x="1" y="929"/>
                      <a:pt x="30" y="1054"/>
                    </a:cubicBezTo>
                    <a:cubicBezTo>
                      <a:pt x="145" y="1696"/>
                      <a:pt x="442" y="2184"/>
                      <a:pt x="921" y="2510"/>
                    </a:cubicBezTo>
                    <a:cubicBezTo>
                      <a:pt x="1347" y="2779"/>
                      <a:pt x="1835" y="2913"/>
                      <a:pt x="2343" y="2913"/>
                    </a:cubicBezTo>
                    <a:cubicBezTo>
                      <a:pt x="2361" y="2913"/>
                      <a:pt x="2378" y="2913"/>
                      <a:pt x="2396" y="2913"/>
                    </a:cubicBezTo>
                    <a:cubicBezTo>
                      <a:pt x="2664" y="2913"/>
                      <a:pt x="2932" y="2884"/>
                      <a:pt x="3191" y="2826"/>
                    </a:cubicBezTo>
                    <a:cubicBezTo>
                      <a:pt x="3833" y="2683"/>
                      <a:pt x="4350" y="2367"/>
                      <a:pt x="4609" y="1945"/>
                    </a:cubicBezTo>
                    <a:cubicBezTo>
                      <a:pt x="4781" y="1677"/>
                      <a:pt x="4829" y="1351"/>
                      <a:pt x="4753" y="1044"/>
                    </a:cubicBezTo>
                    <a:cubicBezTo>
                      <a:pt x="4504" y="77"/>
                      <a:pt x="3766" y="0"/>
                      <a:pt x="35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2174;p65">
                <a:extLst>
                  <a:ext uri="{FF2B5EF4-FFF2-40B4-BE49-F238E27FC236}">
                    <a16:creationId xmlns:a16="http://schemas.microsoft.com/office/drawing/2014/main" xmlns="" id="{8E1D4135-3918-4A98-8451-D6F4325EAF46}"/>
                  </a:ext>
                </a:extLst>
              </p:cNvPr>
              <p:cNvSpPr/>
              <p:nvPr/>
            </p:nvSpPr>
            <p:spPr>
              <a:xfrm>
                <a:off x="7423305" y="2710748"/>
                <a:ext cx="28969" cy="50157"/>
              </a:xfrm>
              <a:custGeom>
                <a:avLst/>
                <a:gdLst/>
                <a:ahLst/>
                <a:cxnLst/>
                <a:rect l="l" t="t" r="r" b="b"/>
                <a:pathLst>
                  <a:path w="499" h="864" extrusionOk="0">
                    <a:moveTo>
                      <a:pt x="258" y="1"/>
                    </a:moveTo>
                    <a:cubicBezTo>
                      <a:pt x="237" y="1"/>
                      <a:pt x="214" y="7"/>
                      <a:pt x="192" y="21"/>
                    </a:cubicBezTo>
                    <a:cubicBezTo>
                      <a:pt x="67" y="116"/>
                      <a:pt x="0" y="260"/>
                      <a:pt x="0" y="413"/>
                    </a:cubicBezTo>
                    <a:cubicBezTo>
                      <a:pt x="19" y="595"/>
                      <a:pt x="125" y="758"/>
                      <a:pt x="287" y="844"/>
                    </a:cubicBezTo>
                    <a:cubicBezTo>
                      <a:pt x="307" y="864"/>
                      <a:pt x="335" y="864"/>
                      <a:pt x="355" y="864"/>
                    </a:cubicBezTo>
                    <a:cubicBezTo>
                      <a:pt x="393" y="864"/>
                      <a:pt x="431" y="844"/>
                      <a:pt x="460" y="816"/>
                    </a:cubicBezTo>
                    <a:cubicBezTo>
                      <a:pt x="498" y="758"/>
                      <a:pt x="479" y="682"/>
                      <a:pt x="422" y="643"/>
                    </a:cubicBezTo>
                    <a:cubicBezTo>
                      <a:pt x="345" y="595"/>
                      <a:pt x="240" y="500"/>
                      <a:pt x="240" y="404"/>
                    </a:cubicBezTo>
                    <a:cubicBezTo>
                      <a:pt x="240" y="327"/>
                      <a:pt x="278" y="260"/>
                      <a:pt x="335" y="212"/>
                    </a:cubicBezTo>
                    <a:cubicBezTo>
                      <a:pt x="430" y="126"/>
                      <a:pt x="356" y="1"/>
                      <a:pt x="2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2175;p65">
                <a:extLst>
                  <a:ext uri="{FF2B5EF4-FFF2-40B4-BE49-F238E27FC236}">
                    <a16:creationId xmlns:a16="http://schemas.microsoft.com/office/drawing/2014/main" xmlns="" id="{9DF47A06-20FE-4C13-8214-4631A8929BAE}"/>
                  </a:ext>
                </a:extLst>
              </p:cNvPr>
              <p:cNvSpPr/>
              <p:nvPr/>
            </p:nvSpPr>
            <p:spPr>
              <a:xfrm>
                <a:off x="7766475" y="2686306"/>
                <a:ext cx="84006" cy="28272"/>
              </a:xfrm>
              <a:custGeom>
                <a:avLst/>
                <a:gdLst/>
                <a:ahLst/>
                <a:cxnLst/>
                <a:rect l="l" t="t" r="r" b="b"/>
                <a:pathLst>
                  <a:path w="1447" h="487" extrusionOk="0">
                    <a:moveTo>
                      <a:pt x="1341" y="1"/>
                    </a:moveTo>
                    <a:cubicBezTo>
                      <a:pt x="1111" y="30"/>
                      <a:pt x="881" y="68"/>
                      <a:pt x="652" y="135"/>
                    </a:cubicBezTo>
                    <a:cubicBezTo>
                      <a:pt x="546" y="173"/>
                      <a:pt x="431" y="212"/>
                      <a:pt x="326" y="259"/>
                    </a:cubicBezTo>
                    <a:cubicBezTo>
                      <a:pt x="220" y="307"/>
                      <a:pt x="115" y="355"/>
                      <a:pt x="19" y="422"/>
                    </a:cubicBezTo>
                    <a:cubicBezTo>
                      <a:pt x="0" y="432"/>
                      <a:pt x="0" y="451"/>
                      <a:pt x="10" y="470"/>
                    </a:cubicBezTo>
                    <a:cubicBezTo>
                      <a:pt x="15" y="481"/>
                      <a:pt x="24" y="486"/>
                      <a:pt x="34" y="486"/>
                    </a:cubicBezTo>
                    <a:cubicBezTo>
                      <a:pt x="42" y="486"/>
                      <a:pt x="50" y="484"/>
                      <a:pt x="58" y="480"/>
                    </a:cubicBezTo>
                    <a:cubicBezTo>
                      <a:pt x="153" y="432"/>
                      <a:pt x="259" y="384"/>
                      <a:pt x="364" y="346"/>
                    </a:cubicBezTo>
                    <a:cubicBezTo>
                      <a:pt x="469" y="317"/>
                      <a:pt x="575" y="279"/>
                      <a:pt x="690" y="259"/>
                    </a:cubicBezTo>
                    <a:cubicBezTo>
                      <a:pt x="795" y="231"/>
                      <a:pt x="910" y="221"/>
                      <a:pt x="1016" y="202"/>
                    </a:cubicBezTo>
                    <a:cubicBezTo>
                      <a:pt x="1131" y="192"/>
                      <a:pt x="1245" y="183"/>
                      <a:pt x="1360" y="183"/>
                    </a:cubicBezTo>
                    <a:cubicBezTo>
                      <a:pt x="1418" y="173"/>
                      <a:pt x="1447" y="135"/>
                      <a:pt x="1447" y="87"/>
                    </a:cubicBezTo>
                    <a:cubicBezTo>
                      <a:pt x="1437" y="30"/>
                      <a:pt x="1399" y="1"/>
                      <a:pt x="1341" y="1"/>
                    </a:cubicBezTo>
                    <a:close/>
                  </a:path>
                </a:pathLst>
              </a:custGeom>
              <a:solidFill>
                <a:srgbClr val="DC9A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2176;p65">
                <a:extLst>
                  <a:ext uri="{FF2B5EF4-FFF2-40B4-BE49-F238E27FC236}">
                    <a16:creationId xmlns:a16="http://schemas.microsoft.com/office/drawing/2014/main" xmlns="" id="{6D501719-3139-4390-BB02-FF06D20854BE}"/>
                  </a:ext>
                </a:extLst>
              </p:cNvPr>
              <p:cNvSpPr/>
              <p:nvPr/>
            </p:nvSpPr>
            <p:spPr>
              <a:xfrm>
                <a:off x="7790917" y="2709122"/>
                <a:ext cx="59564" cy="18635"/>
              </a:xfrm>
              <a:custGeom>
                <a:avLst/>
                <a:gdLst/>
                <a:ahLst/>
                <a:cxnLst/>
                <a:rect l="l" t="t" r="r" b="b"/>
                <a:pathLst>
                  <a:path w="1026" h="321" extrusionOk="0">
                    <a:moveTo>
                      <a:pt x="920" y="1"/>
                    </a:moveTo>
                    <a:cubicBezTo>
                      <a:pt x="767" y="20"/>
                      <a:pt x="614" y="39"/>
                      <a:pt x="460" y="87"/>
                    </a:cubicBezTo>
                    <a:cubicBezTo>
                      <a:pt x="307" y="125"/>
                      <a:pt x="163" y="183"/>
                      <a:pt x="20" y="250"/>
                    </a:cubicBezTo>
                    <a:cubicBezTo>
                      <a:pt x="10" y="259"/>
                      <a:pt x="1" y="278"/>
                      <a:pt x="10" y="298"/>
                    </a:cubicBezTo>
                    <a:cubicBezTo>
                      <a:pt x="17" y="312"/>
                      <a:pt x="29" y="321"/>
                      <a:pt x="39" y="321"/>
                    </a:cubicBezTo>
                    <a:cubicBezTo>
                      <a:pt x="43" y="321"/>
                      <a:pt x="46" y="319"/>
                      <a:pt x="48" y="317"/>
                    </a:cubicBezTo>
                    <a:cubicBezTo>
                      <a:pt x="192" y="259"/>
                      <a:pt x="336" y="221"/>
                      <a:pt x="489" y="202"/>
                    </a:cubicBezTo>
                    <a:cubicBezTo>
                      <a:pt x="594" y="188"/>
                      <a:pt x="700" y="179"/>
                      <a:pt x="809" y="179"/>
                    </a:cubicBezTo>
                    <a:cubicBezTo>
                      <a:pt x="848" y="179"/>
                      <a:pt x="889" y="180"/>
                      <a:pt x="930" y="183"/>
                    </a:cubicBezTo>
                    <a:lnTo>
                      <a:pt x="939" y="183"/>
                    </a:lnTo>
                    <a:cubicBezTo>
                      <a:pt x="987" y="183"/>
                      <a:pt x="1026" y="135"/>
                      <a:pt x="1016" y="87"/>
                    </a:cubicBezTo>
                    <a:cubicBezTo>
                      <a:pt x="1016" y="39"/>
                      <a:pt x="968" y="1"/>
                      <a:pt x="920" y="1"/>
                    </a:cubicBezTo>
                    <a:close/>
                  </a:path>
                </a:pathLst>
              </a:custGeom>
              <a:solidFill>
                <a:srgbClr val="DC9A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2177;p65">
                <a:extLst>
                  <a:ext uri="{FF2B5EF4-FFF2-40B4-BE49-F238E27FC236}">
                    <a16:creationId xmlns:a16="http://schemas.microsoft.com/office/drawing/2014/main" xmlns="" id="{FE0D64B0-C83C-4FBB-BC78-04BE5E5A3AC2}"/>
                  </a:ext>
                </a:extLst>
              </p:cNvPr>
              <p:cNvSpPr/>
              <p:nvPr/>
            </p:nvSpPr>
            <p:spPr>
              <a:xfrm>
                <a:off x="7815416" y="2732403"/>
                <a:ext cx="34543" cy="10159"/>
              </a:xfrm>
              <a:custGeom>
                <a:avLst/>
                <a:gdLst/>
                <a:ahLst/>
                <a:cxnLst/>
                <a:rect l="l" t="t" r="r" b="b"/>
                <a:pathLst>
                  <a:path w="595" h="175" extrusionOk="0">
                    <a:moveTo>
                      <a:pt x="520" y="1"/>
                    </a:moveTo>
                    <a:cubicBezTo>
                      <a:pt x="516" y="1"/>
                      <a:pt x="512" y="1"/>
                      <a:pt x="508" y="2"/>
                    </a:cubicBezTo>
                    <a:cubicBezTo>
                      <a:pt x="345" y="2"/>
                      <a:pt x="182" y="21"/>
                      <a:pt x="29" y="79"/>
                    </a:cubicBezTo>
                    <a:cubicBezTo>
                      <a:pt x="10" y="79"/>
                      <a:pt x="0" y="98"/>
                      <a:pt x="0" y="107"/>
                    </a:cubicBezTo>
                    <a:cubicBezTo>
                      <a:pt x="10" y="127"/>
                      <a:pt x="19" y="146"/>
                      <a:pt x="38" y="146"/>
                    </a:cubicBezTo>
                    <a:cubicBezTo>
                      <a:pt x="77" y="143"/>
                      <a:pt x="114" y="142"/>
                      <a:pt x="152" y="142"/>
                    </a:cubicBezTo>
                    <a:cubicBezTo>
                      <a:pt x="264" y="142"/>
                      <a:pt x="371" y="153"/>
                      <a:pt x="479" y="174"/>
                    </a:cubicBezTo>
                    <a:lnTo>
                      <a:pt x="508" y="174"/>
                    </a:lnTo>
                    <a:cubicBezTo>
                      <a:pt x="556" y="174"/>
                      <a:pt x="594" y="136"/>
                      <a:pt x="594" y="88"/>
                    </a:cubicBezTo>
                    <a:cubicBezTo>
                      <a:pt x="594" y="44"/>
                      <a:pt x="562" y="1"/>
                      <a:pt x="520" y="1"/>
                    </a:cubicBezTo>
                    <a:close/>
                  </a:path>
                </a:pathLst>
              </a:custGeom>
              <a:solidFill>
                <a:srgbClr val="DC9A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2178;p65">
                <a:extLst>
                  <a:ext uri="{FF2B5EF4-FFF2-40B4-BE49-F238E27FC236}">
                    <a16:creationId xmlns:a16="http://schemas.microsoft.com/office/drawing/2014/main" xmlns="" id="{1272D379-5E8C-45F1-B542-5152780F06A1}"/>
                  </a:ext>
                </a:extLst>
              </p:cNvPr>
              <p:cNvSpPr/>
              <p:nvPr/>
            </p:nvSpPr>
            <p:spPr>
              <a:xfrm>
                <a:off x="7226959" y="2673418"/>
                <a:ext cx="54746" cy="30710"/>
              </a:xfrm>
              <a:custGeom>
                <a:avLst/>
                <a:gdLst/>
                <a:ahLst/>
                <a:cxnLst/>
                <a:rect l="l" t="t" r="r" b="b"/>
                <a:pathLst>
                  <a:path w="943" h="529" extrusionOk="0">
                    <a:moveTo>
                      <a:pt x="91" y="1"/>
                    </a:moveTo>
                    <a:cubicBezTo>
                      <a:pt x="48" y="1"/>
                      <a:pt x="10" y="36"/>
                      <a:pt x="10" y="79"/>
                    </a:cubicBezTo>
                    <a:cubicBezTo>
                      <a:pt x="0" y="127"/>
                      <a:pt x="39" y="175"/>
                      <a:pt x="96" y="175"/>
                    </a:cubicBezTo>
                    <a:cubicBezTo>
                      <a:pt x="230" y="194"/>
                      <a:pt x="374" y="223"/>
                      <a:pt x="508" y="280"/>
                    </a:cubicBezTo>
                    <a:cubicBezTo>
                      <a:pt x="642" y="338"/>
                      <a:pt x="767" y="424"/>
                      <a:pt x="872" y="520"/>
                    </a:cubicBezTo>
                    <a:cubicBezTo>
                      <a:pt x="878" y="526"/>
                      <a:pt x="885" y="529"/>
                      <a:pt x="892" y="529"/>
                    </a:cubicBezTo>
                    <a:cubicBezTo>
                      <a:pt x="918" y="529"/>
                      <a:pt x="942" y="494"/>
                      <a:pt x="920" y="472"/>
                    </a:cubicBezTo>
                    <a:cubicBezTo>
                      <a:pt x="824" y="347"/>
                      <a:pt x="700" y="252"/>
                      <a:pt x="565" y="175"/>
                    </a:cubicBezTo>
                    <a:cubicBezTo>
                      <a:pt x="422" y="89"/>
                      <a:pt x="278" y="31"/>
                      <a:pt x="115" y="2"/>
                    </a:cubicBezTo>
                    <a:lnTo>
                      <a:pt x="106" y="2"/>
                    </a:lnTo>
                    <a:cubicBezTo>
                      <a:pt x="101" y="1"/>
                      <a:pt x="96" y="1"/>
                      <a:pt x="91" y="1"/>
                    </a:cubicBezTo>
                    <a:close/>
                  </a:path>
                </a:pathLst>
              </a:custGeom>
              <a:solidFill>
                <a:srgbClr val="DC9A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2179;p65">
                <a:extLst>
                  <a:ext uri="{FF2B5EF4-FFF2-40B4-BE49-F238E27FC236}">
                    <a16:creationId xmlns:a16="http://schemas.microsoft.com/office/drawing/2014/main" xmlns="" id="{768822ED-F89F-47B5-96A0-9FD285CE8660}"/>
                  </a:ext>
                </a:extLst>
              </p:cNvPr>
              <p:cNvSpPr/>
              <p:nvPr/>
            </p:nvSpPr>
            <p:spPr>
              <a:xfrm>
                <a:off x="7225043" y="2696292"/>
                <a:ext cx="41451" cy="20144"/>
              </a:xfrm>
              <a:custGeom>
                <a:avLst/>
                <a:gdLst/>
                <a:ahLst/>
                <a:cxnLst/>
                <a:rect l="l" t="t" r="r" b="b"/>
                <a:pathLst>
                  <a:path w="714" h="347" extrusionOk="0">
                    <a:moveTo>
                      <a:pt x="113" y="0"/>
                    </a:moveTo>
                    <a:cubicBezTo>
                      <a:pt x="0" y="0"/>
                      <a:pt x="0" y="184"/>
                      <a:pt x="113" y="184"/>
                    </a:cubicBezTo>
                    <a:cubicBezTo>
                      <a:pt x="118" y="184"/>
                      <a:pt x="123" y="184"/>
                      <a:pt x="129" y="183"/>
                    </a:cubicBezTo>
                    <a:cubicBezTo>
                      <a:pt x="215" y="183"/>
                      <a:pt x="311" y="193"/>
                      <a:pt x="397" y="222"/>
                    </a:cubicBezTo>
                    <a:cubicBezTo>
                      <a:pt x="483" y="250"/>
                      <a:pt x="570" y="289"/>
                      <a:pt x="646" y="346"/>
                    </a:cubicBezTo>
                    <a:lnTo>
                      <a:pt x="656" y="337"/>
                    </a:lnTo>
                    <a:cubicBezTo>
                      <a:pt x="661" y="341"/>
                      <a:pt x="668" y="344"/>
                      <a:pt x="675" y="344"/>
                    </a:cubicBezTo>
                    <a:cubicBezTo>
                      <a:pt x="682" y="344"/>
                      <a:pt x="689" y="341"/>
                      <a:pt x="694" y="337"/>
                    </a:cubicBezTo>
                    <a:cubicBezTo>
                      <a:pt x="713" y="327"/>
                      <a:pt x="713" y="298"/>
                      <a:pt x="694" y="289"/>
                    </a:cubicBezTo>
                    <a:cubicBezTo>
                      <a:pt x="618" y="212"/>
                      <a:pt x="541" y="155"/>
                      <a:pt x="445" y="107"/>
                    </a:cubicBezTo>
                    <a:cubicBezTo>
                      <a:pt x="349" y="59"/>
                      <a:pt x="244" y="20"/>
                      <a:pt x="148" y="1"/>
                    </a:cubicBezTo>
                    <a:lnTo>
                      <a:pt x="129" y="1"/>
                    </a:lnTo>
                    <a:cubicBezTo>
                      <a:pt x="123" y="0"/>
                      <a:pt x="118" y="0"/>
                      <a:pt x="113" y="0"/>
                    </a:cubicBezTo>
                    <a:close/>
                  </a:path>
                </a:pathLst>
              </a:custGeom>
              <a:solidFill>
                <a:srgbClr val="DC9A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2180;p65">
                <a:extLst>
                  <a:ext uri="{FF2B5EF4-FFF2-40B4-BE49-F238E27FC236}">
                    <a16:creationId xmlns:a16="http://schemas.microsoft.com/office/drawing/2014/main" xmlns="" id="{14C510A5-9D2D-4F95-A4DC-91D04531A343}"/>
                  </a:ext>
                </a:extLst>
              </p:cNvPr>
              <p:cNvSpPr/>
              <p:nvPr/>
            </p:nvSpPr>
            <p:spPr>
              <a:xfrm>
                <a:off x="7223360" y="2719688"/>
                <a:ext cx="27576" cy="10566"/>
              </a:xfrm>
              <a:custGeom>
                <a:avLst/>
                <a:gdLst/>
                <a:ahLst/>
                <a:cxnLst/>
                <a:rect l="l" t="t" r="r" b="b"/>
                <a:pathLst>
                  <a:path w="475" h="182" extrusionOk="0">
                    <a:moveTo>
                      <a:pt x="139" y="1"/>
                    </a:moveTo>
                    <a:cubicBezTo>
                      <a:pt x="120" y="1"/>
                      <a:pt x="110" y="1"/>
                      <a:pt x="101" y="10"/>
                    </a:cubicBezTo>
                    <a:cubicBezTo>
                      <a:pt x="0" y="52"/>
                      <a:pt x="39" y="182"/>
                      <a:pt x="127" y="182"/>
                    </a:cubicBezTo>
                    <a:cubicBezTo>
                      <a:pt x="139" y="182"/>
                      <a:pt x="153" y="179"/>
                      <a:pt x="168" y="173"/>
                    </a:cubicBezTo>
                    <a:cubicBezTo>
                      <a:pt x="222" y="155"/>
                      <a:pt x="277" y="148"/>
                      <a:pt x="332" y="148"/>
                    </a:cubicBezTo>
                    <a:cubicBezTo>
                      <a:pt x="363" y="148"/>
                      <a:pt x="395" y="150"/>
                      <a:pt x="426" y="154"/>
                    </a:cubicBezTo>
                    <a:cubicBezTo>
                      <a:pt x="445" y="154"/>
                      <a:pt x="455" y="154"/>
                      <a:pt x="465" y="135"/>
                    </a:cubicBezTo>
                    <a:cubicBezTo>
                      <a:pt x="474" y="125"/>
                      <a:pt x="465" y="106"/>
                      <a:pt x="445" y="96"/>
                    </a:cubicBezTo>
                    <a:cubicBezTo>
                      <a:pt x="359" y="39"/>
                      <a:pt x="254" y="1"/>
                      <a:pt x="139" y="1"/>
                    </a:cubicBezTo>
                    <a:close/>
                  </a:path>
                </a:pathLst>
              </a:custGeom>
              <a:solidFill>
                <a:srgbClr val="DC9A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2181;p65">
                <a:extLst>
                  <a:ext uri="{FF2B5EF4-FFF2-40B4-BE49-F238E27FC236}">
                    <a16:creationId xmlns:a16="http://schemas.microsoft.com/office/drawing/2014/main" xmlns="" id="{6B100646-0467-4B35-95D8-DCFD8E7AF629}"/>
                  </a:ext>
                </a:extLst>
              </p:cNvPr>
              <p:cNvSpPr/>
              <p:nvPr/>
            </p:nvSpPr>
            <p:spPr>
              <a:xfrm>
                <a:off x="7617387" y="2448045"/>
                <a:ext cx="130275" cy="54221"/>
              </a:xfrm>
              <a:custGeom>
                <a:avLst/>
                <a:gdLst/>
                <a:ahLst/>
                <a:cxnLst/>
                <a:rect l="l" t="t" r="r" b="b"/>
                <a:pathLst>
                  <a:path w="2244" h="934" extrusionOk="0">
                    <a:moveTo>
                      <a:pt x="1143" y="1"/>
                    </a:moveTo>
                    <a:cubicBezTo>
                      <a:pt x="951" y="1"/>
                      <a:pt x="764" y="21"/>
                      <a:pt x="614" y="72"/>
                    </a:cubicBezTo>
                    <a:cubicBezTo>
                      <a:pt x="374" y="158"/>
                      <a:pt x="1" y="934"/>
                      <a:pt x="173" y="934"/>
                    </a:cubicBezTo>
                    <a:cubicBezTo>
                      <a:pt x="959" y="915"/>
                      <a:pt x="2118" y="301"/>
                      <a:pt x="2194" y="215"/>
                    </a:cubicBezTo>
                    <a:cubicBezTo>
                      <a:pt x="2244" y="152"/>
                      <a:pt x="1673" y="1"/>
                      <a:pt x="11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2182;p65">
                <a:extLst>
                  <a:ext uri="{FF2B5EF4-FFF2-40B4-BE49-F238E27FC236}">
                    <a16:creationId xmlns:a16="http://schemas.microsoft.com/office/drawing/2014/main" xmlns="" id="{F5AAD926-FA4F-412D-A59A-8307CF9862B4}"/>
                  </a:ext>
                </a:extLst>
              </p:cNvPr>
              <p:cNvSpPr/>
              <p:nvPr/>
            </p:nvSpPr>
            <p:spPr>
              <a:xfrm>
                <a:off x="7302548" y="2440962"/>
                <a:ext cx="100609" cy="56311"/>
              </a:xfrm>
              <a:custGeom>
                <a:avLst/>
                <a:gdLst/>
                <a:ahLst/>
                <a:cxnLst/>
                <a:rect l="l" t="t" r="r" b="b"/>
                <a:pathLst>
                  <a:path w="1733" h="970" extrusionOk="0">
                    <a:moveTo>
                      <a:pt x="779" y="1"/>
                    </a:moveTo>
                    <a:cubicBezTo>
                      <a:pt x="390" y="1"/>
                      <a:pt x="0" y="119"/>
                      <a:pt x="39" y="184"/>
                    </a:cubicBezTo>
                    <a:cubicBezTo>
                      <a:pt x="87" y="270"/>
                      <a:pt x="978" y="931"/>
                      <a:pt x="1611" y="970"/>
                    </a:cubicBezTo>
                    <a:cubicBezTo>
                      <a:pt x="1611" y="970"/>
                      <a:pt x="1612" y="970"/>
                      <a:pt x="1613" y="970"/>
                    </a:cubicBezTo>
                    <a:cubicBezTo>
                      <a:pt x="1732" y="970"/>
                      <a:pt x="1475" y="193"/>
                      <a:pt x="1285" y="98"/>
                    </a:cubicBezTo>
                    <a:cubicBezTo>
                      <a:pt x="1147" y="27"/>
                      <a:pt x="963" y="1"/>
                      <a:pt x="7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2183;p65">
                <a:extLst>
                  <a:ext uri="{FF2B5EF4-FFF2-40B4-BE49-F238E27FC236}">
                    <a16:creationId xmlns:a16="http://schemas.microsoft.com/office/drawing/2014/main" xmlns="" id="{367B4165-9C87-40F0-8146-F6005A80DEE0}"/>
                  </a:ext>
                </a:extLst>
              </p:cNvPr>
              <p:cNvSpPr/>
              <p:nvPr/>
            </p:nvSpPr>
            <p:spPr>
              <a:xfrm>
                <a:off x="7216915" y="2507204"/>
                <a:ext cx="174687" cy="174332"/>
              </a:xfrm>
              <a:custGeom>
                <a:avLst/>
                <a:gdLst/>
                <a:ahLst/>
                <a:cxnLst/>
                <a:rect l="l" t="t" r="r" b="b"/>
                <a:pathLst>
                  <a:path w="3009" h="3003" extrusionOk="0">
                    <a:moveTo>
                      <a:pt x="1452" y="0"/>
                    </a:moveTo>
                    <a:cubicBezTo>
                      <a:pt x="1441" y="0"/>
                      <a:pt x="1430" y="1"/>
                      <a:pt x="1419" y="1"/>
                    </a:cubicBezTo>
                    <a:cubicBezTo>
                      <a:pt x="259" y="49"/>
                      <a:pt x="1" y="1131"/>
                      <a:pt x="30" y="1620"/>
                    </a:cubicBezTo>
                    <a:cubicBezTo>
                      <a:pt x="58" y="2118"/>
                      <a:pt x="298" y="2798"/>
                      <a:pt x="911" y="2942"/>
                    </a:cubicBezTo>
                    <a:cubicBezTo>
                      <a:pt x="1075" y="2981"/>
                      <a:pt x="1264" y="3003"/>
                      <a:pt x="1459" y="3003"/>
                    </a:cubicBezTo>
                    <a:cubicBezTo>
                      <a:pt x="1981" y="3003"/>
                      <a:pt x="2547" y="2849"/>
                      <a:pt x="2798" y="2473"/>
                    </a:cubicBezTo>
                    <a:cubicBezTo>
                      <a:pt x="3009" y="1687"/>
                      <a:pt x="2856" y="1112"/>
                      <a:pt x="2635" y="796"/>
                    </a:cubicBezTo>
                    <a:cubicBezTo>
                      <a:pt x="2429" y="486"/>
                      <a:pt x="2028" y="0"/>
                      <a:pt x="145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2184;p65">
                <a:extLst>
                  <a:ext uri="{FF2B5EF4-FFF2-40B4-BE49-F238E27FC236}">
                    <a16:creationId xmlns:a16="http://schemas.microsoft.com/office/drawing/2014/main" xmlns="" id="{EA642E5A-1D16-4F41-881E-33A1E5118340}"/>
                  </a:ext>
                </a:extLst>
              </p:cNvPr>
              <p:cNvSpPr/>
              <p:nvPr/>
            </p:nvSpPr>
            <p:spPr>
              <a:xfrm>
                <a:off x="7196364" y="2497857"/>
                <a:ext cx="195820" cy="121794"/>
              </a:xfrm>
              <a:custGeom>
                <a:avLst/>
                <a:gdLst/>
                <a:ahLst/>
                <a:cxnLst/>
                <a:rect l="l" t="t" r="r" b="b"/>
                <a:pathLst>
                  <a:path w="3373" h="2098" extrusionOk="0">
                    <a:moveTo>
                      <a:pt x="1685" y="1"/>
                    </a:moveTo>
                    <a:cubicBezTo>
                      <a:pt x="1599" y="1"/>
                      <a:pt x="1510" y="6"/>
                      <a:pt x="1418" y="18"/>
                    </a:cubicBezTo>
                    <a:cubicBezTo>
                      <a:pt x="269" y="181"/>
                      <a:pt x="0" y="1570"/>
                      <a:pt x="0" y="1570"/>
                    </a:cubicBezTo>
                    <a:cubicBezTo>
                      <a:pt x="0" y="1570"/>
                      <a:pt x="211" y="1848"/>
                      <a:pt x="403" y="1906"/>
                    </a:cubicBezTo>
                    <a:cubicBezTo>
                      <a:pt x="356" y="1175"/>
                      <a:pt x="786" y="343"/>
                      <a:pt x="1755" y="343"/>
                    </a:cubicBezTo>
                    <a:cubicBezTo>
                      <a:pt x="1777" y="343"/>
                      <a:pt x="1798" y="343"/>
                      <a:pt x="1821" y="344"/>
                    </a:cubicBezTo>
                    <a:cubicBezTo>
                      <a:pt x="2836" y="382"/>
                      <a:pt x="3305" y="1609"/>
                      <a:pt x="3373" y="2097"/>
                    </a:cubicBezTo>
                    <a:cubicBezTo>
                      <a:pt x="3346" y="934"/>
                      <a:pt x="2776" y="1"/>
                      <a:pt x="16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2185;p65">
                <a:extLst>
                  <a:ext uri="{FF2B5EF4-FFF2-40B4-BE49-F238E27FC236}">
                    <a16:creationId xmlns:a16="http://schemas.microsoft.com/office/drawing/2014/main" xmlns="" id="{F4F3091F-0689-40A9-8A4B-A11E5A7B62CE}"/>
                  </a:ext>
                </a:extLst>
              </p:cNvPr>
              <p:cNvSpPr/>
              <p:nvPr/>
            </p:nvSpPr>
            <p:spPr>
              <a:xfrm>
                <a:off x="7220805" y="2511616"/>
                <a:ext cx="126328" cy="162605"/>
              </a:xfrm>
              <a:custGeom>
                <a:avLst/>
                <a:gdLst/>
                <a:ahLst/>
                <a:cxnLst/>
                <a:rect l="l" t="t" r="r" b="b"/>
                <a:pathLst>
                  <a:path w="2176" h="2801" extrusionOk="0">
                    <a:moveTo>
                      <a:pt x="1111" y="1"/>
                    </a:moveTo>
                    <a:cubicBezTo>
                      <a:pt x="553" y="1"/>
                      <a:pt x="77" y="594"/>
                      <a:pt x="39" y="1352"/>
                    </a:cubicBezTo>
                    <a:cubicBezTo>
                      <a:pt x="1" y="2128"/>
                      <a:pt x="432" y="2770"/>
                      <a:pt x="1016" y="2799"/>
                    </a:cubicBezTo>
                    <a:cubicBezTo>
                      <a:pt x="1030" y="2800"/>
                      <a:pt x="1043" y="2800"/>
                      <a:pt x="1056" y="2800"/>
                    </a:cubicBezTo>
                    <a:cubicBezTo>
                      <a:pt x="1623" y="2800"/>
                      <a:pt x="2090" y="2207"/>
                      <a:pt x="2137" y="1458"/>
                    </a:cubicBezTo>
                    <a:cubicBezTo>
                      <a:pt x="2176" y="682"/>
                      <a:pt x="1735" y="30"/>
                      <a:pt x="1150" y="2"/>
                    </a:cubicBezTo>
                    <a:cubicBezTo>
                      <a:pt x="1137" y="1"/>
                      <a:pt x="1124" y="1"/>
                      <a:pt x="11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2186;p65">
                <a:extLst>
                  <a:ext uri="{FF2B5EF4-FFF2-40B4-BE49-F238E27FC236}">
                    <a16:creationId xmlns:a16="http://schemas.microsoft.com/office/drawing/2014/main" xmlns="" id="{DDA2C09D-6F77-4837-B66E-F739761F958E}"/>
                  </a:ext>
                </a:extLst>
              </p:cNvPr>
              <p:cNvSpPr/>
              <p:nvPr/>
            </p:nvSpPr>
            <p:spPr>
              <a:xfrm>
                <a:off x="7215290" y="2506333"/>
                <a:ext cx="136313" cy="173345"/>
              </a:xfrm>
              <a:custGeom>
                <a:avLst/>
                <a:gdLst/>
                <a:ahLst/>
                <a:cxnLst/>
                <a:rect l="l" t="t" r="r" b="b"/>
                <a:pathLst>
                  <a:path w="2348" h="2986" extrusionOk="0">
                    <a:moveTo>
                      <a:pt x="1210" y="179"/>
                    </a:moveTo>
                    <a:cubicBezTo>
                      <a:pt x="1482" y="179"/>
                      <a:pt x="1755" y="319"/>
                      <a:pt x="1907" y="591"/>
                    </a:cubicBezTo>
                    <a:cubicBezTo>
                      <a:pt x="2079" y="869"/>
                      <a:pt x="2165" y="1204"/>
                      <a:pt x="2146" y="1539"/>
                    </a:cubicBezTo>
                    <a:cubicBezTo>
                      <a:pt x="2109" y="2250"/>
                      <a:pt x="1670" y="2805"/>
                      <a:pt x="1159" y="2805"/>
                    </a:cubicBezTo>
                    <a:cubicBezTo>
                      <a:pt x="1147" y="2805"/>
                      <a:pt x="1134" y="2805"/>
                      <a:pt x="1121" y="2804"/>
                    </a:cubicBezTo>
                    <a:cubicBezTo>
                      <a:pt x="584" y="2775"/>
                      <a:pt x="182" y="2162"/>
                      <a:pt x="220" y="1443"/>
                    </a:cubicBezTo>
                    <a:cubicBezTo>
                      <a:pt x="230" y="1108"/>
                      <a:pt x="355" y="782"/>
                      <a:pt x="565" y="524"/>
                    </a:cubicBezTo>
                    <a:cubicBezTo>
                      <a:pt x="720" y="292"/>
                      <a:pt x="964" y="179"/>
                      <a:pt x="1210" y="179"/>
                    </a:cubicBezTo>
                    <a:close/>
                    <a:moveTo>
                      <a:pt x="1208" y="1"/>
                    </a:moveTo>
                    <a:cubicBezTo>
                      <a:pt x="911" y="1"/>
                      <a:pt x="613" y="135"/>
                      <a:pt x="422" y="409"/>
                    </a:cubicBezTo>
                    <a:cubicBezTo>
                      <a:pt x="182" y="706"/>
                      <a:pt x="58" y="1060"/>
                      <a:pt x="38" y="1434"/>
                    </a:cubicBezTo>
                    <a:cubicBezTo>
                      <a:pt x="0" y="2258"/>
                      <a:pt x="479" y="2957"/>
                      <a:pt x="1111" y="2986"/>
                    </a:cubicBezTo>
                    <a:lnTo>
                      <a:pt x="1150" y="2986"/>
                    </a:lnTo>
                    <a:cubicBezTo>
                      <a:pt x="1763" y="2986"/>
                      <a:pt x="2280" y="2354"/>
                      <a:pt x="2318" y="1549"/>
                    </a:cubicBezTo>
                    <a:cubicBezTo>
                      <a:pt x="2347" y="1175"/>
                      <a:pt x="2251" y="802"/>
                      <a:pt x="2050" y="485"/>
                    </a:cubicBezTo>
                    <a:cubicBezTo>
                      <a:pt x="1864" y="164"/>
                      <a:pt x="1536" y="1"/>
                      <a:pt x="12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2187;p65">
                <a:extLst>
                  <a:ext uri="{FF2B5EF4-FFF2-40B4-BE49-F238E27FC236}">
                    <a16:creationId xmlns:a16="http://schemas.microsoft.com/office/drawing/2014/main" xmlns="" id="{36C954B9-B677-47AE-81B7-9D1DA87CD413}"/>
                  </a:ext>
                </a:extLst>
              </p:cNvPr>
              <p:cNvSpPr/>
              <p:nvPr/>
            </p:nvSpPr>
            <p:spPr>
              <a:xfrm>
                <a:off x="7247511" y="2556725"/>
                <a:ext cx="55152" cy="71288"/>
              </a:xfrm>
              <a:custGeom>
                <a:avLst/>
                <a:gdLst/>
                <a:ahLst/>
                <a:cxnLst/>
                <a:rect l="l" t="t" r="r" b="b"/>
                <a:pathLst>
                  <a:path w="950" h="1228" extrusionOk="0">
                    <a:moveTo>
                      <a:pt x="495" y="0"/>
                    </a:moveTo>
                    <a:cubicBezTo>
                      <a:pt x="242" y="0"/>
                      <a:pt x="29" y="265"/>
                      <a:pt x="20" y="595"/>
                    </a:cubicBezTo>
                    <a:cubicBezTo>
                      <a:pt x="1" y="930"/>
                      <a:pt x="192" y="1217"/>
                      <a:pt x="441" y="1227"/>
                    </a:cubicBezTo>
                    <a:cubicBezTo>
                      <a:pt x="450" y="1228"/>
                      <a:pt x="459" y="1228"/>
                      <a:pt x="467" y="1228"/>
                    </a:cubicBezTo>
                    <a:cubicBezTo>
                      <a:pt x="715" y="1228"/>
                      <a:pt x="921" y="966"/>
                      <a:pt x="940" y="642"/>
                    </a:cubicBezTo>
                    <a:cubicBezTo>
                      <a:pt x="949" y="298"/>
                      <a:pt x="758" y="20"/>
                      <a:pt x="508" y="1"/>
                    </a:cubicBezTo>
                    <a:cubicBezTo>
                      <a:pt x="504" y="0"/>
                      <a:pt x="499" y="0"/>
                      <a:pt x="4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2188;p65">
                <a:extLst>
                  <a:ext uri="{FF2B5EF4-FFF2-40B4-BE49-F238E27FC236}">
                    <a16:creationId xmlns:a16="http://schemas.microsoft.com/office/drawing/2014/main" xmlns="" id="{0F0E1C35-262D-4A31-8C6F-FCAFDA66FA04}"/>
                  </a:ext>
                </a:extLst>
              </p:cNvPr>
              <p:cNvSpPr/>
              <p:nvPr/>
            </p:nvSpPr>
            <p:spPr>
              <a:xfrm>
                <a:off x="7305393" y="2589179"/>
                <a:ext cx="69782" cy="43133"/>
              </a:xfrm>
              <a:custGeom>
                <a:avLst/>
                <a:gdLst/>
                <a:ahLst/>
                <a:cxnLst/>
                <a:rect l="l" t="t" r="r" b="b"/>
                <a:pathLst>
                  <a:path w="1202" h="743" extrusionOk="0">
                    <a:moveTo>
                      <a:pt x="334" y="1"/>
                    </a:moveTo>
                    <a:cubicBezTo>
                      <a:pt x="170" y="1"/>
                      <a:pt x="41" y="27"/>
                      <a:pt x="29" y="83"/>
                    </a:cubicBezTo>
                    <a:cubicBezTo>
                      <a:pt x="0" y="218"/>
                      <a:pt x="489" y="668"/>
                      <a:pt x="786" y="735"/>
                    </a:cubicBezTo>
                    <a:cubicBezTo>
                      <a:pt x="806" y="740"/>
                      <a:pt x="825" y="742"/>
                      <a:pt x="843" y="742"/>
                    </a:cubicBezTo>
                    <a:cubicBezTo>
                      <a:pt x="1107" y="742"/>
                      <a:pt x="1202" y="257"/>
                      <a:pt x="987" y="131"/>
                    </a:cubicBezTo>
                    <a:cubicBezTo>
                      <a:pt x="843" y="49"/>
                      <a:pt x="557" y="1"/>
                      <a:pt x="33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2189;p65">
                <a:extLst>
                  <a:ext uri="{FF2B5EF4-FFF2-40B4-BE49-F238E27FC236}">
                    <a16:creationId xmlns:a16="http://schemas.microsoft.com/office/drawing/2014/main" xmlns="" id="{18F07ED4-7317-459B-8D15-0911CD385E4E}"/>
                  </a:ext>
                </a:extLst>
              </p:cNvPr>
              <p:cNvSpPr/>
              <p:nvPr/>
            </p:nvSpPr>
            <p:spPr>
              <a:xfrm>
                <a:off x="7230849" y="2594404"/>
                <a:ext cx="25080" cy="22989"/>
              </a:xfrm>
              <a:custGeom>
                <a:avLst/>
                <a:gdLst/>
                <a:ahLst/>
                <a:cxnLst/>
                <a:rect l="l" t="t" r="r" b="b"/>
                <a:pathLst>
                  <a:path w="432" h="396" extrusionOk="0">
                    <a:moveTo>
                      <a:pt x="330" y="0"/>
                    </a:moveTo>
                    <a:cubicBezTo>
                      <a:pt x="239" y="0"/>
                      <a:pt x="107" y="35"/>
                      <a:pt x="58" y="108"/>
                    </a:cubicBezTo>
                    <a:cubicBezTo>
                      <a:pt x="0" y="204"/>
                      <a:pt x="58" y="396"/>
                      <a:pt x="125" y="396"/>
                    </a:cubicBezTo>
                    <a:cubicBezTo>
                      <a:pt x="192" y="396"/>
                      <a:pt x="431" y="89"/>
                      <a:pt x="422" y="32"/>
                    </a:cubicBezTo>
                    <a:cubicBezTo>
                      <a:pt x="418" y="11"/>
                      <a:pt x="380" y="0"/>
                      <a:pt x="33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2190;p65">
                <a:extLst>
                  <a:ext uri="{FF2B5EF4-FFF2-40B4-BE49-F238E27FC236}">
                    <a16:creationId xmlns:a16="http://schemas.microsoft.com/office/drawing/2014/main" xmlns="" id="{25237699-4A6C-44EF-9F29-7C32E1287125}"/>
                  </a:ext>
                </a:extLst>
              </p:cNvPr>
              <p:cNvSpPr/>
              <p:nvPr/>
            </p:nvSpPr>
            <p:spPr>
              <a:xfrm>
                <a:off x="7633526" y="2521776"/>
                <a:ext cx="232510" cy="185071"/>
              </a:xfrm>
              <a:custGeom>
                <a:avLst/>
                <a:gdLst/>
                <a:ahLst/>
                <a:cxnLst/>
                <a:rect l="l" t="t" r="r" b="b"/>
                <a:pathLst>
                  <a:path w="4005" h="3188" extrusionOk="0">
                    <a:moveTo>
                      <a:pt x="1951" y="0"/>
                    </a:moveTo>
                    <a:cubicBezTo>
                      <a:pt x="1142" y="0"/>
                      <a:pt x="586" y="534"/>
                      <a:pt x="336" y="1005"/>
                    </a:cubicBezTo>
                    <a:cubicBezTo>
                      <a:pt x="0" y="1618"/>
                      <a:pt x="297" y="2701"/>
                      <a:pt x="297" y="2701"/>
                    </a:cubicBezTo>
                    <a:cubicBezTo>
                      <a:pt x="297" y="2701"/>
                      <a:pt x="546" y="3113"/>
                      <a:pt x="1370" y="3180"/>
                    </a:cubicBezTo>
                    <a:cubicBezTo>
                      <a:pt x="1427" y="3185"/>
                      <a:pt x="1486" y="3187"/>
                      <a:pt x="1545" y="3187"/>
                    </a:cubicBezTo>
                    <a:cubicBezTo>
                      <a:pt x="2352" y="3187"/>
                      <a:pt x="3338" y="2724"/>
                      <a:pt x="3785" y="2394"/>
                    </a:cubicBezTo>
                    <a:cubicBezTo>
                      <a:pt x="4005" y="1819"/>
                      <a:pt x="3995" y="651"/>
                      <a:pt x="2750" y="162"/>
                    </a:cubicBezTo>
                    <a:cubicBezTo>
                      <a:pt x="2462" y="49"/>
                      <a:pt x="2195" y="0"/>
                      <a:pt x="195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2191;p65">
                <a:extLst>
                  <a:ext uri="{FF2B5EF4-FFF2-40B4-BE49-F238E27FC236}">
                    <a16:creationId xmlns:a16="http://schemas.microsoft.com/office/drawing/2014/main" xmlns="" id="{B42B0E65-3E9E-47B4-B260-11476BA58DE2}"/>
                  </a:ext>
                </a:extLst>
              </p:cNvPr>
              <p:cNvSpPr/>
              <p:nvPr/>
            </p:nvSpPr>
            <p:spPr>
              <a:xfrm>
                <a:off x="7651872" y="2537741"/>
                <a:ext cx="137997" cy="163128"/>
              </a:xfrm>
              <a:custGeom>
                <a:avLst/>
                <a:gdLst/>
                <a:ahLst/>
                <a:cxnLst/>
                <a:rect l="l" t="t" r="r" b="b"/>
                <a:pathLst>
                  <a:path w="2377" h="2810" extrusionOk="0">
                    <a:moveTo>
                      <a:pt x="1212" y="1"/>
                    </a:moveTo>
                    <a:cubicBezTo>
                      <a:pt x="598" y="1"/>
                      <a:pt x="76" y="594"/>
                      <a:pt x="39" y="1353"/>
                    </a:cubicBezTo>
                    <a:cubicBezTo>
                      <a:pt x="1" y="2129"/>
                      <a:pt x="489" y="2780"/>
                      <a:pt x="1121" y="2809"/>
                    </a:cubicBezTo>
                    <a:cubicBezTo>
                      <a:pt x="1136" y="2810"/>
                      <a:pt x="1150" y="2810"/>
                      <a:pt x="1165" y="2810"/>
                    </a:cubicBezTo>
                    <a:cubicBezTo>
                      <a:pt x="1778" y="2810"/>
                      <a:pt x="2301" y="2217"/>
                      <a:pt x="2338" y="1468"/>
                    </a:cubicBezTo>
                    <a:cubicBezTo>
                      <a:pt x="2376" y="692"/>
                      <a:pt x="1888" y="40"/>
                      <a:pt x="1256" y="2"/>
                    </a:cubicBezTo>
                    <a:cubicBezTo>
                      <a:pt x="1241" y="1"/>
                      <a:pt x="1227" y="1"/>
                      <a:pt x="121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2192;p65">
                <a:extLst>
                  <a:ext uri="{FF2B5EF4-FFF2-40B4-BE49-F238E27FC236}">
                    <a16:creationId xmlns:a16="http://schemas.microsoft.com/office/drawing/2014/main" xmlns="" id="{2C3CD2B2-1332-4DE8-B6B2-67C3A8A7E3FF}"/>
                  </a:ext>
                </a:extLst>
              </p:cNvPr>
              <p:cNvSpPr/>
              <p:nvPr/>
            </p:nvSpPr>
            <p:spPr>
              <a:xfrm>
                <a:off x="7640725" y="2532748"/>
                <a:ext cx="160290" cy="173635"/>
              </a:xfrm>
              <a:custGeom>
                <a:avLst/>
                <a:gdLst/>
                <a:ahLst/>
                <a:cxnLst/>
                <a:rect l="l" t="t" r="r" b="b"/>
                <a:pathLst>
                  <a:path w="2761" h="2991" extrusionOk="0">
                    <a:moveTo>
                      <a:pt x="1448" y="184"/>
                    </a:moveTo>
                    <a:cubicBezTo>
                      <a:pt x="1745" y="203"/>
                      <a:pt x="2013" y="356"/>
                      <a:pt x="2176" y="596"/>
                    </a:cubicBezTo>
                    <a:cubicBezTo>
                      <a:pt x="2568" y="1170"/>
                      <a:pt x="2530" y="1937"/>
                      <a:pt x="2080" y="2464"/>
                    </a:cubicBezTo>
                    <a:cubicBezTo>
                      <a:pt x="1895" y="2694"/>
                      <a:pt x="1630" y="2808"/>
                      <a:pt x="1367" y="2808"/>
                    </a:cubicBezTo>
                    <a:cubicBezTo>
                      <a:pt x="1072" y="2808"/>
                      <a:pt x="777" y="2666"/>
                      <a:pt x="595" y="2387"/>
                    </a:cubicBezTo>
                    <a:cubicBezTo>
                      <a:pt x="394" y="2119"/>
                      <a:pt x="307" y="1784"/>
                      <a:pt x="327" y="1439"/>
                    </a:cubicBezTo>
                    <a:cubicBezTo>
                      <a:pt x="336" y="1103"/>
                      <a:pt x="461" y="778"/>
                      <a:pt x="681" y="519"/>
                    </a:cubicBezTo>
                    <a:cubicBezTo>
                      <a:pt x="863" y="308"/>
                      <a:pt x="1122" y="184"/>
                      <a:pt x="1400" y="184"/>
                    </a:cubicBezTo>
                    <a:close/>
                    <a:moveTo>
                      <a:pt x="1398" y="0"/>
                    </a:moveTo>
                    <a:cubicBezTo>
                      <a:pt x="1084" y="0"/>
                      <a:pt x="768" y="133"/>
                      <a:pt x="547" y="404"/>
                    </a:cubicBezTo>
                    <a:cubicBezTo>
                      <a:pt x="49" y="998"/>
                      <a:pt x="1" y="1860"/>
                      <a:pt x="451" y="2502"/>
                    </a:cubicBezTo>
                    <a:cubicBezTo>
                      <a:pt x="643" y="2780"/>
                      <a:pt x="959" y="2962"/>
                      <a:pt x="1304" y="2991"/>
                    </a:cubicBezTo>
                    <a:lnTo>
                      <a:pt x="1361" y="2991"/>
                    </a:lnTo>
                    <a:cubicBezTo>
                      <a:pt x="1687" y="2981"/>
                      <a:pt x="2003" y="2837"/>
                      <a:pt x="2214" y="2588"/>
                    </a:cubicBezTo>
                    <a:cubicBezTo>
                      <a:pt x="2722" y="1994"/>
                      <a:pt x="2760" y="1132"/>
                      <a:pt x="2319" y="490"/>
                    </a:cubicBezTo>
                    <a:cubicBezTo>
                      <a:pt x="2102" y="166"/>
                      <a:pt x="1751" y="0"/>
                      <a:pt x="13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2193;p65">
                <a:extLst>
                  <a:ext uri="{FF2B5EF4-FFF2-40B4-BE49-F238E27FC236}">
                    <a16:creationId xmlns:a16="http://schemas.microsoft.com/office/drawing/2014/main" xmlns="" id="{78D2AD5E-0A97-4F1B-8101-F067B6A72473}"/>
                  </a:ext>
                </a:extLst>
              </p:cNvPr>
              <p:cNvSpPr/>
              <p:nvPr/>
            </p:nvSpPr>
            <p:spPr>
              <a:xfrm>
                <a:off x="7681365" y="2583373"/>
                <a:ext cx="60667" cy="71347"/>
              </a:xfrm>
              <a:custGeom>
                <a:avLst/>
                <a:gdLst/>
                <a:ahLst/>
                <a:cxnLst/>
                <a:rect l="l" t="t" r="r" b="b"/>
                <a:pathLst>
                  <a:path w="1045" h="1229" extrusionOk="0">
                    <a:moveTo>
                      <a:pt x="528" y="0"/>
                    </a:moveTo>
                    <a:cubicBezTo>
                      <a:pt x="262" y="0"/>
                      <a:pt x="28" y="262"/>
                      <a:pt x="10" y="586"/>
                    </a:cubicBezTo>
                    <a:cubicBezTo>
                      <a:pt x="0" y="931"/>
                      <a:pt x="211" y="1218"/>
                      <a:pt x="489" y="1228"/>
                    </a:cubicBezTo>
                    <a:cubicBezTo>
                      <a:pt x="499" y="1228"/>
                      <a:pt x="508" y="1229"/>
                      <a:pt x="518" y="1229"/>
                    </a:cubicBezTo>
                    <a:cubicBezTo>
                      <a:pt x="792" y="1229"/>
                      <a:pt x="1007" y="967"/>
                      <a:pt x="1025" y="634"/>
                    </a:cubicBezTo>
                    <a:cubicBezTo>
                      <a:pt x="1045" y="298"/>
                      <a:pt x="834" y="11"/>
                      <a:pt x="556" y="1"/>
                    </a:cubicBezTo>
                    <a:cubicBezTo>
                      <a:pt x="547" y="1"/>
                      <a:pt x="537" y="0"/>
                      <a:pt x="5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2194;p65">
                <a:extLst>
                  <a:ext uri="{FF2B5EF4-FFF2-40B4-BE49-F238E27FC236}">
                    <a16:creationId xmlns:a16="http://schemas.microsoft.com/office/drawing/2014/main" xmlns="" id="{EEB2541E-70D1-487B-9584-5337947C37C1}"/>
                  </a:ext>
                </a:extLst>
              </p:cNvPr>
              <p:cNvSpPr/>
              <p:nvPr/>
            </p:nvSpPr>
            <p:spPr>
              <a:xfrm>
                <a:off x="7745343" y="2615884"/>
                <a:ext cx="75936" cy="43597"/>
              </a:xfrm>
              <a:custGeom>
                <a:avLst/>
                <a:gdLst/>
                <a:ahLst/>
                <a:cxnLst/>
                <a:rect l="l" t="t" r="r" b="b"/>
                <a:pathLst>
                  <a:path w="1308" h="751" extrusionOk="0">
                    <a:moveTo>
                      <a:pt x="352" y="1"/>
                    </a:moveTo>
                    <a:cubicBezTo>
                      <a:pt x="173" y="1"/>
                      <a:pt x="31" y="26"/>
                      <a:pt x="19" y="83"/>
                    </a:cubicBezTo>
                    <a:cubicBezTo>
                      <a:pt x="0" y="217"/>
                      <a:pt x="527" y="668"/>
                      <a:pt x="862" y="744"/>
                    </a:cubicBezTo>
                    <a:cubicBezTo>
                      <a:pt x="881" y="748"/>
                      <a:pt x="900" y="750"/>
                      <a:pt x="918" y="750"/>
                    </a:cubicBezTo>
                    <a:cubicBezTo>
                      <a:pt x="1211" y="750"/>
                      <a:pt x="1307" y="258"/>
                      <a:pt x="1063" y="131"/>
                    </a:cubicBezTo>
                    <a:cubicBezTo>
                      <a:pt x="909" y="48"/>
                      <a:pt x="595" y="1"/>
                      <a:pt x="35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2195;p65">
                <a:extLst>
                  <a:ext uri="{FF2B5EF4-FFF2-40B4-BE49-F238E27FC236}">
                    <a16:creationId xmlns:a16="http://schemas.microsoft.com/office/drawing/2014/main" xmlns="" id="{62789656-7376-4D95-A223-561573062282}"/>
                  </a:ext>
                </a:extLst>
              </p:cNvPr>
              <p:cNvSpPr/>
              <p:nvPr/>
            </p:nvSpPr>
            <p:spPr>
              <a:xfrm>
                <a:off x="7663019" y="2620935"/>
                <a:ext cx="27808" cy="22060"/>
              </a:xfrm>
              <a:custGeom>
                <a:avLst/>
                <a:gdLst/>
                <a:ahLst/>
                <a:cxnLst/>
                <a:rect l="l" t="t" r="r" b="b"/>
                <a:pathLst>
                  <a:path w="479" h="380" extrusionOk="0">
                    <a:moveTo>
                      <a:pt x="351" y="0"/>
                    </a:moveTo>
                    <a:cubicBezTo>
                      <a:pt x="253" y="0"/>
                      <a:pt x="120" y="31"/>
                      <a:pt x="67" y="102"/>
                    </a:cubicBezTo>
                    <a:cubicBezTo>
                      <a:pt x="0" y="198"/>
                      <a:pt x="67" y="380"/>
                      <a:pt x="144" y="380"/>
                    </a:cubicBezTo>
                    <a:cubicBezTo>
                      <a:pt x="145" y="380"/>
                      <a:pt x="146" y="380"/>
                      <a:pt x="148" y="380"/>
                    </a:cubicBezTo>
                    <a:cubicBezTo>
                      <a:pt x="229" y="380"/>
                      <a:pt x="479" y="91"/>
                      <a:pt x="470" y="35"/>
                    </a:cubicBezTo>
                    <a:cubicBezTo>
                      <a:pt x="462" y="12"/>
                      <a:pt x="413" y="0"/>
                      <a:pt x="35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2196;p65">
                <a:extLst>
                  <a:ext uri="{FF2B5EF4-FFF2-40B4-BE49-F238E27FC236}">
                    <a16:creationId xmlns:a16="http://schemas.microsoft.com/office/drawing/2014/main" xmlns="" id="{FC218A80-951F-4054-9CC8-32155A3D3BE9}"/>
                  </a:ext>
                </a:extLst>
              </p:cNvPr>
              <p:cNvSpPr/>
              <p:nvPr/>
            </p:nvSpPr>
            <p:spPr>
              <a:xfrm>
                <a:off x="7630507" y="2508713"/>
                <a:ext cx="268911" cy="152098"/>
              </a:xfrm>
              <a:custGeom>
                <a:avLst/>
                <a:gdLst/>
                <a:ahLst/>
                <a:cxnLst/>
                <a:rect l="l" t="t" r="r" b="b"/>
                <a:pathLst>
                  <a:path w="4632" h="2620" extrusionOk="0">
                    <a:moveTo>
                      <a:pt x="2221" y="1"/>
                    </a:moveTo>
                    <a:cubicBezTo>
                      <a:pt x="799" y="1"/>
                      <a:pt x="1" y="1208"/>
                      <a:pt x="100" y="2475"/>
                    </a:cubicBezTo>
                    <a:cubicBezTo>
                      <a:pt x="100" y="2475"/>
                      <a:pt x="436" y="569"/>
                      <a:pt x="1815" y="416"/>
                    </a:cubicBezTo>
                    <a:cubicBezTo>
                      <a:pt x="1888" y="408"/>
                      <a:pt x="1960" y="404"/>
                      <a:pt x="2029" y="404"/>
                    </a:cubicBezTo>
                    <a:cubicBezTo>
                      <a:pt x="3283" y="404"/>
                      <a:pt x="3964" y="1666"/>
                      <a:pt x="3837" y="2619"/>
                    </a:cubicBezTo>
                    <a:cubicBezTo>
                      <a:pt x="4201" y="2523"/>
                      <a:pt x="4632" y="2111"/>
                      <a:pt x="4632" y="2111"/>
                    </a:cubicBezTo>
                    <a:cubicBezTo>
                      <a:pt x="4632" y="2111"/>
                      <a:pt x="3999" y="167"/>
                      <a:pt x="2476" y="13"/>
                    </a:cubicBezTo>
                    <a:cubicBezTo>
                      <a:pt x="2389" y="5"/>
                      <a:pt x="2304" y="1"/>
                      <a:pt x="22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2197;p65">
                <a:extLst>
                  <a:ext uri="{FF2B5EF4-FFF2-40B4-BE49-F238E27FC236}">
                    <a16:creationId xmlns:a16="http://schemas.microsoft.com/office/drawing/2014/main" xmlns="" id="{539DDBF8-9CF5-434C-873A-DDE796D469DF}"/>
                  </a:ext>
                </a:extLst>
              </p:cNvPr>
              <p:cNvSpPr/>
              <p:nvPr/>
            </p:nvSpPr>
            <p:spPr>
              <a:xfrm>
                <a:off x="7028407" y="1982668"/>
                <a:ext cx="1179678" cy="806988"/>
              </a:xfrm>
              <a:custGeom>
                <a:avLst/>
                <a:gdLst/>
                <a:ahLst/>
                <a:cxnLst/>
                <a:rect l="l" t="t" r="r" b="b"/>
                <a:pathLst>
                  <a:path w="20320" h="13901" extrusionOk="0">
                    <a:moveTo>
                      <a:pt x="7599" y="0"/>
                    </a:moveTo>
                    <a:cubicBezTo>
                      <a:pt x="6450" y="0"/>
                      <a:pt x="5069" y="220"/>
                      <a:pt x="3918" y="1113"/>
                    </a:cubicBezTo>
                    <a:cubicBezTo>
                      <a:pt x="2165" y="2473"/>
                      <a:pt x="1571" y="4351"/>
                      <a:pt x="1456" y="5865"/>
                    </a:cubicBezTo>
                    <a:cubicBezTo>
                      <a:pt x="690" y="7062"/>
                      <a:pt x="0" y="8605"/>
                      <a:pt x="134" y="10080"/>
                    </a:cubicBezTo>
                    <a:cubicBezTo>
                      <a:pt x="139" y="10131"/>
                      <a:pt x="162" y="10152"/>
                      <a:pt x="198" y="10152"/>
                    </a:cubicBezTo>
                    <a:cubicBezTo>
                      <a:pt x="388" y="10152"/>
                      <a:pt x="929" y="9563"/>
                      <a:pt x="929" y="9563"/>
                    </a:cubicBezTo>
                    <a:cubicBezTo>
                      <a:pt x="1012" y="11945"/>
                      <a:pt x="2297" y="13295"/>
                      <a:pt x="2433" y="13295"/>
                    </a:cubicBezTo>
                    <a:cubicBezTo>
                      <a:pt x="2438" y="13295"/>
                      <a:pt x="2441" y="13293"/>
                      <a:pt x="2443" y="13290"/>
                    </a:cubicBezTo>
                    <a:cubicBezTo>
                      <a:pt x="2491" y="13175"/>
                      <a:pt x="3037" y="8854"/>
                      <a:pt x="5164" y="5625"/>
                    </a:cubicBezTo>
                    <a:lnTo>
                      <a:pt x="5164" y="5625"/>
                    </a:lnTo>
                    <a:cubicBezTo>
                      <a:pt x="4800" y="7015"/>
                      <a:pt x="5097" y="8346"/>
                      <a:pt x="5336" y="8375"/>
                    </a:cubicBezTo>
                    <a:cubicBezTo>
                      <a:pt x="5338" y="8375"/>
                      <a:pt x="5339" y="8375"/>
                      <a:pt x="5340" y="8375"/>
                    </a:cubicBezTo>
                    <a:cubicBezTo>
                      <a:pt x="5586" y="8375"/>
                      <a:pt x="6602" y="5643"/>
                      <a:pt x="8699" y="3499"/>
                    </a:cubicBezTo>
                    <a:cubicBezTo>
                      <a:pt x="9529" y="7116"/>
                      <a:pt x="13198" y="10116"/>
                      <a:pt x="13474" y="10116"/>
                    </a:cubicBezTo>
                    <a:cubicBezTo>
                      <a:pt x="13482" y="10116"/>
                      <a:pt x="13487" y="10114"/>
                      <a:pt x="13489" y="10109"/>
                    </a:cubicBezTo>
                    <a:cubicBezTo>
                      <a:pt x="13566" y="9927"/>
                      <a:pt x="13211" y="8222"/>
                      <a:pt x="13211" y="8222"/>
                    </a:cubicBezTo>
                    <a:lnTo>
                      <a:pt x="13211" y="8222"/>
                    </a:lnTo>
                    <a:cubicBezTo>
                      <a:pt x="14323" y="9563"/>
                      <a:pt x="16037" y="11220"/>
                      <a:pt x="16037" y="11220"/>
                    </a:cubicBezTo>
                    <a:cubicBezTo>
                      <a:pt x="16037" y="11220"/>
                      <a:pt x="16162" y="13759"/>
                      <a:pt x="16277" y="13893"/>
                    </a:cubicBezTo>
                    <a:cubicBezTo>
                      <a:pt x="16280" y="13898"/>
                      <a:pt x="16287" y="13900"/>
                      <a:pt x="16296" y="13900"/>
                    </a:cubicBezTo>
                    <a:cubicBezTo>
                      <a:pt x="16565" y="13900"/>
                      <a:pt x="19186" y="11874"/>
                      <a:pt x="19362" y="8011"/>
                    </a:cubicBezTo>
                    <a:cubicBezTo>
                      <a:pt x="19566" y="8322"/>
                      <a:pt x="20060" y="8874"/>
                      <a:pt x="20199" y="8874"/>
                    </a:cubicBezTo>
                    <a:cubicBezTo>
                      <a:pt x="20209" y="8874"/>
                      <a:pt x="20218" y="8870"/>
                      <a:pt x="20224" y="8864"/>
                    </a:cubicBezTo>
                    <a:cubicBezTo>
                      <a:pt x="20320" y="8768"/>
                      <a:pt x="20243" y="4217"/>
                      <a:pt x="17886" y="2387"/>
                    </a:cubicBezTo>
                    <a:cubicBezTo>
                      <a:pt x="15930" y="870"/>
                      <a:pt x="13203" y="12"/>
                      <a:pt x="10651" y="12"/>
                    </a:cubicBezTo>
                    <a:cubicBezTo>
                      <a:pt x="10141" y="12"/>
                      <a:pt x="9638" y="46"/>
                      <a:pt x="9149" y="117"/>
                    </a:cubicBezTo>
                    <a:cubicBezTo>
                      <a:pt x="8741" y="61"/>
                      <a:pt x="8202" y="0"/>
                      <a:pt x="759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2198;p65">
                <a:extLst>
                  <a:ext uri="{FF2B5EF4-FFF2-40B4-BE49-F238E27FC236}">
                    <a16:creationId xmlns:a16="http://schemas.microsoft.com/office/drawing/2014/main" xmlns="" id="{BE62773A-08DA-49FE-AFDB-ED02672F5B9F}"/>
                  </a:ext>
                </a:extLst>
              </p:cNvPr>
              <p:cNvSpPr/>
              <p:nvPr/>
            </p:nvSpPr>
            <p:spPr>
              <a:xfrm>
                <a:off x="7660697" y="2244326"/>
                <a:ext cx="196226" cy="122375"/>
              </a:xfrm>
              <a:custGeom>
                <a:avLst/>
                <a:gdLst/>
                <a:ahLst/>
                <a:cxnLst/>
                <a:rect l="l" t="t" r="r" b="b"/>
                <a:pathLst>
                  <a:path w="3380" h="2108" extrusionOk="0">
                    <a:moveTo>
                      <a:pt x="308" y="1"/>
                    </a:moveTo>
                    <a:cubicBezTo>
                      <a:pt x="102" y="1"/>
                      <a:pt x="1" y="78"/>
                      <a:pt x="78" y="266"/>
                    </a:cubicBezTo>
                    <a:cubicBezTo>
                      <a:pt x="283" y="741"/>
                      <a:pt x="2663" y="2108"/>
                      <a:pt x="3238" y="2108"/>
                    </a:cubicBezTo>
                    <a:cubicBezTo>
                      <a:pt x="3334" y="2108"/>
                      <a:pt x="3380" y="2069"/>
                      <a:pt x="3355" y="1981"/>
                    </a:cubicBezTo>
                    <a:cubicBezTo>
                      <a:pt x="3173" y="1367"/>
                      <a:pt x="2598" y="869"/>
                      <a:pt x="2186" y="649"/>
                    </a:cubicBezTo>
                    <a:cubicBezTo>
                      <a:pt x="1526" y="300"/>
                      <a:pt x="714" y="1"/>
                      <a:pt x="3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2199;p65">
                <a:extLst>
                  <a:ext uri="{FF2B5EF4-FFF2-40B4-BE49-F238E27FC236}">
                    <a16:creationId xmlns:a16="http://schemas.microsoft.com/office/drawing/2014/main" xmlns="" id="{A5216312-3CDE-47E5-8AA3-987E77161FA7}"/>
                  </a:ext>
                </a:extLst>
              </p:cNvPr>
              <p:cNvSpPr/>
              <p:nvPr/>
            </p:nvSpPr>
            <p:spPr>
              <a:xfrm>
                <a:off x="7139062" y="2078983"/>
                <a:ext cx="304266" cy="132650"/>
              </a:xfrm>
              <a:custGeom>
                <a:avLst/>
                <a:gdLst/>
                <a:ahLst/>
                <a:cxnLst/>
                <a:rect l="l" t="t" r="r" b="b"/>
                <a:pathLst>
                  <a:path w="5241" h="2285" extrusionOk="0">
                    <a:moveTo>
                      <a:pt x="1399" y="0"/>
                    </a:moveTo>
                    <a:cubicBezTo>
                      <a:pt x="786" y="623"/>
                      <a:pt x="307" y="1370"/>
                      <a:pt x="1" y="2194"/>
                    </a:cubicBezTo>
                    <a:cubicBezTo>
                      <a:pt x="488" y="2258"/>
                      <a:pt x="973" y="2285"/>
                      <a:pt x="1439" y="2285"/>
                    </a:cubicBezTo>
                    <a:cubicBezTo>
                      <a:pt x="3421" y="2285"/>
                      <a:pt x="5069" y="1803"/>
                      <a:pt x="5155" y="1648"/>
                    </a:cubicBezTo>
                    <a:cubicBezTo>
                      <a:pt x="5241" y="1466"/>
                      <a:pt x="3037" y="699"/>
                      <a:pt x="13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2200;p65">
                <a:extLst>
                  <a:ext uri="{FF2B5EF4-FFF2-40B4-BE49-F238E27FC236}">
                    <a16:creationId xmlns:a16="http://schemas.microsoft.com/office/drawing/2014/main" xmlns="" id="{0D9B71BD-EC08-4F09-B857-6D084F8FB645}"/>
                  </a:ext>
                </a:extLst>
              </p:cNvPr>
              <p:cNvSpPr/>
              <p:nvPr/>
            </p:nvSpPr>
            <p:spPr>
              <a:xfrm>
                <a:off x="7699420" y="2147373"/>
                <a:ext cx="481973" cy="172474"/>
              </a:xfrm>
              <a:custGeom>
                <a:avLst/>
                <a:gdLst/>
                <a:ahLst/>
                <a:cxnLst/>
                <a:rect l="l" t="t" r="r" b="b"/>
                <a:pathLst>
                  <a:path w="8302" h="2971" extrusionOk="0">
                    <a:moveTo>
                      <a:pt x="6817" y="0"/>
                    </a:moveTo>
                    <a:cubicBezTo>
                      <a:pt x="4269" y="460"/>
                      <a:pt x="149" y="959"/>
                      <a:pt x="72" y="1112"/>
                    </a:cubicBezTo>
                    <a:cubicBezTo>
                      <a:pt x="0" y="1247"/>
                      <a:pt x="3998" y="2970"/>
                      <a:pt x="7653" y="2970"/>
                    </a:cubicBezTo>
                    <a:cubicBezTo>
                      <a:pt x="7871" y="2970"/>
                      <a:pt x="8088" y="2964"/>
                      <a:pt x="8302" y="2951"/>
                    </a:cubicBezTo>
                    <a:cubicBezTo>
                      <a:pt x="8024" y="1907"/>
                      <a:pt x="7564" y="805"/>
                      <a:pt x="681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2201;p65">
                <a:extLst>
                  <a:ext uri="{FF2B5EF4-FFF2-40B4-BE49-F238E27FC236}">
                    <a16:creationId xmlns:a16="http://schemas.microsoft.com/office/drawing/2014/main" xmlns="" id="{DE49B88E-92DC-47BB-8EBA-427BE27536F1}"/>
                  </a:ext>
                </a:extLst>
              </p:cNvPr>
              <p:cNvSpPr/>
              <p:nvPr/>
            </p:nvSpPr>
            <p:spPr>
              <a:xfrm>
                <a:off x="8063432" y="2118229"/>
                <a:ext cx="127663" cy="212182"/>
              </a:xfrm>
              <a:custGeom>
                <a:avLst/>
                <a:gdLst/>
                <a:ahLst/>
                <a:cxnLst/>
                <a:rect l="l" t="t" r="r" b="b"/>
                <a:pathLst>
                  <a:path w="2199" h="3655" extrusionOk="0">
                    <a:moveTo>
                      <a:pt x="64" y="1"/>
                    </a:moveTo>
                    <a:cubicBezTo>
                      <a:pt x="47" y="1"/>
                      <a:pt x="31" y="8"/>
                      <a:pt x="20" y="23"/>
                    </a:cubicBezTo>
                    <a:cubicBezTo>
                      <a:pt x="1" y="43"/>
                      <a:pt x="10" y="81"/>
                      <a:pt x="30" y="100"/>
                    </a:cubicBezTo>
                    <a:cubicBezTo>
                      <a:pt x="547" y="531"/>
                      <a:pt x="959" y="1068"/>
                      <a:pt x="1256" y="1671"/>
                    </a:cubicBezTo>
                    <a:cubicBezTo>
                      <a:pt x="1553" y="2265"/>
                      <a:pt x="1783" y="2907"/>
                      <a:pt x="1936" y="3559"/>
                    </a:cubicBezTo>
                    <a:lnTo>
                      <a:pt x="1946" y="3568"/>
                    </a:lnTo>
                    <a:cubicBezTo>
                      <a:pt x="1961" y="3629"/>
                      <a:pt x="2006" y="3655"/>
                      <a:pt x="2053" y="3655"/>
                    </a:cubicBezTo>
                    <a:cubicBezTo>
                      <a:pt x="2124" y="3655"/>
                      <a:pt x="2199" y="3594"/>
                      <a:pt x="2176" y="3501"/>
                    </a:cubicBezTo>
                    <a:cubicBezTo>
                      <a:pt x="1994" y="2831"/>
                      <a:pt x="1745" y="2189"/>
                      <a:pt x="1419" y="1585"/>
                    </a:cubicBezTo>
                    <a:cubicBezTo>
                      <a:pt x="1093" y="972"/>
                      <a:pt x="643" y="435"/>
                      <a:pt x="106" y="14"/>
                    </a:cubicBezTo>
                    <a:cubicBezTo>
                      <a:pt x="93" y="5"/>
                      <a:pt x="79" y="1"/>
                      <a:pt x="64" y="1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2202;p65">
                <a:extLst>
                  <a:ext uri="{FF2B5EF4-FFF2-40B4-BE49-F238E27FC236}">
                    <a16:creationId xmlns:a16="http://schemas.microsoft.com/office/drawing/2014/main" xmlns="" id="{D6D2B407-8AE0-4FC4-97D9-7D9A18712575}"/>
                  </a:ext>
                </a:extLst>
              </p:cNvPr>
              <p:cNvSpPr/>
              <p:nvPr/>
            </p:nvSpPr>
            <p:spPr>
              <a:xfrm>
                <a:off x="7021150" y="1975527"/>
                <a:ext cx="1193611" cy="821501"/>
              </a:xfrm>
              <a:custGeom>
                <a:avLst/>
                <a:gdLst/>
                <a:ahLst/>
                <a:cxnLst/>
                <a:rect l="l" t="t" r="r" b="b"/>
                <a:pathLst>
                  <a:path w="20560" h="14151" extrusionOk="0">
                    <a:moveTo>
                      <a:pt x="7738" y="0"/>
                    </a:moveTo>
                    <a:cubicBezTo>
                      <a:pt x="6205" y="0"/>
                      <a:pt x="4964" y="378"/>
                      <a:pt x="3976" y="1140"/>
                    </a:cubicBezTo>
                    <a:cubicBezTo>
                      <a:pt x="2118" y="2577"/>
                      <a:pt x="1581" y="4541"/>
                      <a:pt x="1466" y="5950"/>
                    </a:cubicBezTo>
                    <a:cubicBezTo>
                      <a:pt x="786" y="7032"/>
                      <a:pt x="1" y="8642"/>
                      <a:pt x="144" y="10222"/>
                    </a:cubicBezTo>
                    <a:cubicBezTo>
                      <a:pt x="154" y="10289"/>
                      <a:pt x="202" y="10356"/>
                      <a:pt x="269" y="10385"/>
                    </a:cubicBezTo>
                    <a:cubicBezTo>
                      <a:pt x="286" y="10391"/>
                      <a:pt x="304" y="10394"/>
                      <a:pt x="324" y="10394"/>
                    </a:cubicBezTo>
                    <a:cubicBezTo>
                      <a:pt x="462" y="10394"/>
                      <a:pt x="674" y="10250"/>
                      <a:pt x="959" y="9973"/>
                    </a:cubicBezTo>
                    <a:cubicBezTo>
                      <a:pt x="1121" y="12167"/>
                      <a:pt x="2300" y="13489"/>
                      <a:pt x="2539" y="13528"/>
                    </a:cubicBezTo>
                    <a:cubicBezTo>
                      <a:pt x="2551" y="13532"/>
                      <a:pt x="2563" y="13533"/>
                      <a:pt x="2575" y="13533"/>
                    </a:cubicBezTo>
                    <a:cubicBezTo>
                      <a:pt x="2620" y="13533"/>
                      <a:pt x="2660" y="13506"/>
                      <a:pt x="2683" y="13461"/>
                    </a:cubicBezTo>
                    <a:cubicBezTo>
                      <a:pt x="2702" y="13384"/>
                      <a:pt x="2721" y="13307"/>
                      <a:pt x="2731" y="13231"/>
                    </a:cubicBezTo>
                    <a:cubicBezTo>
                      <a:pt x="3306" y="9935"/>
                      <a:pt x="4254" y="7741"/>
                      <a:pt x="5049" y="6371"/>
                    </a:cubicBezTo>
                    <a:lnTo>
                      <a:pt x="5049" y="6371"/>
                    </a:lnTo>
                    <a:cubicBezTo>
                      <a:pt x="4925" y="7320"/>
                      <a:pt x="5068" y="8191"/>
                      <a:pt x="5270" y="8488"/>
                    </a:cubicBezTo>
                    <a:cubicBezTo>
                      <a:pt x="5308" y="8565"/>
                      <a:pt x="5375" y="8613"/>
                      <a:pt x="5452" y="8622"/>
                    </a:cubicBezTo>
                    <a:cubicBezTo>
                      <a:pt x="5459" y="8623"/>
                      <a:pt x="5466" y="8624"/>
                      <a:pt x="5473" y="8624"/>
                    </a:cubicBezTo>
                    <a:cubicBezTo>
                      <a:pt x="5615" y="8624"/>
                      <a:pt x="5720" y="8435"/>
                      <a:pt x="6094" y="7751"/>
                    </a:cubicBezTo>
                    <a:cubicBezTo>
                      <a:pt x="6611" y="6802"/>
                      <a:pt x="7464" y="5231"/>
                      <a:pt x="8757" y="3861"/>
                    </a:cubicBezTo>
                    <a:cubicBezTo>
                      <a:pt x="9677" y="7367"/>
                      <a:pt x="13193" y="10309"/>
                      <a:pt x="13576" y="10356"/>
                    </a:cubicBezTo>
                    <a:cubicBezTo>
                      <a:pt x="13583" y="10357"/>
                      <a:pt x="13590" y="10358"/>
                      <a:pt x="13596" y="10358"/>
                    </a:cubicBezTo>
                    <a:cubicBezTo>
                      <a:pt x="13654" y="10358"/>
                      <a:pt x="13702" y="10323"/>
                      <a:pt x="13719" y="10280"/>
                    </a:cubicBezTo>
                    <a:cubicBezTo>
                      <a:pt x="13787" y="10136"/>
                      <a:pt x="13672" y="9398"/>
                      <a:pt x="13547" y="8776"/>
                    </a:cubicBezTo>
                    <a:lnTo>
                      <a:pt x="13547" y="8776"/>
                    </a:lnTo>
                    <a:cubicBezTo>
                      <a:pt x="14543" y="9925"/>
                      <a:pt x="15827" y="11180"/>
                      <a:pt x="16047" y="11401"/>
                    </a:cubicBezTo>
                    <a:cubicBezTo>
                      <a:pt x="16105" y="12560"/>
                      <a:pt x="16201" y="13959"/>
                      <a:pt x="16306" y="14093"/>
                    </a:cubicBezTo>
                    <a:cubicBezTo>
                      <a:pt x="16335" y="14131"/>
                      <a:pt x="16383" y="14150"/>
                      <a:pt x="16421" y="14150"/>
                    </a:cubicBezTo>
                    <a:cubicBezTo>
                      <a:pt x="16450" y="14141"/>
                      <a:pt x="16469" y="14141"/>
                      <a:pt x="16498" y="14131"/>
                    </a:cubicBezTo>
                    <a:cubicBezTo>
                      <a:pt x="16986" y="13978"/>
                      <a:pt x="19295" y="12014"/>
                      <a:pt x="19583" y="8469"/>
                    </a:cubicBezTo>
                    <a:cubicBezTo>
                      <a:pt x="19812" y="8747"/>
                      <a:pt x="20138" y="9111"/>
                      <a:pt x="20320" y="9121"/>
                    </a:cubicBezTo>
                    <a:cubicBezTo>
                      <a:pt x="20368" y="9121"/>
                      <a:pt x="20416" y="9101"/>
                      <a:pt x="20445" y="9073"/>
                    </a:cubicBezTo>
                    <a:cubicBezTo>
                      <a:pt x="20560" y="8939"/>
                      <a:pt x="20483" y="7377"/>
                      <a:pt x="20119" y="5959"/>
                    </a:cubicBezTo>
                    <a:cubicBezTo>
                      <a:pt x="20107" y="5888"/>
                      <a:pt x="20057" y="5858"/>
                      <a:pt x="20005" y="5858"/>
                    </a:cubicBezTo>
                    <a:cubicBezTo>
                      <a:pt x="19931" y="5858"/>
                      <a:pt x="19855" y="5921"/>
                      <a:pt x="19889" y="6017"/>
                    </a:cubicBezTo>
                    <a:cubicBezTo>
                      <a:pt x="20129" y="6936"/>
                      <a:pt x="20253" y="7875"/>
                      <a:pt x="20253" y="8833"/>
                    </a:cubicBezTo>
                    <a:cubicBezTo>
                      <a:pt x="20004" y="8603"/>
                      <a:pt x="19784" y="8354"/>
                      <a:pt x="19583" y="8076"/>
                    </a:cubicBezTo>
                    <a:cubicBezTo>
                      <a:pt x="19561" y="8041"/>
                      <a:pt x="19529" y="8021"/>
                      <a:pt x="19495" y="8021"/>
                    </a:cubicBezTo>
                    <a:cubicBezTo>
                      <a:pt x="19483" y="8021"/>
                      <a:pt x="19470" y="8024"/>
                      <a:pt x="19458" y="8028"/>
                    </a:cubicBezTo>
                    <a:cubicBezTo>
                      <a:pt x="19410" y="8038"/>
                      <a:pt x="19372" y="8086"/>
                      <a:pt x="19372" y="8134"/>
                    </a:cubicBezTo>
                    <a:cubicBezTo>
                      <a:pt x="19209" y="11736"/>
                      <a:pt x="16948" y="13623"/>
                      <a:pt x="16488" y="13882"/>
                    </a:cubicBezTo>
                    <a:cubicBezTo>
                      <a:pt x="16421" y="13547"/>
                      <a:pt x="16335" y="12388"/>
                      <a:pt x="16287" y="11353"/>
                    </a:cubicBezTo>
                    <a:cubicBezTo>
                      <a:pt x="16287" y="11315"/>
                      <a:pt x="16268" y="11286"/>
                      <a:pt x="16249" y="11267"/>
                    </a:cubicBezTo>
                    <a:cubicBezTo>
                      <a:pt x="16229" y="11257"/>
                      <a:pt x="14524" y="9600"/>
                      <a:pt x="13432" y="8278"/>
                    </a:cubicBezTo>
                    <a:cubicBezTo>
                      <a:pt x="13406" y="8245"/>
                      <a:pt x="13371" y="8230"/>
                      <a:pt x="13336" y="8230"/>
                    </a:cubicBezTo>
                    <a:cubicBezTo>
                      <a:pt x="13320" y="8230"/>
                      <a:pt x="13304" y="8233"/>
                      <a:pt x="13288" y="8239"/>
                    </a:cubicBezTo>
                    <a:cubicBezTo>
                      <a:pt x="13240" y="8268"/>
                      <a:pt x="13212" y="8325"/>
                      <a:pt x="13221" y="8373"/>
                    </a:cubicBezTo>
                    <a:cubicBezTo>
                      <a:pt x="13346" y="8939"/>
                      <a:pt x="13442" y="9504"/>
                      <a:pt x="13509" y="10069"/>
                    </a:cubicBezTo>
                    <a:cubicBezTo>
                      <a:pt x="12838" y="9657"/>
                      <a:pt x="9705" y="6927"/>
                      <a:pt x="8939" y="3602"/>
                    </a:cubicBezTo>
                    <a:cubicBezTo>
                      <a:pt x="8929" y="3564"/>
                      <a:pt x="8891" y="3526"/>
                      <a:pt x="8853" y="3516"/>
                    </a:cubicBezTo>
                    <a:cubicBezTo>
                      <a:pt x="8843" y="3514"/>
                      <a:pt x="8833" y="3513"/>
                      <a:pt x="8822" y="3513"/>
                    </a:cubicBezTo>
                    <a:cubicBezTo>
                      <a:pt x="8791" y="3513"/>
                      <a:pt x="8757" y="3523"/>
                      <a:pt x="8728" y="3545"/>
                    </a:cubicBezTo>
                    <a:cubicBezTo>
                      <a:pt x="7329" y="4982"/>
                      <a:pt x="6429" y="6649"/>
                      <a:pt x="5883" y="7645"/>
                    </a:cubicBezTo>
                    <a:cubicBezTo>
                      <a:pt x="5758" y="7894"/>
                      <a:pt x="5615" y="8134"/>
                      <a:pt x="5461" y="8364"/>
                    </a:cubicBezTo>
                    <a:cubicBezTo>
                      <a:pt x="5318" y="8153"/>
                      <a:pt x="5068" y="7061"/>
                      <a:pt x="5413" y="5787"/>
                    </a:cubicBezTo>
                    <a:cubicBezTo>
                      <a:pt x="5439" y="5698"/>
                      <a:pt x="5368" y="5631"/>
                      <a:pt x="5295" y="5631"/>
                    </a:cubicBezTo>
                    <a:cubicBezTo>
                      <a:pt x="5257" y="5631"/>
                      <a:pt x="5219" y="5649"/>
                      <a:pt x="5193" y="5691"/>
                    </a:cubicBezTo>
                    <a:cubicBezTo>
                      <a:pt x="4331" y="7003"/>
                      <a:pt x="3162" y="9379"/>
                      <a:pt x="2491" y="13202"/>
                    </a:cubicBezTo>
                    <a:lnTo>
                      <a:pt x="2491" y="13221"/>
                    </a:lnTo>
                    <a:cubicBezTo>
                      <a:pt x="2166" y="12886"/>
                      <a:pt x="1256" y="11679"/>
                      <a:pt x="1179" y="9695"/>
                    </a:cubicBezTo>
                    <a:cubicBezTo>
                      <a:pt x="1179" y="9621"/>
                      <a:pt x="1123" y="9575"/>
                      <a:pt x="1065" y="9575"/>
                    </a:cubicBezTo>
                    <a:cubicBezTo>
                      <a:pt x="1033" y="9575"/>
                      <a:pt x="1001" y="9588"/>
                      <a:pt x="978" y="9619"/>
                    </a:cubicBezTo>
                    <a:cubicBezTo>
                      <a:pt x="796" y="9810"/>
                      <a:pt x="604" y="9992"/>
                      <a:pt x="384" y="10146"/>
                    </a:cubicBezTo>
                    <a:cubicBezTo>
                      <a:pt x="269" y="8642"/>
                      <a:pt x="1026" y="7090"/>
                      <a:pt x="1687" y="6055"/>
                    </a:cubicBezTo>
                    <a:cubicBezTo>
                      <a:pt x="1696" y="6045"/>
                      <a:pt x="1706" y="6026"/>
                      <a:pt x="1706" y="6007"/>
                    </a:cubicBezTo>
                    <a:cubicBezTo>
                      <a:pt x="1811" y="4637"/>
                      <a:pt x="2319" y="2731"/>
                      <a:pt x="4130" y="1332"/>
                    </a:cubicBezTo>
                    <a:cubicBezTo>
                      <a:pt x="5073" y="606"/>
                      <a:pt x="6264" y="243"/>
                      <a:pt x="7748" y="243"/>
                    </a:cubicBezTo>
                    <a:cubicBezTo>
                      <a:pt x="8223" y="243"/>
                      <a:pt x="8728" y="280"/>
                      <a:pt x="9265" y="355"/>
                    </a:cubicBezTo>
                    <a:cubicBezTo>
                      <a:pt x="9274" y="356"/>
                      <a:pt x="9283" y="357"/>
                      <a:pt x="9291" y="357"/>
                    </a:cubicBezTo>
                    <a:cubicBezTo>
                      <a:pt x="9430" y="357"/>
                      <a:pt x="9447" y="142"/>
                      <a:pt x="9293" y="115"/>
                    </a:cubicBezTo>
                    <a:cubicBezTo>
                      <a:pt x="8744" y="39"/>
                      <a:pt x="8226" y="0"/>
                      <a:pt x="7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2203;p65">
                <a:extLst>
                  <a:ext uri="{FF2B5EF4-FFF2-40B4-BE49-F238E27FC236}">
                    <a16:creationId xmlns:a16="http://schemas.microsoft.com/office/drawing/2014/main" xmlns="" id="{3BFDFECF-0D6C-4B40-A90B-CDCF6C71D33D}"/>
                  </a:ext>
                </a:extLst>
              </p:cNvPr>
              <p:cNvSpPr/>
              <p:nvPr/>
            </p:nvSpPr>
            <p:spPr>
              <a:xfrm>
                <a:off x="7925549" y="2423661"/>
                <a:ext cx="41161" cy="217813"/>
              </a:xfrm>
              <a:custGeom>
                <a:avLst/>
                <a:gdLst/>
                <a:ahLst/>
                <a:cxnLst/>
                <a:rect l="l" t="t" r="r" b="b"/>
                <a:pathLst>
                  <a:path w="709" h="3752" extrusionOk="0">
                    <a:moveTo>
                      <a:pt x="68" y="0"/>
                    </a:moveTo>
                    <a:cubicBezTo>
                      <a:pt x="61" y="0"/>
                      <a:pt x="55" y="1"/>
                      <a:pt x="48" y="3"/>
                    </a:cubicBezTo>
                    <a:cubicBezTo>
                      <a:pt x="19" y="12"/>
                      <a:pt x="0" y="51"/>
                      <a:pt x="10" y="80"/>
                    </a:cubicBezTo>
                    <a:cubicBezTo>
                      <a:pt x="172" y="654"/>
                      <a:pt x="287" y="1248"/>
                      <a:pt x="354" y="1842"/>
                    </a:cubicBezTo>
                    <a:cubicBezTo>
                      <a:pt x="393" y="2139"/>
                      <a:pt x="422" y="2436"/>
                      <a:pt x="441" y="2733"/>
                    </a:cubicBezTo>
                    <a:cubicBezTo>
                      <a:pt x="460" y="3030"/>
                      <a:pt x="469" y="3337"/>
                      <a:pt x="469" y="3624"/>
                    </a:cubicBezTo>
                    <a:lnTo>
                      <a:pt x="469" y="3634"/>
                    </a:lnTo>
                    <a:cubicBezTo>
                      <a:pt x="469" y="3713"/>
                      <a:pt x="526" y="3751"/>
                      <a:pt x="584" y="3751"/>
                    </a:cubicBezTo>
                    <a:cubicBezTo>
                      <a:pt x="646" y="3751"/>
                      <a:pt x="709" y="3708"/>
                      <a:pt x="709" y="3624"/>
                    </a:cubicBezTo>
                    <a:cubicBezTo>
                      <a:pt x="699" y="3318"/>
                      <a:pt x="680" y="3021"/>
                      <a:pt x="651" y="2724"/>
                    </a:cubicBezTo>
                    <a:cubicBezTo>
                      <a:pt x="623" y="2417"/>
                      <a:pt x="584" y="2120"/>
                      <a:pt x="537" y="1814"/>
                    </a:cubicBezTo>
                    <a:cubicBezTo>
                      <a:pt x="450" y="1220"/>
                      <a:pt x="316" y="626"/>
                      <a:pt x="134" y="41"/>
                    </a:cubicBezTo>
                    <a:cubicBezTo>
                      <a:pt x="126" y="18"/>
                      <a:pt x="99" y="0"/>
                      <a:pt x="68" y="0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2204;p65">
                <a:extLst>
                  <a:ext uri="{FF2B5EF4-FFF2-40B4-BE49-F238E27FC236}">
                    <a16:creationId xmlns:a16="http://schemas.microsoft.com/office/drawing/2014/main" xmlns="" id="{28E9B0AF-A51F-48DF-B352-6EB5D7F84DCF}"/>
                  </a:ext>
                </a:extLst>
              </p:cNvPr>
              <p:cNvSpPr/>
              <p:nvPr/>
            </p:nvSpPr>
            <p:spPr>
              <a:xfrm>
                <a:off x="7097206" y="2408630"/>
                <a:ext cx="64455" cy="59726"/>
              </a:xfrm>
              <a:custGeom>
                <a:avLst/>
                <a:gdLst/>
                <a:ahLst/>
                <a:cxnLst/>
                <a:rect l="l" t="t" r="r" b="b"/>
                <a:pathLst>
                  <a:path w="1200" h="1112" extrusionOk="0">
                    <a:moveTo>
                      <a:pt x="1135" y="1"/>
                    </a:moveTo>
                    <a:cubicBezTo>
                      <a:pt x="1128" y="1"/>
                      <a:pt x="1121" y="2"/>
                      <a:pt x="1114" y="4"/>
                    </a:cubicBezTo>
                    <a:cubicBezTo>
                      <a:pt x="913" y="129"/>
                      <a:pt x="731" y="263"/>
                      <a:pt x="558" y="426"/>
                    </a:cubicBezTo>
                    <a:cubicBezTo>
                      <a:pt x="395" y="579"/>
                      <a:pt x="232" y="742"/>
                      <a:pt x="79" y="914"/>
                    </a:cubicBezTo>
                    <a:lnTo>
                      <a:pt x="69" y="914"/>
                    </a:lnTo>
                    <a:cubicBezTo>
                      <a:pt x="1" y="1010"/>
                      <a:pt x="80" y="1112"/>
                      <a:pt x="165" y="1112"/>
                    </a:cubicBezTo>
                    <a:cubicBezTo>
                      <a:pt x="199" y="1112"/>
                      <a:pt x="234" y="1096"/>
                      <a:pt x="261" y="1058"/>
                    </a:cubicBezTo>
                    <a:cubicBezTo>
                      <a:pt x="395" y="885"/>
                      <a:pt x="539" y="713"/>
                      <a:pt x="683" y="541"/>
                    </a:cubicBezTo>
                    <a:cubicBezTo>
                      <a:pt x="826" y="378"/>
                      <a:pt x="989" y="224"/>
                      <a:pt x="1171" y="100"/>
                    </a:cubicBezTo>
                    <a:cubicBezTo>
                      <a:pt x="1190" y="81"/>
                      <a:pt x="1200" y="52"/>
                      <a:pt x="1190" y="33"/>
                    </a:cubicBezTo>
                    <a:cubicBezTo>
                      <a:pt x="1176" y="11"/>
                      <a:pt x="1156" y="1"/>
                      <a:pt x="1135" y="1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2205;p65">
                <a:extLst>
                  <a:ext uri="{FF2B5EF4-FFF2-40B4-BE49-F238E27FC236}">
                    <a16:creationId xmlns:a16="http://schemas.microsoft.com/office/drawing/2014/main" xmlns="" id="{688E777F-D119-4457-80E0-B2C0753E592B}"/>
                  </a:ext>
                </a:extLst>
              </p:cNvPr>
              <p:cNvSpPr/>
              <p:nvPr/>
            </p:nvSpPr>
            <p:spPr>
              <a:xfrm>
                <a:off x="7237525" y="1824001"/>
                <a:ext cx="333758" cy="188264"/>
              </a:xfrm>
              <a:custGeom>
                <a:avLst/>
                <a:gdLst/>
                <a:ahLst/>
                <a:cxnLst/>
                <a:rect l="l" t="t" r="r" b="b"/>
                <a:pathLst>
                  <a:path w="5749" h="3243" extrusionOk="0">
                    <a:moveTo>
                      <a:pt x="964" y="0"/>
                    </a:moveTo>
                    <a:cubicBezTo>
                      <a:pt x="656" y="0"/>
                      <a:pt x="334" y="23"/>
                      <a:pt x="0" y="71"/>
                    </a:cubicBezTo>
                    <a:cubicBezTo>
                      <a:pt x="1198" y="1087"/>
                      <a:pt x="2874" y="2466"/>
                      <a:pt x="5116" y="3242"/>
                    </a:cubicBezTo>
                    <a:lnTo>
                      <a:pt x="5748" y="3118"/>
                    </a:lnTo>
                    <a:cubicBezTo>
                      <a:pt x="5446" y="1858"/>
                      <a:pt x="3754" y="0"/>
                      <a:pt x="96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2206;p65">
                <a:extLst>
                  <a:ext uri="{FF2B5EF4-FFF2-40B4-BE49-F238E27FC236}">
                    <a16:creationId xmlns:a16="http://schemas.microsoft.com/office/drawing/2014/main" xmlns="" id="{FB73F30D-821B-4071-A163-868050DCCBEF}"/>
                  </a:ext>
                </a:extLst>
              </p:cNvPr>
              <p:cNvSpPr/>
              <p:nvPr/>
            </p:nvSpPr>
            <p:spPr>
              <a:xfrm>
                <a:off x="7230268" y="1817150"/>
                <a:ext cx="349201" cy="202952"/>
              </a:xfrm>
              <a:custGeom>
                <a:avLst/>
                <a:gdLst/>
                <a:ahLst/>
                <a:cxnLst/>
                <a:rect l="l" t="t" r="r" b="b"/>
                <a:pathLst>
                  <a:path w="6015" h="3496" extrusionOk="0">
                    <a:moveTo>
                      <a:pt x="1103" y="0"/>
                    </a:moveTo>
                    <a:cubicBezTo>
                      <a:pt x="788" y="0"/>
                      <a:pt x="459" y="24"/>
                      <a:pt x="116" y="74"/>
                    </a:cubicBezTo>
                    <a:cubicBezTo>
                      <a:pt x="68" y="84"/>
                      <a:pt x="29" y="113"/>
                      <a:pt x="10" y="161"/>
                    </a:cubicBezTo>
                    <a:cubicBezTo>
                      <a:pt x="1" y="199"/>
                      <a:pt x="20" y="247"/>
                      <a:pt x="49" y="276"/>
                    </a:cubicBezTo>
                    <a:cubicBezTo>
                      <a:pt x="1409" y="1425"/>
                      <a:pt x="3038" y="2719"/>
                      <a:pt x="5212" y="3475"/>
                    </a:cubicBezTo>
                    <a:lnTo>
                      <a:pt x="5251" y="3475"/>
                    </a:lnTo>
                    <a:lnTo>
                      <a:pt x="5241" y="3495"/>
                    </a:lnTo>
                    <a:cubicBezTo>
                      <a:pt x="5247" y="3495"/>
                      <a:pt x="5253" y="3496"/>
                      <a:pt x="5259" y="3496"/>
                    </a:cubicBezTo>
                    <a:cubicBezTo>
                      <a:pt x="5407" y="3496"/>
                      <a:pt x="5436" y="3274"/>
                      <a:pt x="5279" y="3255"/>
                    </a:cubicBezTo>
                    <a:cubicBezTo>
                      <a:pt x="3258" y="2556"/>
                      <a:pt x="1706" y="1368"/>
                      <a:pt x="413" y="276"/>
                    </a:cubicBezTo>
                    <a:cubicBezTo>
                      <a:pt x="645" y="251"/>
                      <a:pt x="871" y="240"/>
                      <a:pt x="1089" y="240"/>
                    </a:cubicBezTo>
                    <a:cubicBezTo>
                      <a:pt x="3873" y="240"/>
                      <a:pt x="5483" y="2119"/>
                      <a:pt x="5758" y="3274"/>
                    </a:cubicBezTo>
                    <a:cubicBezTo>
                      <a:pt x="5770" y="3338"/>
                      <a:pt x="5819" y="3367"/>
                      <a:pt x="5870" y="3367"/>
                    </a:cubicBezTo>
                    <a:cubicBezTo>
                      <a:pt x="5941" y="3367"/>
                      <a:pt x="6015" y="3311"/>
                      <a:pt x="5998" y="3217"/>
                    </a:cubicBezTo>
                    <a:cubicBezTo>
                      <a:pt x="5713" y="2006"/>
                      <a:pt x="4015" y="0"/>
                      <a:pt x="1103" y="0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2207;p65">
                <a:extLst>
                  <a:ext uri="{FF2B5EF4-FFF2-40B4-BE49-F238E27FC236}">
                    <a16:creationId xmlns:a16="http://schemas.microsoft.com/office/drawing/2014/main" xmlns="" id="{5C69A0A3-BAC2-4BBC-81AD-06C84F50ECE1}"/>
                  </a:ext>
                </a:extLst>
              </p:cNvPr>
              <p:cNvSpPr/>
              <p:nvPr/>
            </p:nvSpPr>
            <p:spPr>
              <a:xfrm>
                <a:off x="7521188" y="3199115"/>
                <a:ext cx="217997" cy="163592"/>
              </a:xfrm>
              <a:custGeom>
                <a:avLst/>
                <a:gdLst/>
                <a:ahLst/>
                <a:cxnLst/>
                <a:rect l="l" t="t" r="r" b="b"/>
                <a:pathLst>
                  <a:path w="3755" h="2818" extrusionOk="0">
                    <a:moveTo>
                      <a:pt x="2888" y="0"/>
                    </a:moveTo>
                    <a:cubicBezTo>
                      <a:pt x="2877" y="0"/>
                      <a:pt x="2866" y="0"/>
                      <a:pt x="2855" y="1"/>
                    </a:cubicBezTo>
                    <a:cubicBezTo>
                      <a:pt x="2462" y="1"/>
                      <a:pt x="2108" y="221"/>
                      <a:pt x="1926" y="566"/>
                    </a:cubicBezTo>
                    <a:cubicBezTo>
                      <a:pt x="1813" y="219"/>
                      <a:pt x="1499" y="1"/>
                      <a:pt x="1144" y="1"/>
                    </a:cubicBezTo>
                    <a:cubicBezTo>
                      <a:pt x="1136" y="1"/>
                      <a:pt x="1129" y="1"/>
                      <a:pt x="1121" y="1"/>
                    </a:cubicBezTo>
                    <a:cubicBezTo>
                      <a:pt x="594" y="1"/>
                      <a:pt x="153" y="394"/>
                      <a:pt x="86" y="901"/>
                    </a:cubicBezTo>
                    <a:cubicBezTo>
                      <a:pt x="67" y="1122"/>
                      <a:pt x="0" y="1697"/>
                      <a:pt x="1217" y="2501"/>
                    </a:cubicBezTo>
                    <a:lnTo>
                      <a:pt x="1696" y="2817"/>
                    </a:lnTo>
                    <a:lnTo>
                      <a:pt x="2242" y="2501"/>
                    </a:lnTo>
                    <a:cubicBezTo>
                      <a:pt x="3622" y="1697"/>
                      <a:pt x="3679" y="1122"/>
                      <a:pt x="3698" y="901"/>
                    </a:cubicBezTo>
                    <a:cubicBezTo>
                      <a:pt x="3754" y="414"/>
                      <a:pt x="3371" y="0"/>
                      <a:pt x="288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2208;p65">
                <a:extLst>
                  <a:ext uri="{FF2B5EF4-FFF2-40B4-BE49-F238E27FC236}">
                    <a16:creationId xmlns:a16="http://schemas.microsoft.com/office/drawing/2014/main" xmlns="" id="{A0F9B86B-F770-4640-A01E-DC8E46F7887E}"/>
                  </a:ext>
                </a:extLst>
              </p:cNvPr>
              <p:cNvSpPr/>
              <p:nvPr/>
            </p:nvSpPr>
            <p:spPr>
              <a:xfrm>
                <a:off x="7513931" y="3192438"/>
                <a:ext cx="230304" cy="177525"/>
              </a:xfrm>
              <a:custGeom>
                <a:avLst/>
                <a:gdLst/>
                <a:ahLst/>
                <a:cxnLst/>
                <a:rect l="l" t="t" r="r" b="b"/>
                <a:pathLst>
                  <a:path w="3967" h="3058" extrusionOk="0">
                    <a:moveTo>
                      <a:pt x="2980" y="231"/>
                    </a:moveTo>
                    <a:cubicBezTo>
                      <a:pt x="3191" y="231"/>
                      <a:pt x="3392" y="317"/>
                      <a:pt x="3536" y="470"/>
                    </a:cubicBezTo>
                    <a:cubicBezTo>
                      <a:pt x="3670" y="614"/>
                      <a:pt x="3727" y="815"/>
                      <a:pt x="3708" y="1007"/>
                    </a:cubicBezTo>
                    <a:cubicBezTo>
                      <a:pt x="3689" y="1208"/>
                      <a:pt x="3632" y="1735"/>
                      <a:pt x="2300" y="2511"/>
                    </a:cubicBezTo>
                    <a:lnTo>
                      <a:pt x="1821" y="2789"/>
                    </a:lnTo>
                    <a:lnTo>
                      <a:pt x="1409" y="2521"/>
                    </a:lnTo>
                    <a:cubicBezTo>
                      <a:pt x="259" y="1754"/>
                      <a:pt x="307" y="1227"/>
                      <a:pt x="336" y="1036"/>
                    </a:cubicBezTo>
                    <a:cubicBezTo>
                      <a:pt x="393" y="576"/>
                      <a:pt x="786" y="240"/>
                      <a:pt x="1246" y="240"/>
                    </a:cubicBezTo>
                    <a:cubicBezTo>
                      <a:pt x="1260" y="240"/>
                      <a:pt x="1274" y="239"/>
                      <a:pt x="1288" y="239"/>
                    </a:cubicBezTo>
                    <a:cubicBezTo>
                      <a:pt x="1579" y="239"/>
                      <a:pt x="1844" y="427"/>
                      <a:pt x="1936" y="710"/>
                    </a:cubicBezTo>
                    <a:cubicBezTo>
                      <a:pt x="1955" y="758"/>
                      <a:pt x="1993" y="786"/>
                      <a:pt x="2041" y="786"/>
                    </a:cubicBezTo>
                    <a:cubicBezTo>
                      <a:pt x="2048" y="788"/>
                      <a:pt x="2054" y="788"/>
                      <a:pt x="2060" y="788"/>
                    </a:cubicBezTo>
                    <a:cubicBezTo>
                      <a:pt x="2101" y="788"/>
                      <a:pt x="2141" y="762"/>
                      <a:pt x="2166" y="729"/>
                    </a:cubicBezTo>
                    <a:cubicBezTo>
                      <a:pt x="2329" y="422"/>
                      <a:pt x="2635" y="231"/>
                      <a:pt x="2980" y="231"/>
                    </a:cubicBezTo>
                    <a:close/>
                    <a:moveTo>
                      <a:pt x="3012" y="0"/>
                    </a:moveTo>
                    <a:cubicBezTo>
                      <a:pt x="3002" y="0"/>
                      <a:pt x="2991" y="1"/>
                      <a:pt x="2980" y="1"/>
                    </a:cubicBezTo>
                    <a:cubicBezTo>
                      <a:pt x="2626" y="1"/>
                      <a:pt x="2290" y="164"/>
                      <a:pt x="2070" y="432"/>
                    </a:cubicBezTo>
                    <a:cubicBezTo>
                      <a:pt x="1893" y="162"/>
                      <a:pt x="1589" y="0"/>
                      <a:pt x="1265" y="0"/>
                    </a:cubicBezTo>
                    <a:cubicBezTo>
                      <a:pt x="1255" y="0"/>
                      <a:pt x="1246" y="1"/>
                      <a:pt x="1236" y="1"/>
                    </a:cubicBezTo>
                    <a:cubicBezTo>
                      <a:pt x="662" y="1"/>
                      <a:pt x="173" y="432"/>
                      <a:pt x="87" y="1007"/>
                    </a:cubicBezTo>
                    <a:cubicBezTo>
                      <a:pt x="68" y="1246"/>
                      <a:pt x="1" y="1869"/>
                      <a:pt x="1275" y="2712"/>
                    </a:cubicBezTo>
                    <a:lnTo>
                      <a:pt x="1754" y="3028"/>
                    </a:lnTo>
                    <a:cubicBezTo>
                      <a:pt x="1773" y="3047"/>
                      <a:pt x="1792" y="3057"/>
                      <a:pt x="1821" y="3057"/>
                    </a:cubicBezTo>
                    <a:cubicBezTo>
                      <a:pt x="1840" y="3047"/>
                      <a:pt x="1859" y="3047"/>
                      <a:pt x="1869" y="3038"/>
                    </a:cubicBezTo>
                    <a:lnTo>
                      <a:pt x="2415" y="2712"/>
                    </a:lnTo>
                    <a:cubicBezTo>
                      <a:pt x="3852" y="1879"/>
                      <a:pt x="3909" y="1265"/>
                      <a:pt x="3938" y="1026"/>
                    </a:cubicBezTo>
                    <a:cubicBezTo>
                      <a:pt x="3967" y="767"/>
                      <a:pt x="3881" y="509"/>
                      <a:pt x="3708" y="307"/>
                    </a:cubicBezTo>
                    <a:cubicBezTo>
                      <a:pt x="3533" y="114"/>
                      <a:pt x="3279" y="0"/>
                      <a:pt x="30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88" name="TextBox 187">
            <a:extLst>
              <a:ext uri="{FF2B5EF4-FFF2-40B4-BE49-F238E27FC236}">
                <a16:creationId xmlns:a16="http://schemas.microsoft.com/office/drawing/2014/main" xmlns="" id="{551CFB32-373E-473A-BD31-94E5B6544530}"/>
              </a:ext>
            </a:extLst>
          </p:cNvPr>
          <p:cNvSpPr txBox="1"/>
          <p:nvPr/>
        </p:nvSpPr>
        <p:spPr>
          <a:xfrm>
            <a:off x="559884" y="683662"/>
            <a:ext cx="84767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>
                <a:solidFill>
                  <a:schemeClr val="accent6">
                    <a:lumMod val="50000"/>
                  </a:schemeClr>
                </a:solidFill>
                <a:latin typeface="#9Slide07 Dorayaki" pitchFamily="2" charset="0"/>
              </a:rPr>
              <a:t>Ví</a:t>
            </a:r>
            <a:r>
              <a:rPr lang="en-US" sz="2800" u="sng" dirty="0">
                <a:solidFill>
                  <a:schemeClr val="accent6">
                    <a:lumMod val="50000"/>
                  </a:schemeClr>
                </a:solidFill>
                <a:latin typeface="#9Slide07 Dorayaki" pitchFamily="2" charset="0"/>
              </a:rPr>
              <a:t> </a:t>
            </a:r>
            <a:r>
              <a:rPr lang="en-US" sz="2800" u="sng" dirty="0" err="1">
                <a:solidFill>
                  <a:schemeClr val="accent6">
                    <a:lumMod val="50000"/>
                  </a:schemeClr>
                </a:solidFill>
                <a:latin typeface="#9Slide07 Dorayaki" pitchFamily="2" charset="0"/>
              </a:rPr>
              <a:t>dụ</a:t>
            </a:r>
            <a:r>
              <a:rPr lang="en-US" sz="2800" u="sng" dirty="0">
                <a:solidFill>
                  <a:schemeClr val="accent6">
                    <a:lumMod val="50000"/>
                  </a:schemeClr>
                </a:solidFill>
                <a:latin typeface="#9Slide07 Dorayaki" pitchFamily="2" charset="0"/>
              </a:rPr>
              <a:t> 2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#9Slide07 Dorayaki" pitchFamily="2" charset="0"/>
              </a:rPr>
              <a:t>: </a:t>
            </a:r>
            <a:r>
              <a:rPr lang="vi-VN" dirty="0"/>
              <a:t> </a:t>
            </a:r>
            <a:r>
              <a:rPr lang="vi-VN" sz="2800" dirty="0">
                <a:latin typeface="#9Slide07 Dorayaki" pitchFamily="2" charset="0"/>
              </a:rPr>
              <a:t>Trên cùng một đoạn đường, Hòa chạy hết 3 phút 20 giây, Bình chạy hết </a:t>
            </a:r>
            <a:endParaRPr lang="en-US" sz="2800" dirty="0">
              <a:latin typeface="#9Slide07 Dorayaki" pitchFamily="2" charset="0"/>
            </a:endParaRPr>
          </a:p>
          <a:p>
            <a:r>
              <a:rPr lang="vi-VN" sz="2800" dirty="0">
                <a:latin typeface="#9Slide07 Dorayaki" pitchFamily="2" charset="0"/>
              </a:rPr>
              <a:t>2 phút 45 giây. Hỏi Bình chạy ít hơn Hòa bao nhiêu giây</a:t>
            </a:r>
            <a:r>
              <a:rPr lang="en-US" sz="2800" dirty="0">
                <a:latin typeface="#9Slide07 Dorayaki" pitchFamily="2" charset="0"/>
              </a:rPr>
              <a:t> </a:t>
            </a:r>
            <a:r>
              <a:rPr lang="vi-VN" sz="2800" dirty="0">
                <a:latin typeface="#9Slide07 Dorayaki" pitchFamily="2" charset="0"/>
              </a:rPr>
              <a:t>?</a:t>
            </a:r>
            <a:endParaRPr lang="en-US" sz="2800" dirty="0">
              <a:latin typeface="#9Slide07 Dorayaki" pitchFamily="2" charset="0"/>
            </a:endParaRPr>
          </a:p>
        </p:txBody>
      </p:sp>
      <p:grpSp>
        <p:nvGrpSpPr>
          <p:cNvPr id="516" name="Group 515">
            <a:extLst>
              <a:ext uri="{FF2B5EF4-FFF2-40B4-BE49-F238E27FC236}">
                <a16:creationId xmlns:a16="http://schemas.microsoft.com/office/drawing/2014/main" xmlns="" id="{7656A727-4BB2-48D0-9EED-57B8BD52756E}"/>
              </a:ext>
            </a:extLst>
          </p:cNvPr>
          <p:cNvGrpSpPr/>
          <p:nvPr/>
        </p:nvGrpSpPr>
        <p:grpSpPr>
          <a:xfrm>
            <a:off x="1825291" y="1560710"/>
            <a:ext cx="2305436" cy="1347534"/>
            <a:chOff x="1825291" y="1560710"/>
            <a:chExt cx="2305436" cy="134753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254064E4-B785-452C-BD38-A6853167D6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3568" r="12640" b="54525"/>
            <a:stretch/>
          </p:blipFill>
          <p:spPr>
            <a:xfrm>
              <a:off x="1825291" y="1560710"/>
              <a:ext cx="2305436" cy="1347534"/>
            </a:xfrm>
            <a:prstGeom prst="rect">
              <a:avLst/>
            </a:prstGeom>
          </p:spPr>
        </p:pic>
        <p:sp>
          <p:nvSpPr>
            <p:cNvPr id="514" name="Rectangle 513">
              <a:extLst>
                <a:ext uri="{FF2B5EF4-FFF2-40B4-BE49-F238E27FC236}">
                  <a16:creationId xmlns:a16="http://schemas.microsoft.com/office/drawing/2014/main" xmlns="" id="{B69EC9D4-CB17-4655-A515-E62CE479B519}"/>
                </a:ext>
              </a:extLst>
            </p:cNvPr>
            <p:cNvSpPr/>
            <p:nvPr/>
          </p:nvSpPr>
          <p:spPr>
            <a:xfrm>
              <a:off x="2108701" y="1992380"/>
              <a:ext cx="164981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800" dirty="0">
                  <a:solidFill>
                    <a:srgbClr val="A86ED4"/>
                  </a:solidFill>
                  <a:latin typeface="#9Slide07 Dorayaki" pitchFamily="2" charset="0"/>
                </a:rPr>
                <a:t>3 phút 20 giây</a:t>
              </a:r>
              <a:endParaRPr lang="en-US" sz="2800" dirty="0">
                <a:solidFill>
                  <a:srgbClr val="A86ED4"/>
                </a:solidFill>
              </a:endParaRPr>
            </a:p>
          </p:txBody>
        </p:sp>
      </p:grpSp>
      <p:grpSp>
        <p:nvGrpSpPr>
          <p:cNvPr id="517" name="Group 516">
            <a:extLst>
              <a:ext uri="{FF2B5EF4-FFF2-40B4-BE49-F238E27FC236}">
                <a16:creationId xmlns:a16="http://schemas.microsoft.com/office/drawing/2014/main" xmlns="" id="{FB24DF63-A564-4E63-B119-AAE241FFCEA1}"/>
              </a:ext>
            </a:extLst>
          </p:cNvPr>
          <p:cNvGrpSpPr/>
          <p:nvPr/>
        </p:nvGrpSpPr>
        <p:grpSpPr>
          <a:xfrm>
            <a:off x="6480857" y="1560710"/>
            <a:ext cx="2194390" cy="1318323"/>
            <a:chOff x="6480857" y="1560710"/>
            <a:chExt cx="2194390" cy="1318323"/>
          </a:xfrm>
        </p:grpSpPr>
        <p:pic>
          <p:nvPicPr>
            <p:cNvPr id="513" name="Picture 512">
              <a:extLst>
                <a:ext uri="{FF2B5EF4-FFF2-40B4-BE49-F238E27FC236}">
                  <a16:creationId xmlns:a16="http://schemas.microsoft.com/office/drawing/2014/main" xmlns="" id="{2211304C-E2FE-4A41-84ED-41B74168D9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348" t="4756" r="58025" b="51854"/>
            <a:stretch/>
          </p:blipFill>
          <p:spPr>
            <a:xfrm flipH="1">
              <a:off x="6480857" y="1560710"/>
              <a:ext cx="2194390" cy="1318323"/>
            </a:xfrm>
            <a:prstGeom prst="rect">
              <a:avLst/>
            </a:prstGeom>
          </p:spPr>
        </p:pic>
        <p:sp>
          <p:nvSpPr>
            <p:cNvPr id="515" name="Rectangle 514">
              <a:extLst>
                <a:ext uri="{FF2B5EF4-FFF2-40B4-BE49-F238E27FC236}">
                  <a16:creationId xmlns:a16="http://schemas.microsoft.com/office/drawing/2014/main" xmlns="" id="{3B8D37F0-9E6D-4F14-B69C-0E54E361A400}"/>
                </a:ext>
              </a:extLst>
            </p:cNvPr>
            <p:cNvSpPr/>
            <p:nvPr/>
          </p:nvSpPr>
          <p:spPr>
            <a:xfrm>
              <a:off x="6816774" y="1972867"/>
              <a:ext cx="165622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800" dirty="0">
                  <a:solidFill>
                    <a:srgbClr val="A86ED4"/>
                  </a:solidFill>
                  <a:latin typeface="#9Slide07 Dorayaki" pitchFamily="2" charset="0"/>
                </a:rPr>
                <a:t>2 phút 45 giây</a:t>
              </a:r>
              <a:endParaRPr lang="en-US" sz="2800" dirty="0">
                <a:solidFill>
                  <a:srgbClr val="A86ED4"/>
                </a:solidFill>
              </a:endParaRPr>
            </a:p>
          </p:txBody>
        </p:sp>
      </p:grpSp>
      <p:cxnSp>
        <p:nvCxnSpPr>
          <p:cNvPr id="194" name="Straight Connector 193">
            <a:extLst>
              <a:ext uri="{FF2B5EF4-FFF2-40B4-BE49-F238E27FC236}">
                <a16:creationId xmlns:a16="http://schemas.microsoft.com/office/drawing/2014/main" xmlns="" id="{D183627D-F57D-47EB-B82B-D54474CC1E13}"/>
              </a:ext>
            </a:extLst>
          </p:cNvPr>
          <p:cNvCxnSpPr>
            <a:cxnSpLocks/>
          </p:cNvCxnSpPr>
          <p:nvPr/>
        </p:nvCxnSpPr>
        <p:spPr>
          <a:xfrm>
            <a:off x="1524000" y="1095469"/>
            <a:ext cx="266153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Connector 194">
            <a:extLst>
              <a:ext uri="{FF2B5EF4-FFF2-40B4-BE49-F238E27FC236}">
                <a16:creationId xmlns:a16="http://schemas.microsoft.com/office/drawing/2014/main" xmlns="" id="{39F51609-ED64-4120-8813-F1C604A1B7A2}"/>
              </a:ext>
            </a:extLst>
          </p:cNvPr>
          <p:cNvCxnSpPr>
            <a:cxnSpLocks/>
          </p:cNvCxnSpPr>
          <p:nvPr/>
        </p:nvCxnSpPr>
        <p:spPr>
          <a:xfrm>
            <a:off x="4341678" y="1095469"/>
            <a:ext cx="270805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>
            <a:extLst>
              <a:ext uri="{FF2B5EF4-FFF2-40B4-BE49-F238E27FC236}">
                <a16:creationId xmlns:a16="http://schemas.microsoft.com/office/drawing/2014/main" xmlns="" id="{6AB52058-34FC-4BF3-8D58-3D0FB1AFC17B}"/>
              </a:ext>
            </a:extLst>
          </p:cNvPr>
          <p:cNvCxnSpPr>
            <a:cxnSpLocks/>
          </p:cNvCxnSpPr>
          <p:nvPr/>
        </p:nvCxnSpPr>
        <p:spPr>
          <a:xfrm>
            <a:off x="7202327" y="1109049"/>
            <a:ext cx="140734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Connector 203">
            <a:extLst>
              <a:ext uri="{FF2B5EF4-FFF2-40B4-BE49-F238E27FC236}">
                <a16:creationId xmlns:a16="http://schemas.microsoft.com/office/drawing/2014/main" xmlns="" id="{23920CC1-A09C-42CA-A7F3-F9F6ECF25454}"/>
              </a:ext>
            </a:extLst>
          </p:cNvPr>
          <p:cNvCxnSpPr>
            <a:cxnSpLocks/>
          </p:cNvCxnSpPr>
          <p:nvPr/>
        </p:nvCxnSpPr>
        <p:spPr>
          <a:xfrm>
            <a:off x="633789" y="1504637"/>
            <a:ext cx="140734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Connector 204">
            <a:extLst>
              <a:ext uri="{FF2B5EF4-FFF2-40B4-BE49-F238E27FC236}">
                <a16:creationId xmlns:a16="http://schemas.microsoft.com/office/drawing/2014/main" xmlns="" id="{A5AA4499-DF05-45D8-9E07-1CB3ED65D6C1}"/>
              </a:ext>
            </a:extLst>
          </p:cNvPr>
          <p:cNvCxnSpPr>
            <a:cxnSpLocks/>
          </p:cNvCxnSpPr>
          <p:nvPr/>
        </p:nvCxnSpPr>
        <p:spPr>
          <a:xfrm>
            <a:off x="2639985" y="1504637"/>
            <a:ext cx="359276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5719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xmlns="" id="{FA1EEA5D-0BBC-4C5C-B827-005006BE6E0A}"/>
              </a:ext>
            </a:extLst>
          </p:cNvPr>
          <p:cNvSpPr/>
          <p:nvPr/>
        </p:nvSpPr>
        <p:spPr>
          <a:xfrm>
            <a:off x="333601" y="319881"/>
            <a:ext cx="8476798" cy="45037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7EBDEDE1-2F27-4699-963F-1DE7DE22F144}"/>
              </a:ext>
            </a:extLst>
          </p:cNvPr>
          <p:cNvGrpSpPr/>
          <p:nvPr/>
        </p:nvGrpSpPr>
        <p:grpSpPr>
          <a:xfrm>
            <a:off x="1775398" y="365210"/>
            <a:ext cx="6413601" cy="2206540"/>
            <a:chOff x="1775398" y="365210"/>
            <a:chExt cx="6413601" cy="220654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E0CAF9EF-2A33-40DD-9651-F72DC758B0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209" t="43558" r="3648" b="13295"/>
            <a:stretch/>
          </p:blipFill>
          <p:spPr>
            <a:xfrm>
              <a:off x="2179190" y="1471799"/>
              <a:ext cx="4175982" cy="1099951"/>
            </a:xfrm>
            <a:prstGeom prst="rect">
              <a:avLst/>
            </a:prstGeom>
          </p:spPr>
        </p:pic>
        <p:grpSp>
          <p:nvGrpSpPr>
            <p:cNvPr id="10" name="Google Shape;2032;p65">
              <a:extLst>
                <a:ext uri="{FF2B5EF4-FFF2-40B4-BE49-F238E27FC236}">
                  <a16:creationId xmlns:a16="http://schemas.microsoft.com/office/drawing/2014/main" xmlns="" id="{41604A16-54CA-4A32-98A6-B301FE17226A}"/>
                </a:ext>
              </a:extLst>
            </p:cNvPr>
            <p:cNvGrpSpPr/>
            <p:nvPr/>
          </p:nvGrpSpPr>
          <p:grpSpPr>
            <a:xfrm>
              <a:off x="3819436" y="771501"/>
              <a:ext cx="954750" cy="1174589"/>
              <a:chOff x="3894175" y="1727458"/>
              <a:chExt cx="1471635" cy="2451796"/>
            </a:xfrm>
          </p:grpSpPr>
          <p:sp>
            <p:nvSpPr>
              <p:cNvPr id="114" name="Google Shape;2033;p65">
                <a:extLst>
                  <a:ext uri="{FF2B5EF4-FFF2-40B4-BE49-F238E27FC236}">
                    <a16:creationId xmlns:a16="http://schemas.microsoft.com/office/drawing/2014/main" xmlns="" id="{44AC3903-DC8D-4512-9DF4-CBC56E747CA0}"/>
                  </a:ext>
                </a:extLst>
              </p:cNvPr>
              <p:cNvSpPr/>
              <p:nvPr/>
            </p:nvSpPr>
            <p:spPr>
              <a:xfrm>
                <a:off x="4598645" y="3949994"/>
                <a:ext cx="195131" cy="221414"/>
              </a:xfrm>
              <a:custGeom>
                <a:avLst/>
                <a:gdLst/>
                <a:ahLst/>
                <a:cxnLst/>
                <a:rect l="l" t="t" r="r" b="b"/>
                <a:pathLst>
                  <a:path w="3134" h="3556" extrusionOk="0">
                    <a:moveTo>
                      <a:pt x="1819" y="0"/>
                    </a:moveTo>
                    <a:cubicBezTo>
                      <a:pt x="1469" y="0"/>
                      <a:pt x="986" y="80"/>
                      <a:pt x="585" y="444"/>
                    </a:cubicBezTo>
                    <a:cubicBezTo>
                      <a:pt x="1" y="971"/>
                      <a:pt x="231" y="1727"/>
                      <a:pt x="231" y="1727"/>
                    </a:cubicBezTo>
                    <a:cubicBezTo>
                      <a:pt x="231" y="1727"/>
                      <a:pt x="116" y="3059"/>
                      <a:pt x="87" y="3222"/>
                    </a:cubicBezTo>
                    <a:cubicBezTo>
                      <a:pt x="71" y="3354"/>
                      <a:pt x="188" y="3556"/>
                      <a:pt x="428" y="3556"/>
                    </a:cubicBezTo>
                    <a:cubicBezTo>
                      <a:pt x="468" y="3556"/>
                      <a:pt x="510" y="3550"/>
                      <a:pt x="556" y="3538"/>
                    </a:cubicBezTo>
                    <a:cubicBezTo>
                      <a:pt x="882" y="3452"/>
                      <a:pt x="2166" y="2513"/>
                      <a:pt x="2568" y="2149"/>
                    </a:cubicBezTo>
                    <a:cubicBezTo>
                      <a:pt x="2971" y="1785"/>
                      <a:pt x="3134" y="1363"/>
                      <a:pt x="3047" y="1210"/>
                    </a:cubicBezTo>
                    <a:cubicBezTo>
                      <a:pt x="2961" y="1066"/>
                      <a:pt x="2290" y="51"/>
                      <a:pt x="2290" y="51"/>
                    </a:cubicBezTo>
                    <a:cubicBezTo>
                      <a:pt x="2290" y="51"/>
                      <a:pt x="2097" y="0"/>
                      <a:pt x="181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2034;p65">
                <a:extLst>
                  <a:ext uri="{FF2B5EF4-FFF2-40B4-BE49-F238E27FC236}">
                    <a16:creationId xmlns:a16="http://schemas.microsoft.com/office/drawing/2014/main" xmlns="" id="{AC63600C-9257-489B-BC62-2A49B48531BB}"/>
                  </a:ext>
                </a:extLst>
              </p:cNvPr>
              <p:cNvSpPr/>
              <p:nvPr/>
            </p:nvSpPr>
            <p:spPr>
              <a:xfrm>
                <a:off x="4593913" y="3942522"/>
                <a:ext cx="209389" cy="236732"/>
              </a:xfrm>
              <a:custGeom>
                <a:avLst/>
                <a:gdLst/>
                <a:ahLst/>
                <a:cxnLst/>
                <a:rect l="l" t="t" r="r" b="b"/>
                <a:pathLst>
                  <a:path w="3363" h="3802" extrusionOk="0">
                    <a:moveTo>
                      <a:pt x="1826" y="246"/>
                    </a:moveTo>
                    <a:cubicBezTo>
                      <a:pt x="1850" y="246"/>
                      <a:pt x="1873" y="246"/>
                      <a:pt x="1897" y="247"/>
                    </a:cubicBezTo>
                    <a:cubicBezTo>
                      <a:pt x="2022" y="247"/>
                      <a:pt x="2156" y="257"/>
                      <a:pt x="2280" y="276"/>
                    </a:cubicBezTo>
                    <a:cubicBezTo>
                      <a:pt x="2414" y="468"/>
                      <a:pt x="2941" y="1263"/>
                      <a:pt x="3018" y="1397"/>
                    </a:cubicBezTo>
                    <a:cubicBezTo>
                      <a:pt x="3056" y="1464"/>
                      <a:pt x="2951" y="1819"/>
                      <a:pt x="2558" y="2183"/>
                    </a:cubicBezTo>
                    <a:cubicBezTo>
                      <a:pt x="2137" y="2566"/>
                      <a:pt x="882" y="3466"/>
                      <a:pt x="594" y="3543"/>
                    </a:cubicBezTo>
                    <a:cubicBezTo>
                      <a:pt x="564" y="3557"/>
                      <a:pt x="532" y="3563"/>
                      <a:pt x="501" y="3563"/>
                    </a:cubicBezTo>
                    <a:cubicBezTo>
                      <a:pt x="444" y="3563"/>
                      <a:pt x="388" y="3542"/>
                      <a:pt x="345" y="3505"/>
                    </a:cubicBezTo>
                    <a:cubicBezTo>
                      <a:pt x="297" y="3466"/>
                      <a:pt x="278" y="3419"/>
                      <a:pt x="278" y="3361"/>
                    </a:cubicBezTo>
                    <a:cubicBezTo>
                      <a:pt x="297" y="3198"/>
                      <a:pt x="422" y="1914"/>
                      <a:pt x="422" y="1857"/>
                    </a:cubicBezTo>
                    <a:cubicBezTo>
                      <a:pt x="422" y="1838"/>
                      <a:pt x="422" y="1828"/>
                      <a:pt x="422" y="1809"/>
                    </a:cubicBezTo>
                    <a:cubicBezTo>
                      <a:pt x="412" y="1790"/>
                      <a:pt x="220" y="1119"/>
                      <a:pt x="738" y="650"/>
                    </a:cubicBezTo>
                    <a:cubicBezTo>
                      <a:pt x="1045" y="397"/>
                      <a:pt x="1430" y="246"/>
                      <a:pt x="1826" y="246"/>
                    </a:cubicBezTo>
                    <a:close/>
                    <a:moveTo>
                      <a:pt x="1889" y="1"/>
                    </a:moveTo>
                    <a:cubicBezTo>
                      <a:pt x="1519" y="1"/>
                      <a:pt x="1008" y="87"/>
                      <a:pt x="575" y="477"/>
                    </a:cubicBezTo>
                    <a:cubicBezTo>
                      <a:pt x="0" y="1004"/>
                      <a:pt x="144" y="1723"/>
                      <a:pt x="182" y="1857"/>
                    </a:cubicBezTo>
                    <a:cubicBezTo>
                      <a:pt x="153" y="2240"/>
                      <a:pt x="67" y="3198"/>
                      <a:pt x="48" y="3323"/>
                    </a:cubicBezTo>
                    <a:cubicBezTo>
                      <a:pt x="29" y="3457"/>
                      <a:pt x="86" y="3591"/>
                      <a:pt x="182" y="3677"/>
                    </a:cubicBezTo>
                    <a:cubicBezTo>
                      <a:pt x="268" y="3754"/>
                      <a:pt x="383" y="3802"/>
                      <a:pt x="498" y="3802"/>
                    </a:cubicBezTo>
                    <a:cubicBezTo>
                      <a:pt x="556" y="3802"/>
                      <a:pt x="613" y="3792"/>
                      <a:pt x="661" y="3773"/>
                    </a:cubicBezTo>
                    <a:cubicBezTo>
                      <a:pt x="1025" y="3677"/>
                      <a:pt x="2357" y="2690"/>
                      <a:pt x="2731" y="2365"/>
                    </a:cubicBezTo>
                    <a:cubicBezTo>
                      <a:pt x="3133" y="1991"/>
                      <a:pt x="3363" y="1502"/>
                      <a:pt x="3229" y="1273"/>
                    </a:cubicBezTo>
                    <a:cubicBezTo>
                      <a:pt x="3142" y="1119"/>
                      <a:pt x="2491" y="152"/>
                      <a:pt x="2462" y="104"/>
                    </a:cubicBezTo>
                    <a:cubicBezTo>
                      <a:pt x="2443" y="85"/>
                      <a:pt x="2424" y="65"/>
                      <a:pt x="2395" y="56"/>
                    </a:cubicBezTo>
                    <a:cubicBezTo>
                      <a:pt x="2374" y="52"/>
                      <a:pt x="2173" y="1"/>
                      <a:pt x="18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2035;p65">
                <a:extLst>
                  <a:ext uri="{FF2B5EF4-FFF2-40B4-BE49-F238E27FC236}">
                    <a16:creationId xmlns:a16="http://schemas.microsoft.com/office/drawing/2014/main" xmlns="" id="{1712DD70-80B0-4495-9B5A-9A44CB0090E1}"/>
                  </a:ext>
                </a:extLst>
              </p:cNvPr>
              <p:cNvSpPr/>
              <p:nvPr/>
            </p:nvSpPr>
            <p:spPr>
              <a:xfrm>
                <a:off x="5017442" y="4001302"/>
                <a:ext cx="197497" cy="168489"/>
              </a:xfrm>
              <a:custGeom>
                <a:avLst/>
                <a:gdLst/>
                <a:ahLst/>
                <a:cxnLst/>
                <a:rect l="l" t="t" r="r" b="b"/>
                <a:pathLst>
                  <a:path w="3172" h="2706" extrusionOk="0">
                    <a:moveTo>
                      <a:pt x="2331" y="1"/>
                    </a:moveTo>
                    <a:cubicBezTo>
                      <a:pt x="2030" y="1"/>
                      <a:pt x="1729" y="35"/>
                      <a:pt x="1437" y="99"/>
                    </a:cubicBezTo>
                    <a:cubicBezTo>
                      <a:pt x="661" y="252"/>
                      <a:pt x="479" y="1028"/>
                      <a:pt x="479" y="1028"/>
                    </a:cubicBezTo>
                    <a:cubicBezTo>
                      <a:pt x="479" y="1028"/>
                      <a:pt x="144" y="1775"/>
                      <a:pt x="86" y="2149"/>
                    </a:cubicBezTo>
                    <a:cubicBezTo>
                      <a:pt x="58" y="2312"/>
                      <a:pt x="0" y="2580"/>
                      <a:pt x="326" y="2666"/>
                    </a:cubicBezTo>
                    <a:cubicBezTo>
                      <a:pt x="430" y="2694"/>
                      <a:pt x="613" y="2706"/>
                      <a:pt x="832" y="2706"/>
                    </a:cubicBezTo>
                    <a:cubicBezTo>
                      <a:pt x="1297" y="2706"/>
                      <a:pt x="1922" y="2652"/>
                      <a:pt x="2280" y="2580"/>
                    </a:cubicBezTo>
                    <a:cubicBezTo>
                      <a:pt x="2817" y="2465"/>
                      <a:pt x="3171" y="2187"/>
                      <a:pt x="3171" y="2015"/>
                    </a:cubicBezTo>
                    <a:cubicBezTo>
                      <a:pt x="3171" y="1842"/>
                      <a:pt x="3056" y="70"/>
                      <a:pt x="3056" y="70"/>
                    </a:cubicBezTo>
                    <a:cubicBezTo>
                      <a:pt x="2817" y="23"/>
                      <a:pt x="2574" y="1"/>
                      <a:pt x="233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2036;p65">
                <a:extLst>
                  <a:ext uri="{FF2B5EF4-FFF2-40B4-BE49-F238E27FC236}">
                    <a16:creationId xmlns:a16="http://schemas.microsoft.com/office/drawing/2014/main" xmlns="" id="{E35E059F-BCF8-4DD1-BB59-86559C69EA4C}"/>
                  </a:ext>
                </a:extLst>
              </p:cNvPr>
              <p:cNvSpPr/>
              <p:nvPr/>
            </p:nvSpPr>
            <p:spPr>
              <a:xfrm>
                <a:off x="5009658" y="3993955"/>
                <a:ext cx="212440" cy="183495"/>
              </a:xfrm>
              <a:custGeom>
                <a:avLst/>
                <a:gdLst/>
                <a:ahLst/>
                <a:cxnLst/>
                <a:rect l="l" t="t" r="r" b="b"/>
                <a:pathLst>
                  <a:path w="3412" h="2947" extrusionOk="0">
                    <a:moveTo>
                      <a:pt x="2491" y="245"/>
                    </a:moveTo>
                    <a:cubicBezTo>
                      <a:pt x="2683" y="245"/>
                      <a:pt x="2875" y="255"/>
                      <a:pt x="3066" y="293"/>
                    </a:cubicBezTo>
                    <a:cubicBezTo>
                      <a:pt x="3105" y="926"/>
                      <a:pt x="3181" y="2008"/>
                      <a:pt x="3181" y="2142"/>
                    </a:cubicBezTo>
                    <a:cubicBezTo>
                      <a:pt x="3181" y="2219"/>
                      <a:pt x="2903" y="2478"/>
                      <a:pt x="2386" y="2583"/>
                    </a:cubicBezTo>
                    <a:cubicBezTo>
                      <a:pt x="2024" y="2657"/>
                      <a:pt x="1379" y="2712"/>
                      <a:pt x="924" y="2712"/>
                    </a:cubicBezTo>
                    <a:cubicBezTo>
                      <a:pt x="729" y="2712"/>
                      <a:pt x="569" y="2702"/>
                      <a:pt x="480" y="2679"/>
                    </a:cubicBezTo>
                    <a:cubicBezTo>
                      <a:pt x="298" y="2621"/>
                      <a:pt x="298" y="2516"/>
                      <a:pt x="326" y="2315"/>
                    </a:cubicBezTo>
                    <a:lnTo>
                      <a:pt x="326" y="2296"/>
                    </a:lnTo>
                    <a:cubicBezTo>
                      <a:pt x="384" y="1931"/>
                      <a:pt x="710" y="1203"/>
                      <a:pt x="710" y="1194"/>
                    </a:cubicBezTo>
                    <a:cubicBezTo>
                      <a:pt x="719" y="1184"/>
                      <a:pt x="719" y="1175"/>
                      <a:pt x="719" y="1175"/>
                    </a:cubicBezTo>
                    <a:cubicBezTo>
                      <a:pt x="729" y="1146"/>
                      <a:pt x="901" y="475"/>
                      <a:pt x="1581" y="332"/>
                    </a:cubicBezTo>
                    <a:cubicBezTo>
                      <a:pt x="1888" y="274"/>
                      <a:pt x="2185" y="245"/>
                      <a:pt x="2491" y="245"/>
                    </a:cubicBezTo>
                    <a:close/>
                    <a:moveTo>
                      <a:pt x="2433" y="0"/>
                    </a:moveTo>
                    <a:cubicBezTo>
                      <a:pt x="2131" y="0"/>
                      <a:pt x="1829" y="34"/>
                      <a:pt x="1533" y="102"/>
                    </a:cubicBezTo>
                    <a:cubicBezTo>
                      <a:pt x="738" y="265"/>
                      <a:pt x="527" y="1012"/>
                      <a:pt x="489" y="1098"/>
                    </a:cubicBezTo>
                    <a:cubicBezTo>
                      <a:pt x="451" y="1194"/>
                      <a:pt x="154" y="1884"/>
                      <a:pt x="87" y="2248"/>
                    </a:cubicBezTo>
                    <a:lnTo>
                      <a:pt x="87" y="2276"/>
                    </a:lnTo>
                    <a:cubicBezTo>
                      <a:pt x="58" y="2430"/>
                      <a:pt x="1" y="2775"/>
                      <a:pt x="413" y="2899"/>
                    </a:cubicBezTo>
                    <a:cubicBezTo>
                      <a:pt x="595" y="2937"/>
                      <a:pt x="767" y="2947"/>
                      <a:pt x="949" y="2947"/>
                    </a:cubicBezTo>
                    <a:cubicBezTo>
                      <a:pt x="1447" y="2947"/>
                      <a:pt x="1936" y="2899"/>
                      <a:pt x="2424" y="2813"/>
                    </a:cubicBezTo>
                    <a:cubicBezTo>
                      <a:pt x="2970" y="2698"/>
                      <a:pt x="3411" y="2401"/>
                      <a:pt x="3411" y="2133"/>
                    </a:cubicBezTo>
                    <a:cubicBezTo>
                      <a:pt x="3411" y="1960"/>
                      <a:pt x="3296" y="245"/>
                      <a:pt x="3296" y="178"/>
                    </a:cubicBezTo>
                    <a:cubicBezTo>
                      <a:pt x="3287" y="121"/>
                      <a:pt x="3248" y="82"/>
                      <a:pt x="3200" y="73"/>
                    </a:cubicBezTo>
                    <a:cubicBezTo>
                      <a:pt x="2946" y="25"/>
                      <a:pt x="2689" y="0"/>
                      <a:pt x="24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2037;p65">
                <a:extLst>
                  <a:ext uri="{FF2B5EF4-FFF2-40B4-BE49-F238E27FC236}">
                    <a16:creationId xmlns:a16="http://schemas.microsoft.com/office/drawing/2014/main" xmlns="" id="{D81D3CFF-2361-47FD-B37F-D8BE31088BDE}"/>
                  </a:ext>
                </a:extLst>
              </p:cNvPr>
              <p:cNvSpPr/>
              <p:nvPr/>
            </p:nvSpPr>
            <p:spPr>
              <a:xfrm>
                <a:off x="5022921" y="4080256"/>
                <a:ext cx="131125" cy="25466"/>
              </a:xfrm>
              <a:custGeom>
                <a:avLst/>
                <a:gdLst/>
                <a:ahLst/>
                <a:cxnLst/>
                <a:rect l="l" t="t" r="r" b="b"/>
                <a:pathLst>
                  <a:path w="2106" h="409" extrusionOk="0">
                    <a:moveTo>
                      <a:pt x="1037" y="1"/>
                    </a:moveTo>
                    <a:cubicBezTo>
                      <a:pt x="894" y="1"/>
                      <a:pt x="751" y="13"/>
                      <a:pt x="611" y="38"/>
                    </a:cubicBezTo>
                    <a:cubicBezTo>
                      <a:pt x="439" y="57"/>
                      <a:pt x="276" y="105"/>
                      <a:pt x="123" y="181"/>
                    </a:cubicBezTo>
                    <a:cubicBezTo>
                      <a:pt x="1" y="247"/>
                      <a:pt x="66" y="409"/>
                      <a:pt x="176" y="409"/>
                    </a:cubicBezTo>
                    <a:cubicBezTo>
                      <a:pt x="195" y="409"/>
                      <a:pt x="216" y="404"/>
                      <a:pt x="238" y="392"/>
                    </a:cubicBezTo>
                    <a:cubicBezTo>
                      <a:pt x="372" y="325"/>
                      <a:pt x="516" y="277"/>
                      <a:pt x="659" y="239"/>
                    </a:cubicBezTo>
                    <a:cubicBezTo>
                      <a:pt x="803" y="210"/>
                      <a:pt x="956" y="181"/>
                      <a:pt x="1110" y="181"/>
                    </a:cubicBezTo>
                    <a:cubicBezTo>
                      <a:pt x="1140" y="180"/>
                      <a:pt x="1169" y="179"/>
                      <a:pt x="1198" y="179"/>
                    </a:cubicBezTo>
                    <a:cubicBezTo>
                      <a:pt x="1329" y="179"/>
                      <a:pt x="1454" y="195"/>
                      <a:pt x="1579" y="210"/>
                    </a:cubicBezTo>
                    <a:cubicBezTo>
                      <a:pt x="1732" y="239"/>
                      <a:pt x="1876" y="277"/>
                      <a:pt x="2029" y="335"/>
                    </a:cubicBezTo>
                    <a:cubicBezTo>
                      <a:pt x="2037" y="337"/>
                      <a:pt x="2044" y="338"/>
                      <a:pt x="2051" y="338"/>
                    </a:cubicBezTo>
                    <a:cubicBezTo>
                      <a:pt x="2071" y="338"/>
                      <a:pt x="2089" y="328"/>
                      <a:pt x="2096" y="306"/>
                    </a:cubicBezTo>
                    <a:cubicBezTo>
                      <a:pt x="2106" y="277"/>
                      <a:pt x="2096" y="249"/>
                      <a:pt x="2068" y="229"/>
                    </a:cubicBezTo>
                    <a:cubicBezTo>
                      <a:pt x="1914" y="162"/>
                      <a:pt x="1761" y="114"/>
                      <a:pt x="1598" y="66"/>
                    </a:cubicBezTo>
                    <a:cubicBezTo>
                      <a:pt x="1418" y="23"/>
                      <a:pt x="1228" y="1"/>
                      <a:pt x="10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2038;p65">
                <a:extLst>
                  <a:ext uri="{FF2B5EF4-FFF2-40B4-BE49-F238E27FC236}">
                    <a16:creationId xmlns:a16="http://schemas.microsoft.com/office/drawing/2014/main" xmlns="" id="{9A50AFFF-4861-4755-A267-87F6579996A2}"/>
                  </a:ext>
                </a:extLst>
              </p:cNvPr>
              <p:cNvSpPr/>
              <p:nvPr/>
            </p:nvSpPr>
            <p:spPr>
              <a:xfrm>
                <a:off x="4385697" y="3572536"/>
                <a:ext cx="838738" cy="525579"/>
              </a:xfrm>
              <a:custGeom>
                <a:avLst/>
                <a:gdLst/>
                <a:ahLst/>
                <a:cxnLst/>
                <a:rect l="l" t="t" r="r" b="b"/>
                <a:pathLst>
                  <a:path w="13471" h="8441" extrusionOk="0">
                    <a:moveTo>
                      <a:pt x="1974" y="1"/>
                    </a:moveTo>
                    <a:lnTo>
                      <a:pt x="1342" y="844"/>
                    </a:lnTo>
                    <a:cubicBezTo>
                      <a:pt x="1342" y="844"/>
                      <a:pt x="1" y="2798"/>
                      <a:pt x="173" y="3996"/>
                    </a:cubicBezTo>
                    <a:cubicBezTo>
                      <a:pt x="346" y="5193"/>
                      <a:pt x="1830" y="6477"/>
                      <a:pt x="3344" y="7377"/>
                    </a:cubicBezTo>
                    <a:cubicBezTo>
                      <a:pt x="3354" y="7612"/>
                      <a:pt x="3491" y="7828"/>
                      <a:pt x="3587" y="7828"/>
                    </a:cubicBezTo>
                    <a:cubicBezTo>
                      <a:pt x="3589" y="7828"/>
                      <a:pt x="3591" y="7828"/>
                      <a:pt x="3593" y="7828"/>
                    </a:cubicBezTo>
                    <a:cubicBezTo>
                      <a:pt x="4867" y="7636"/>
                      <a:pt x="6122" y="6783"/>
                      <a:pt x="6122" y="6640"/>
                    </a:cubicBezTo>
                    <a:cubicBezTo>
                      <a:pt x="6122" y="6506"/>
                      <a:pt x="5634" y="5088"/>
                      <a:pt x="5481" y="4810"/>
                    </a:cubicBezTo>
                    <a:cubicBezTo>
                      <a:pt x="5787" y="4762"/>
                      <a:pt x="6094" y="4676"/>
                      <a:pt x="6381" y="4551"/>
                    </a:cubicBezTo>
                    <a:cubicBezTo>
                      <a:pt x="6381" y="4551"/>
                      <a:pt x="10117" y="7732"/>
                      <a:pt x="10137" y="7751"/>
                    </a:cubicBezTo>
                    <a:cubicBezTo>
                      <a:pt x="10156" y="7770"/>
                      <a:pt x="10261" y="8431"/>
                      <a:pt x="10366" y="8441"/>
                    </a:cubicBezTo>
                    <a:cubicBezTo>
                      <a:pt x="11066" y="8355"/>
                      <a:pt x="11746" y="8115"/>
                      <a:pt x="12350" y="7751"/>
                    </a:cubicBezTo>
                    <a:cubicBezTo>
                      <a:pt x="13212" y="7205"/>
                      <a:pt x="13470" y="7004"/>
                      <a:pt x="13461" y="6927"/>
                    </a:cubicBezTo>
                    <a:cubicBezTo>
                      <a:pt x="13461" y="6850"/>
                      <a:pt x="12704" y="2894"/>
                      <a:pt x="111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2039;p65">
                <a:extLst>
                  <a:ext uri="{FF2B5EF4-FFF2-40B4-BE49-F238E27FC236}">
                    <a16:creationId xmlns:a16="http://schemas.microsoft.com/office/drawing/2014/main" xmlns="" id="{F093832B-3BE2-4E7E-8D69-A36A59D2AD06}"/>
                  </a:ext>
                </a:extLst>
              </p:cNvPr>
              <p:cNvSpPr/>
              <p:nvPr/>
            </p:nvSpPr>
            <p:spPr>
              <a:xfrm>
                <a:off x="4377977" y="3565375"/>
                <a:ext cx="854242" cy="539900"/>
              </a:xfrm>
              <a:custGeom>
                <a:avLst/>
                <a:gdLst/>
                <a:ahLst/>
                <a:cxnLst/>
                <a:rect l="l" t="t" r="r" b="b"/>
                <a:pathLst>
                  <a:path w="13720" h="8671" extrusionOk="0">
                    <a:moveTo>
                      <a:pt x="11228" y="240"/>
                    </a:moveTo>
                    <a:cubicBezTo>
                      <a:pt x="12665" y="2990"/>
                      <a:pt x="13403" y="6707"/>
                      <a:pt x="13470" y="7033"/>
                    </a:cubicBezTo>
                    <a:cubicBezTo>
                      <a:pt x="13412" y="7100"/>
                      <a:pt x="13173" y="7291"/>
                      <a:pt x="12416" y="7770"/>
                    </a:cubicBezTo>
                    <a:cubicBezTo>
                      <a:pt x="11841" y="8115"/>
                      <a:pt x="11199" y="8335"/>
                      <a:pt x="10538" y="8431"/>
                    </a:cubicBezTo>
                    <a:cubicBezTo>
                      <a:pt x="10481" y="8288"/>
                      <a:pt x="10443" y="8134"/>
                      <a:pt x="10414" y="7991"/>
                    </a:cubicBezTo>
                    <a:cubicBezTo>
                      <a:pt x="10385" y="7837"/>
                      <a:pt x="10366" y="7799"/>
                      <a:pt x="10347" y="7780"/>
                    </a:cubicBezTo>
                    <a:cubicBezTo>
                      <a:pt x="10318" y="7751"/>
                      <a:pt x="7980" y="5758"/>
                      <a:pt x="6582" y="4570"/>
                    </a:cubicBezTo>
                    <a:cubicBezTo>
                      <a:pt x="6563" y="4551"/>
                      <a:pt x="6534" y="4542"/>
                      <a:pt x="6505" y="4542"/>
                    </a:cubicBezTo>
                    <a:cubicBezTo>
                      <a:pt x="6486" y="4542"/>
                      <a:pt x="6476" y="4551"/>
                      <a:pt x="6457" y="4561"/>
                    </a:cubicBezTo>
                    <a:cubicBezTo>
                      <a:pt x="6179" y="4685"/>
                      <a:pt x="5892" y="4762"/>
                      <a:pt x="5595" y="4810"/>
                    </a:cubicBezTo>
                    <a:cubicBezTo>
                      <a:pt x="5509" y="4820"/>
                      <a:pt x="5461" y="4915"/>
                      <a:pt x="5509" y="4992"/>
                    </a:cubicBezTo>
                    <a:cubicBezTo>
                      <a:pt x="5652" y="5251"/>
                      <a:pt x="6084" y="6525"/>
                      <a:pt x="6131" y="6745"/>
                    </a:cubicBezTo>
                    <a:cubicBezTo>
                      <a:pt x="5978" y="6927"/>
                      <a:pt x="4857" y="7646"/>
                      <a:pt x="3727" y="7818"/>
                    </a:cubicBezTo>
                    <a:cubicBezTo>
                      <a:pt x="3641" y="7732"/>
                      <a:pt x="3593" y="7607"/>
                      <a:pt x="3593" y="7483"/>
                    </a:cubicBezTo>
                    <a:cubicBezTo>
                      <a:pt x="3583" y="7445"/>
                      <a:pt x="3564" y="7416"/>
                      <a:pt x="3535" y="7387"/>
                    </a:cubicBezTo>
                    <a:cubicBezTo>
                      <a:pt x="1725" y="6314"/>
                      <a:pt x="556" y="5078"/>
                      <a:pt x="422" y="4091"/>
                    </a:cubicBezTo>
                    <a:cubicBezTo>
                      <a:pt x="249" y="2961"/>
                      <a:pt x="1552" y="1045"/>
                      <a:pt x="1562" y="1026"/>
                    </a:cubicBezTo>
                    <a:lnTo>
                      <a:pt x="2156" y="240"/>
                    </a:lnTo>
                    <a:close/>
                    <a:moveTo>
                      <a:pt x="2089" y="1"/>
                    </a:moveTo>
                    <a:cubicBezTo>
                      <a:pt x="2050" y="1"/>
                      <a:pt x="2022" y="20"/>
                      <a:pt x="1993" y="49"/>
                    </a:cubicBezTo>
                    <a:lnTo>
                      <a:pt x="1360" y="892"/>
                    </a:lnTo>
                    <a:cubicBezTo>
                      <a:pt x="1313" y="968"/>
                      <a:pt x="0" y="2894"/>
                      <a:pt x="173" y="4120"/>
                    </a:cubicBezTo>
                    <a:cubicBezTo>
                      <a:pt x="393" y="5615"/>
                      <a:pt x="2424" y="7004"/>
                      <a:pt x="3344" y="7559"/>
                    </a:cubicBezTo>
                    <a:cubicBezTo>
                      <a:pt x="3363" y="7732"/>
                      <a:pt x="3439" y="7885"/>
                      <a:pt x="3564" y="8000"/>
                    </a:cubicBezTo>
                    <a:cubicBezTo>
                      <a:pt x="3604" y="8040"/>
                      <a:pt x="3650" y="8060"/>
                      <a:pt x="3704" y="8060"/>
                    </a:cubicBezTo>
                    <a:cubicBezTo>
                      <a:pt x="3714" y="8060"/>
                      <a:pt x="3725" y="8059"/>
                      <a:pt x="3736" y="8058"/>
                    </a:cubicBezTo>
                    <a:cubicBezTo>
                      <a:pt x="4963" y="7866"/>
                      <a:pt x="6371" y="7013"/>
                      <a:pt x="6371" y="6755"/>
                    </a:cubicBezTo>
                    <a:cubicBezTo>
                      <a:pt x="6371" y="6611"/>
                      <a:pt x="5978" y="5481"/>
                      <a:pt x="5777" y="5011"/>
                    </a:cubicBezTo>
                    <a:cubicBezTo>
                      <a:pt x="6016" y="4963"/>
                      <a:pt x="6256" y="4896"/>
                      <a:pt x="6486" y="4800"/>
                    </a:cubicBezTo>
                    <a:cubicBezTo>
                      <a:pt x="7712" y="5854"/>
                      <a:pt x="9925" y="7732"/>
                      <a:pt x="10155" y="7933"/>
                    </a:cubicBezTo>
                    <a:cubicBezTo>
                      <a:pt x="10165" y="7962"/>
                      <a:pt x="10174" y="8000"/>
                      <a:pt x="10184" y="8038"/>
                    </a:cubicBezTo>
                    <a:cubicBezTo>
                      <a:pt x="10280" y="8470"/>
                      <a:pt x="10337" y="8661"/>
                      <a:pt x="10481" y="8671"/>
                    </a:cubicBezTo>
                    <a:lnTo>
                      <a:pt x="10500" y="8671"/>
                    </a:lnTo>
                    <a:cubicBezTo>
                      <a:pt x="11219" y="8594"/>
                      <a:pt x="11918" y="8355"/>
                      <a:pt x="12531" y="7971"/>
                    </a:cubicBezTo>
                    <a:cubicBezTo>
                      <a:pt x="13671" y="7253"/>
                      <a:pt x="13719" y="7157"/>
                      <a:pt x="13709" y="7033"/>
                    </a:cubicBezTo>
                    <a:cubicBezTo>
                      <a:pt x="13700" y="7004"/>
                      <a:pt x="12962" y="3009"/>
                      <a:pt x="11401" y="68"/>
                    </a:cubicBezTo>
                    <a:cubicBezTo>
                      <a:pt x="11381" y="29"/>
                      <a:pt x="11343" y="1"/>
                      <a:pt x="112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2040;p65">
                <a:extLst>
                  <a:ext uri="{FF2B5EF4-FFF2-40B4-BE49-F238E27FC236}">
                    <a16:creationId xmlns:a16="http://schemas.microsoft.com/office/drawing/2014/main" xmlns="" id="{99D34E72-6C07-4E3D-9F66-27D22917AE3D}"/>
                  </a:ext>
                </a:extLst>
              </p:cNvPr>
              <p:cNvSpPr/>
              <p:nvPr/>
            </p:nvSpPr>
            <p:spPr>
              <a:xfrm>
                <a:off x="4677411" y="3747442"/>
                <a:ext cx="116057" cy="115502"/>
              </a:xfrm>
              <a:custGeom>
                <a:avLst/>
                <a:gdLst/>
                <a:ahLst/>
                <a:cxnLst/>
                <a:rect l="l" t="t" r="r" b="b"/>
                <a:pathLst>
                  <a:path w="1864" h="1855" extrusionOk="0">
                    <a:moveTo>
                      <a:pt x="34" y="1"/>
                    </a:moveTo>
                    <a:cubicBezTo>
                      <a:pt x="29" y="1"/>
                      <a:pt x="24" y="3"/>
                      <a:pt x="20" y="8"/>
                    </a:cubicBezTo>
                    <a:cubicBezTo>
                      <a:pt x="10" y="18"/>
                      <a:pt x="0" y="27"/>
                      <a:pt x="10" y="37"/>
                    </a:cubicBezTo>
                    <a:cubicBezTo>
                      <a:pt x="115" y="219"/>
                      <a:pt x="221" y="382"/>
                      <a:pt x="345" y="545"/>
                    </a:cubicBezTo>
                    <a:cubicBezTo>
                      <a:pt x="460" y="708"/>
                      <a:pt x="594" y="861"/>
                      <a:pt x="728" y="1014"/>
                    </a:cubicBezTo>
                    <a:cubicBezTo>
                      <a:pt x="863" y="1158"/>
                      <a:pt x="1006" y="1302"/>
                      <a:pt x="1150" y="1445"/>
                    </a:cubicBezTo>
                    <a:cubicBezTo>
                      <a:pt x="1303" y="1579"/>
                      <a:pt x="1457" y="1713"/>
                      <a:pt x="1619" y="1828"/>
                    </a:cubicBezTo>
                    <a:cubicBezTo>
                      <a:pt x="1643" y="1847"/>
                      <a:pt x="1668" y="1855"/>
                      <a:pt x="1691" y="1855"/>
                    </a:cubicBezTo>
                    <a:cubicBezTo>
                      <a:pt x="1789" y="1855"/>
                      <a:pt x="1864" y="1714"/>
                      <a:pt x="1763" y="1637"/>
                    </a:cubicBezTo>
                    <a:cubicBezTo>
                      <a:pt x="1619" y="1512"/>
                      <a:pt x="1466" y="1378"/>
                      <a:pt x="1322" y="1254"/>
                    </a:cubicBezTo>
                    <a:cubicBezTo>
                      <a:pt x="1169" y="1120"/>
                      <a:pt x="1025" y="985"/>
                      <a:pt x="882" y="851"/>
                    </a:cubicBezTo>
                    <a:cubicBezTo>
                      <a:pt x="738" y="727"/>
                      <a:pt x="594" y="583"/>
                      <a:pt x="460" y="439"/>
                    </a:cubicBezTo>
                    <a:cubicBezTo>
                      <a:pt x="317" y="305"/>
                      <a:pt x="182" y="152"/>
                      <a:pt x="48" y="8"/>
                    </a:cubicBezTo>
                    <a:cubicBezTo>
                      <a:pt x="43" y="3"/>
                      <a:pt x="39" y="1"/>
                      <a:pt x="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2041;p65">
                <a:extLst>
                  <a:ext uri="{FF2B5EF4-FFF2-40B4-BE49-F238E27FC236}">
                    <a16:creationId xmlns:a16="http://schemas.microsoft.com/office/drawing/2014/main" xmlns="" id="{6332A13D-4004-467D-8367-DF1790E061DD}"/>
                  </a:ext>
                </a:extLst>
              </p:cNvPr>
              <p:cNvSpPr/>
              <p:nvPr/>
            </p:nvSpPr>
            <p:spPr>
              <a:xfrm>
                <a:off x="4620749" y="3864689"/>
                <a:ext cx="116431" cy="17808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286" extrusionOk="0">
                    <a:moveTo>
                      <a:pt x="1713" y="1"/>
                    </a:moveTo>
                    <a:cubicBezTo>
                      <a:pt x="1704" y="1"/>
                      <a:pt x="1696" y="1"/>
                      <a:pt x="1686" y="3"/>
                    </a:cubicBezTo>
                    <a:cubicBezTo>
                      <a:pt x="1552" y="13"/>
                      <a:pt x="1418" y="32"/>
                      <a:pt x="1284" y="41"/>
                    </a:cubicBezTo>
                    <a:cubicBezTo>
                      <a:pt x="1150" y="60"/>
                      <a:pt x="1016" y="60"/>
                      <a:pt x="872" y="80"/>
                    </a:cubicBezTo>
                    <a:cubicBezTo>
                      <a:pt x="738" y="89"/>
                      <a:pt x="604" y="99"/>
                      <a:pt x="460" y="99"/>
                    </a:cubicBezTo>
                    <a:lnTo>
                      <a:pt x="48" y="99"/>
                    </a:lnTo>
                    <a:cubicBezTo>
                      <a:pt x="45" y="97"/>
                      <a:pt x="41" y="96"/>
                      <a:pt x="38" y="96"/>
                    </a:cubicBezTo>
                    <a:cubicBezTo>
                      <a:pt x="23" y="96"/>
                      <a:pt x="10" y="112"/>
                      <a:pt x="10" y="127"/>
                    </a:cubicBezTo>
                    <a:cubicBezTo>
                      <a:pt x="0" y="147"/>
                      <a:pt x="10" y="166"/>
                      <a:pt x="39" y="175"/>
                    </a:cubicBezTo>
                    <a:cubicBezTo>
                      <a:pt x="173" y="204"/>
                      <a:pt x="316" y="233"/>
                      <a:pt x="451" y="242"/>
                    </a:cubicBezTo>
                    <a:cubicBezTo>
                      <a:pt x="594" y="262"/>
                      <a:pt x="738" y="271"/>
                      <a:pt x="872" y="281"/>
                    </a:cubicBezTo>
                    <a:cubicBezTo>
                      <a:pt x="920" y="284"/>
                      <a:pt x="968" y="285"/>
                      <a:pt x="1016" y="285"/>
                    </a:cubicBezTo>
                    <a:cubicBezTo>
                      <a:pt x="1112" y="285"/>
                      <a:pt x="1207" y="281"/>
                      <a:pt x="1303" y="281"/>
                    </a:cubicBezTo>
                    <a:cubicBezTo>
                      <a:pt x="1437" y="271"/>
                      <a:pt x="1581" y="252"/>
                      <a:pt x="1725" y="233"/>
                    </a:cubicBezTo>
                    <a:lnTo>
                      <a:pt x="1725" y="242"/>
                    </a:lnTo>
                    <a:cubicBezTo>
                      <a:pt x="1869" y="215"/>
                      <a:pt x="1852" y="1"/>
                      <a:pt x="17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2042;p65">
                <a:extLst>
                  <a:ext uri="{FF2B5EF4-FFF2-40B4-BE49-F238E27FC236}">
                    <a16:creationId xmlns:a16="http://schemas.microsoft.com/office/drawing/2014/main" xmlns="" id="{34E3E651-ABDB-41FC-97D7-49057CE11C8E}"/>
                  </a:ext>
                </a:extLst>
              </p:cNvPr>
              <p:cNvSpPr/>
              <p:nvPr/>
            </p:nvSpPr>
            <p:spPr>
              <a:xfrm>
                <a:off x="5006919" y="4007342"/>
                <a:ext cx="54106" cy="55727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95" extrusionOk="0">
                    <a:moveTo>
                      <a:pt x="820" y="1"/>
                    </a:moveTo>
                    <a:cubicBezTo>
                      <a:pt x="809" y="1"/>
                      <a:pt x="799" y="4"/>
                      <a:pt x="792" y="11"/>
                    </a:cubicBezTo>
                    <a:cubicBezTo>
                      <a:pt x="648" y="97"/>
                      <a:pt x="514" y="203"/>
                      <a:pt x="389" y="318"/>
                    </a:cubicBezTo>
                    <a:cubicBezTo>
                      <a:pt x="332" y="375"/>
                      <a:pt x="275" y="433"/>
                      <a:pt x="217" y="500"/>
                    </a:cubicBezTo>
                    <a:cubicBezTo>
                      <a:pt x="150" y="567"/>
                      <a:pt x="102" y="634"/>
                      <a:pt x="54" y="711"/>
                    </a:cubicBezTo>
                    <a:cubicBezTo>
                      <a:pt x="54" y="711"/>
                      <a:pt x="45" y="720"/>
                      <a:pt x="45" y="720"/>
                    </a:cubicBezTo>
                    <a:cubicBezTo>
                      <a:pt x="0" y="816"/>
                      <a:pt x="82" y="894"/>
                      <a:pt x="162" y="894"/>
                    </a:cubicBezTo>
                    <a:cubicBezTo>
                      <a:pt x="202" y="894"/>
                      <a:pt x="242" y="874"/>
                      <a:pt x="265" y="826"/>
                    </a:cubicBezTo>
                    <a:cubicBezTo>
                      <a:pt x="294" y="749"/>
                      <a:pt x="332" y="682"/>
                      <a:pt x="380" y="624"/>
                    </a:cubicBezTo>
                    <a:cubicBezTo>
                      <a:pt x="418" y="557"/>
                      <a:pt x="466" y="490"/>
                      <a:pt x="514" y="433"/>
                    </a:cubicBezTo>
                    <a:cubicBezTo>
                      <a:pt x="610" y="308"/>
                      <a:pt x="725" y="193"/>
                      <a:pt x="849" y="88"/>
                    </a:cubicBezTo>
                    <a:cubicBezTo>
                      <a:pt x="868" y="69"/>
                      <a:pt x="868" y="50"/>
                      <a:pt x="859" y="21"/>
                    </a:cubicBezTo>
                    <a:cubicBezTo>
                      <a:pt x="853" y="9"/>
                      <a:pt x="836" y="1"/>
                      <a:pt x="8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2043;p65">
                <a:extLst>
                  <a:ext uri="{FF2B5EF4-FFF2-40B4-BE49-F238E27FC236}">
                    <a16:creationId xmlns:a16="http://schemas.microsoft.com/office/drawing/2014/main" xmlns="" id="{6148BC04-52A4-4395-B045-BBC25D4BA2C0}"/>
                  </a:ext>
                </a:extLst>
              </p:cNvPr>
              <p:cNvSpPr/>
              <p:nvPr/>
            </p:nvSpPr>
            <p:spPr>
              <a:xfrm>
                <a:off x="4122066" y="3320357"/>
                <a:ext cx="148558" cy="121105"/>
              </a:xfrm>
              <a:custGeom>
                <a:avLst/>
                <a:gdLst/>
                <a:ahLst/>
                <a:cxnLst/>
                <a:rect l="l" t="t" r="r" b="b"/>
                <a:pathLst>
                  <a:path w="2386" h="1945" extrusionOk="0">
                    <a:moveTo>
                      <a:pt x="663" y="0"/>
                    </a:moveTo>
                    <a:cubicBezTo>
                      <a:pt x="614" y="0"/>
                      <a:pt x="576" y="5"/>
                      <a:pt x="556" y="17"/>
                    </a:cubicBezTo>
                    <a:cubicBezTo>
                      <a:pt x="470" y="75"/>
                      <a:pt x="450" y="266"/>
                      <a:pt x="489" y="343"/>
                    </a:cubicBezTo>
                    <a:cubicBezTo>
                      <a:pt x="422" y="343"/>
                      <a:pt x="125" y="372"/>
                      <a:pt x="58" y="506"/>
                    </a:cubicBezTo>
                    <a:cubicBezTo>
                      <a:pt x="0" y="630"/>
                      <a:pt x="144" y="1291"/>
                      <a:pt x="316" y="1531"/>
                    </a:cubicBezTo>
                    <a:cubicBezTo>
                      <a:pt x="489" y="1770"/>
                      <a:pt x="594" y="1895"/>
                      <a:pt x="920" y="1943"/>
                    </a:cubicBezTo>
                    <a:cubicBezTo>
                      <a:pt x="951" y="1944"/>
                      <a:pt x="982" y="1945"/>
                      <a:pt x="1014" y="1945"/>
                    </a:cubicBezTo>
                    <a:cubicBezTo>
                      <a:pt x="1450" y="1945"/>
                      <a:pt x="1875" y="1820"/>
                      <a:pt x="2242" y="1569"/>
                    </a:cubicBezTo>
                    <a:cubicBezTo>
                      <a:pt x="2386" y="1464"/>
                      <a:pt x="2127" y="889"/>
                      <a:pt x="1935" y="592"/>
                    </a:cubicBezTo>
                    <a:cubicBezTo>
                      <a:pt x="1801" y="362"/>
                      <a:pt x="1581" y="180"/>
                      <a:pt x="1313" y="94"/>
                    </a:cubicBezTo>
                    <a:cubicBezTo>
                      <a:pt x="1199" y="71"/>
                      <a:pt x="851" y="0"/>
                      <a:pt x="663" y="0"/>
                    </a:cubicBezTo>
                    <a:close/>
                  </a:path>
                </a:pathLst>
              </a:custGeom>
              <a:solidFill>
                <a:srgbClr val="F6E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2044;p65">
                <a:extLst>
                  <a:ext uri="{FF2B5EF4-FFF2-40B4-BE49-F238E27FC236}">
                    <a16:creationId xmlns:a16="http://schemas.microsoft.com/office/drawing/2014/main" xmlns="" id="{D82C44DB-9332-469F-AD78-766AC525365A}"/>
                  </a:ext>
                </a:extLst>
              </p:cNvPr>
              <p:cNvSpPr/>
              <p:nvPr/>
            </p:nvSpPr>
            <p:spPr>
              <a:xfrm>
                <a:off x="4113723" y="3312636"/>
                <a:ext cx="170599" cy="13648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2192" extrusionOk="0">
                    <a:moveTo>
                      <a:pt x="757" y="247"/>
                    </a:moveTo>
                    <a:cubicBezTo>
                      <a:pt x="958" y="247"/>
                      <a:pt x="1159" y="275"/>
                      <a:pt x="1351" y="323"/>
                    </a:cubicBezTo>
                    <a:lnTo>
                      <a:pt x="1428" y="342"/>
                    </a:lnTo>
                    <a:cubicBezTo>
                      <a:pt x="1657" y="419"/>
                      <a:pt x="1849" y="582"/>
                      <a:pt x="1974" y="783"/>
                    </a:cubicBezTo>
                    <a:cubicBezTo>
                      <a:pt x="2175" y="1118"/>
                      <a:pt x="2328" y="1511"/>
                      <a:pt x="2299" y="1607"/>
                    </a:cubicBezTo>
                    <a:cubicBezTo>
                      <a:pt x="1949" y="1837"/>
                      <a:pt x="1537" y="1952"/>
                      <a:pt x="1123" y="1952"/>
                    </a:cubicBezTo>
                    <a:cubicBezTo>
                      <a:pt x="1106" y="1952"/>
                      <a:pt x="1090" y="1952"/>
                      <a:pt x="1073" y="1952"/>
                    </a:cubicBezTo>
                    <a:cubicBezTo>
                      <a:pt x="795" y="1904"/>
                      <a:pt x="709" y="1808"/>
                      <a:pt x="556" y="1588"/>
                    </a:cubicBezTo>
                    <a:cubicBezTo>
                      <a:pt x="402" y="1368"/>
                      <a:pt x="278" y="774"/>
                      <a:pt x="307" y="678"/>
                    </a:cubicBezTo>
                    <a:cubicBezTo>
                      <a:pt x="393" y="620"/>
                      <a:pt x="498" y="582"/>
                      <a:pt x="604" y="582"/>
                    </a:cubicBezTo>
                    <a:lnTo>
                      <a:pt x="613" y="592"/>
                    </a:lnTo>
                    <a:cubicBezTo>
                      <a:pt x="621" y="593"/>
                      <a:pt x="629" y="594"/>
                      <a:pt x="637" y="594"/>
                    </a:cubicBezTo>
                    <a:cubicBezTo>
                      <a:pt x="674" y="594"/>
                      <a:pt x="703" y="575"/>
                      <a:pt x="719" y="544"/>
                    </a:cubicBezTo>
                    <a:cubicBezTo>
                      <a:pt x="747" y="515"/>
                      <a:pt x="747" y="467"/>
                      <a:pt x="738" y="429"/>
                    </a:cubicBezTo>
                    <a:cubicBezTo>
                      <a:pt x="719" y="362"/>
                      <a:pt x="728" y="304"/>
                      <a:pt x="757" y="247"/>
                    </a:cubicBezTo>
                    <a:close/>
                    <a:moveTo>
                      <a:pt x="802" y="0"/>
                    </a:moveTo>
                    <a:cubicBezTo>
                      <a:pt x="720" y="0"/>
                      <a:pt x="667" y="13"/>
                      <a:pt x="632" y="36"/>
                    </a:cubicBezTo>
                    <a:cubicBezTo>
                      <a:pt x="537" y="113"/>
                      <a:pt x="479" y="237"/>
                      <a:pt x="489" y="362"/>
                    </a:cubicBezTo>
                    <a:cubicBezTo>
                      <a:pt x="355" y="381"/>
                      <a:pt x="153" y="438"/>
                      <a:pt x="86" y="572"/>
                    </a:cubicBezTo>
                    <a:cubicBezTo>
                      <a:pt x="0" y="764"/>
                      <a:pt x="182" y="1483"/>
                      <a:pt x="355" y="1722"/>
                    </a:cubicBezTo>
                    <a:cubicBezTo>
                      <a:pt x="537" y="1971"/>
                      <a:pt x="661" y="2124"/>
                      <a:pt x="1035" y="2182"/>
                    </a:cubicBezTo>
                    <a:cubicBezTo>
                      <a:pt x="1083" y="2191"/>
                      <a:pt x="1140" y="2191"/>
                      <a:pt x="1188" y="2191"/>
                    </a:cubicBezTo>
                    <a:cubicBezTo>
                      <a:pt x="1638" y="2182"/>
                      <a:pt x="2079" y="2038"/>
                      <a:pt x="2453" y="1789"/>
                    </a:cubicBezTo>
                    <a:cubicBezTo>
                      <a:pt x="2740" y="1569"/>
                      <a:pt x="2194" y="687"/>
                      <a:pt x="2175" y="659"/>
                    </a:cubicBezTo>
                    <a:cubicBezTo>
                      <a:pt x="1974" y="342"/>
                      <a:pt x="1667" y="132"/>
                      <a:pt x="1475" y="103"/>
                    </a:cubicBezTo>
                    <a:lnTo>
                      <a:pt x="1399" y="84"/>
                    </a:lnTo>
                    <a:cubicBezTo>
                      <a:pt x="1108" y="27"/>
                      <a:pt x="923" y="0"/>
                      <a:pt x="8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2045;p65">
                <a:extLst>
                  <a:ext uri="{FF2B5EF4-FFF2-40B4-BE49-F238E27FC236}">
                    <a16:creationId xmlns:a16="http://schemas.microsoft.com/office/drawing/2014/main" xmlns="" id="{82090C8F-C548-4F74-9A0B-B83F0BDD261C}"/>
                  </a:ext>
                </a:extLst>
              </p:cNvPr>
              <p:cNvSpPr/>
              <p:nvPr/>
            </p:nvSpPr>
            <p:spPr>
              <a:xfrm>
                <a:off x="4139625" y="3332436"/>
                <a:ext cx="27831" cy="24097"/>
              </a:xfrm>
              <a:custGeom>
                <a:avLst/>
                <a:gdLst/>
                <a:ahLst/>
                <a:cxnLst/>
                <a:rect l="l" t="t" r="r" b="b"/>
                <a:pathLst>
                  <a:path w="447" h="387" extrusionOk="0">
                    <a:moveTo>
                      <a:pt x="180" y="0"/>
                    </a:moveTo>
                    <a:cubicBezTo>
                      <a:pt x="72" y="0"/>
                      <a:pt x="1" y="156"/>
                      <a:pt x="111" y="235"/>
                    </a:cubicBezTo>
                    <a:lnTo>
                      <a:pt x="331" y="379"/>
                    </a:lnTo>
                    <a:cubicBezTo>
                      <a:pt x="341" y="384"/>
                      <a:pt x="353" y="386"/>
                      <a:pt x="365" y="386"/>
                    </a:cubicBezTo>
                    <a:cubicBezTo>
                      <a:pt x="377" y="386"/>
                      <a:pt x="389" y="384"/>
                      <a:pt x="398" y="379"/>
                    </a:cubicBezTo>
                    <a:cubicBezTo>
                      <a:pt x="437" y="360"/>
                      <a:pt x="446" y="312"/>
                      <a:pt x="427" y="283"/>
                    </a:cubicBezTo>
                    <a:lnTo>
                      <a:pt x="427" y="274"/>
                    </a:lnTo>
                    <a:lnTo>
                      <a:pt x="293" y="72"/>
                    </a:lnTo>
                    <a:lnTo>
                      <a:pt x="293" y="63"/>
                    </a:lnTo>
                    <a:cubicBezTo>
                      <a:pt x="283" y="44"/>
                      <a:pt x="264" y="34"/>
                      <a:pt x="255" y="24"/>
                    </a:cubicBezTo>
                    <a:cubicBezTo>
                      <a:pt x="229" y="7"/>
                      <a:pt x="204" y="0"/>
                      <a:pt x="180" y="0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2046;p65">
                <a:extLst>
                  <a:ext uri="{FF2B5EF4-FFF2-40B4-BE49-F238E27FC236}">
                    <a16:creationId xmlns:a16="http://schemas.microsoft.com/office/drawing/2014/main" xmlns="" id="{8AD726C0-5361-4651-8FAD-A4A242111CA8}"/>
                  </a:ext>
                </a:extLst>
              </p:cNvPr>
              <p:cNvSpPr/>
              <p:nvPr/>
            </p:nvSpPr>
            <p:spPr>
              <a:xfrm>
                <a:off x="5235121" y="3281752"/>
                <a:ext cx="122968" cy="151304"/>
              </a:xfrm>
              <a:custGeom>
                <a:avLst/>
                <a:gdLst/>
                <a:ahLst/>
                <a:cxnLst/>
                <a:rect l="l" t="t" r="r" b="b"/>
                <a:pathLst>
                  <a:path w="1975" h="2430" extrusionOk="0">
                    <a:moveTo>
                      <a:pt x="799" y="1"/>
                    </a:moveTo>
                    <a:cubicBezTo>
                      <a:pt x="627" y="1"/>
                      <a:pt x="309" y="491"/>
                      <a:pt x="164" y="791"/>
                    </a:cubicBezTo>
                    <a:cubicBezTo>
                      <a:pt x="30" y="1030"/>
                      <a:pt x="1" y="1308"/>
                      <a:pt x="68" y="1576"/>
                    </a:cubicBezTo>
                    <a:cubicBezTo>
                      <a:pt x="125" y="1720"/>
                      <a:pt x="307" y="2218"/>
                      <a:pt x="403" y="2266"/>
                    </a:cubicBezTo>
                    <a:cubicBezTo>
                      <a:pt x="421" y="2275"/>
                      <a:pt x="442" y="2279"/>
                      <a:pt x="464" y="2279"/>
                    </a:cubicBezTo>
                    <a:cubicBezTo>
                      <a:pt x="559" y="2279"/>
                      <a:pt x="681" y="2205"/>
                      <a:pt x="719" y="2151"/>
                    </a:cubicBezTo>
                    <a:cubicBezTo>
                      <a:pt x="748" y="2207"/>
                      <a:pt x="932" y="2429"/>
                      <a:pt x="1066" y="2429"/>
                    </a:cubicBezTo>
                    <a:cubicBezTo>
                      <a:pt x="1068" y="2429"/>
                      <a:pt x="1071" y="2429"/>
                      <a:pt x="1074" y="2429"/>
                    </a:cubicBezTo>
                    <a:cubicBezTo>
                      <a:pt x="1218" y="2410"/>
                      <a:pt x="1697" y="1931"/>
                      <a:pt x="1812" y="1653"/>
                    </a:cubicBezTo>
                    <a:cubicBezTo>
                      <a:pt x="1927" y="1385"/>
                      <a:pt x="1974" y="1231"/>
                      <a:pt x="1840" y="934"/>
                    </a:cubicBezTo>
                    <a:cubicBezTo>
                      <a:pt x="1610" y="522"/>
                      <a:pt x="1256" y="197"/>
                      <a:pt x="825" y="5"/>
                    </a:cubicBezTo>
                    <a:cubicBezTo>
                      <a:pt x="817" y="2"/>
                      <a:pt x="808" y="1"/>
                      <a:pt x="799" y="1"/>
                    </a:cubicBezTo>
                    <a:close/>
                  </a:path>
                </a:pathLst>
              </a:custGeom>
              <a:solidFill>
                <a:srgbClr val="F6E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2047;p65">
                <a:extLst>
                  <a:ext uri="{FF2B5EF4-FFF2-40B4-BE49-F238E27FC236}">
                    <a16:creationId xmlns:a16="http://schemas.microsoft.com/office/drawing/2014/main" xmlns="" id="{B1CD30FA-8AF9-4F65-A7DB-D4BF23C46EE1}"/>
                  </a:ext>
                </a:extLst>
              </p:cNvPr>
              <p:cNvSpPr/>
              <p:nvPr/>
            </p:nvSpPr>
            <p:spPr>
              <a:xfrm>
                <a:off x="5227961" y="3274653"/>
                <a:ext cx="137849" cy="165500"/>
              </a:xfrm>
              <a:custGeom>
                <a:avLst/>
                <a:gdLst/>
                <a:ahLst/>
                <a:cxnLst/>
                <a:rect l="l" t="t" r="r" b="b"/>
                <a:pathLst>
                  <a:path w="2214" h="2658" extrusionOk="0">
                    <a:moveTo>
                      <a:pt x="901" y="244"/>
                    </a:moveTo>
                    <a:cubicBezTo>
                      <a:pt x="1294" y="426"/>
                      <a:pt x="1630" y="723"/>
                      <a:pt x="1840" y="1106"/>
                    </a:cubicBezTo>
                    <a:cubicBezTo>
                      <a:pt x="1955" y="1355"/>
                      <a:pt x="1917" y="1479"/>
                      <a:pt x="1812" y="1728"/>
                    </a:cubicBezTo>
                    <a:cubicBezTo>
                      <a:pt x="1706" y="1978"/>
                      <a:pt x="1275" y="2399"/>
                      <a:pt x="1179" y="2418"/>
                    </a:cubicBezTo>
                    <a:cubicBezTo>
                      <a:pt x="1122" y="2418"/>
                      <a:pt x="978" y="2284"/>
                      <a:pt x="940" y="2207"/>
                    </a:cubicBezTo>
                    <a:cubicBezTo>
                      <a:pt x="911" y="2169"/>
                      <a:pt x="882" y="2150"/>
                      <a:pt x="834" y="2150"/>
                    </a:cubicBezTo>
                    <a:cubicBezTo>
                      <a:pt x="796" y="2150"/>
                      <a:pt x="758" y="2160"/>
                      <a:pt x="729" y="2198"/>
                    </a:cubicBezTo>
                    <a:cubicBezTo>
                      <a:pt x="691" y="2236"/>
                      <a:pt x="633" y="2265"/>
                      <a:pt x="566" y="2275"/>
                    </a:cubicBezTo>
                    <a:cubicBezTo>
                      <a:pt x="461" y="2102"/>
                      <a:pt x="375" y="1920"/>
                      <a:pt x="317" y="1728"/>
                    </a:cubicBezTo>
                    <a:lnTo>
                      <a:pt x="288" y="1652"/>
                    </a:lnTo>
                    <a:cubicBezTo>
                      <a:pt x="231" y="1412"/>
                      <a:pt x="269" y="1173"/>
                      <a:pt x="375" y="962"/>
                    </a:cubicBezTo>
                    <a:cubicBezTo>
                      <a:pt x="547" y="598"/>
                      <a:pt x="806" y="272"/>
                      <a:pt x="901" y="244"/>
                    </a:cubicBezTo>
                    <a:close/>
                    <a:moveTo>
                      <a:pt x="909" y="0"/>
                    </a:moveTo>
                    <a:cubicBezTo>
                      <a:pt x="583" y="0"/>
                      <a:pt x="182" y="812"/>
                      <a:pt x="164" y="857"/>
                    </a:cubicBezTo>
                    <a:cubicBezTo>
                      <a:pt x="11" y="1182"/>
                      <a:pt x="1" y="1556"/>
                      <a:pt x="68" y="1738"/>
                    </a:cubicBezTo>
                    <a:lnTo>
                      <a:pt x="97" y="1815"/>
                    </a:lnTo>
                    <a:cubicBezTo>
                      <a:pt x="279" y="2275"/>
                      <a:pt x="365" y="2437"/>
                      <a:pt x="461" y="2485"/>
                    </a:cubicBezTo>
                    <a:cubicBezTo>
                      <a:pt x="507" y="2500"/>
                      <a:pt x="554" y="2507"/>
                      <a:pt x="599" y="2507"/>
                    </a:cubicBezTo>
                    <a:cubicBezTo>
                      <a:pt x="675" y="2507"/>
                      <a:pt x="749" y="2486"/>
                      <a:pt x="815" y="2437"/>
                    </a:cubicBezTo>
                    <a:cubicBezTo>
                      <a:pt x="901" y="2533"/>
                      <a:pt x="1036" y="2658"/>
                      <a:pt x="1179" y="2658"/>
                    </a:cubicBezTo>
                    <a:lnTo>
                      <a:pt x="1198" y="2658"/>
                    </a:lnTo>
                    <a:cubicBezTo>
                      <a:pt x="1409" y="2639"/>
                      <a:pt x="1917" y="2102"/>
                      <a:pt x="2032" y="1824"/>
                    </a:cubicBezTo>
                    <a:cubicBezTo>
                      <a:pt x="2157" y="1546"/>
                      <a:pt x="2214" y="1355"/>
                      <a:pt x="2061" y="1010"/>
                    </a:cubicBezTo>
                    <a:cubicBezTo>
                      <a:pt x="1821" y="569"/>
                      <a:pt x="1438" y="215"/>
                      <a:pt x="978" y="14"/>
                    </a:cubicBezTo>
                    <a:cubicBezTo>
                      <a:pt x="956" y="5"/>
                      <a:pt x="933" y="0"/>
                      <a:pt x="9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2048;p65">
                <a:extLst>
                  <a:ext uri="{FF2B5EF4-FFF2-40B4-BE49-F238E27FC236}">
                    <a16:creationId xmlns:a16="http://schemas.microsoft.com/office/drawing/2014/main" xmlns="" id="{340F915E-29BB-4CEA-B5EB-E4897964DE6A}"/>
                  </a:ext>
                </a:extLst>
              </p:cNvPr>
              <p:cNvSpPr/>
              <p:nvPr/>
            </p:nvSpPr>
            <p:spPr>
              <a:xfrm>
                <a:off x="5269118" y="3397131"/>
                <a:ext cx="17994" cy="28144"/>
              </a:xfrm>
              <a:custGeom>
                <a:avLst/>
                <a:gdLst/>
                <a:ahLst/>
                <a:cxnLst/>
                <a:rect l="l" t="t" r="r" b="b"/>
                <a:pathLst>
                  <a:path w="289" h="452" extrusionOk="0">
                    <a:moveTo>
                      <a:pt x="219" y="1"/>
                    </a:moveTo>
                    <a:cubicBezTo>
                      <a:pt x="198" y="1"/>
                      <a:pt x="177" y="14"/>
                      <a:pt x="164" y="39"/>
                    </a:cubicBezTo>
                    <a:lnTo>
                      <a:pt x="164" y="49"/>
                    </a:lnTo>
                    <a:lnTo>
                      <a:pt x="58" y="269"/>
                    </a:lnTo>
                    <a:lnTo>
                      <a:pt x="49" y="269"/>
                    </a:lnTo>
                    <a:cubicBezTo>
                      <a:pt x="1" y="355"/>
                      <a:pt x="68" y="451"/>
                      <a:pt x="154" y="451"/>
                    </a:cubicBezTo>
                    <a:cubicBezTo>
                      <a:pt x="221" y="451"/>
                      <a:pt x="288" y="403"/>
                      <a:pt x="288" y="327"/>
                    </a:cubicBezTo>
                    <a:lnTo>
                      <a:pt x="288" y="68"/>
                    </a:lnTo>
                    <a:cubicBezTo>
                      <a:pt x="288" y="39"/>
                      <a:pt x="279" y="20"/>
                      <a:pt x="250" y="11"/>
                    </a:cubicBezTo>
                    <a:cubicBezTo>
                      <a:pt x="240" y="4"/>
                      <a:pt x="230" y="1"/>
                      <a:pt x="219" y="1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2049;p65">
                <a:extLst>
                  <a:ext uri="{FF2B5EF4-FFF2-40B4-BE49-F238E27FC236}">
                    <a16:creationId xmlns:a16="http://schemas.microsoft.com/office/drawing/2014/main" xmlns="" id="{52DDEDBB-2369-4645-85C2-162A430C1E36}"/>
                  </a:ext>
                </a:extLst>
              </p:cNvPr>
              <p:cNvSpPr/>
              <p:nvPr/>
            </p:nvSpPr>
            <p:spPr>
              <a:xfrm>
                <a:off x="4214530" y="2953732"/>
                <a:ext cx="1093392" cy="725076"/>
              </a:xfrm>
              <a:custGeom>
                <a:avLst/>
                <a:gdLst/>
                <a:ahLst/>
                <a:cxnLst/>
                <a:rect l="l" t="t" r="r" b="b"/>
                <a:pathLst>
                  <a:path w="17561" h="11645" extrusionOk="0">
                    <a:moveTo>
                      <a:pt x="7966" y="0"/>
                    </a:moveTo>
                    <a:cubicBezTo>
                      <a:pt x="7229" y="0"/>
                      <a:pt x="6399" y="113"/>
                      <a:pt x="5499" y="416"/>
                    </a:cubicBezTo>
                    <a:cubicBezTo>
                      <a:pt x="4790" y="627"/>
                      <a:pt x="3353" y="1719"/>
                      <a:pt x="2893" y="2686"/>
                    </a:cubicBezTo>
                    <a:cubicBezTo>
                      <a:pt x="2424" y="3663"/>
                      <a:pt x="1638" y="5014"/>
                      <a:pt x="1638" y="5014"/>
                    </a:cubicBezTo>
                    <a:cubicBezTo>
                      <a:pt x="1140" y="5311"/>
                      <a:pt x="86" y="5838"/>
                      <a:pt x="48" y="5905"/>
                    </a:cubicBezTo>
                    <a:cubicBezTo>
                      <a:pt x="19" y="5972"/>
                      <a:pt x="0" y="7524"/>
                      <a:pt x="450" y="8023"/>
                    </a:cubicBezTo>
                    <a:cubicBezTo>
                      <a:pt x="1249" y="8189"/>
                      <a:pt x="1839" y="8241"/>
                      <a:pt x="2262" y="8241"/>
                    </a:cubicBezTo>
                    <a:cubicBezTo>
                      <a:pt x="2787" y="8241"/>
                      <a:pt x="3056" y="8161"/>
                      <a:pt x="3152" y="8118"/>
                    </a:cubicBezTo>
                    <a:cubicBezTo>
                      <a:pt x="3324" y="8051"/>
                      <a:pt x="4110" y="7543"/>
                      <a:pt x="4110" y="7543"/>
                    </a:cubicBezTo>
                    <a:lnTo>
                      <a:pt x="4225" y="7879"/>
                    </a:lnTo>
                    <a:cubicBezTo>
                      <a:pt x="4225" y="7879"/>
                      <a:pt x="3823" y="9412"/>
                      <a:pt x="3966" y="10724"/>
                    </a:cubicBezTo>
                    <a:cubicBezTo>
                      <a:pt x="5155" y="11175"/>
                      <a:pt x="6691" y="11644"/>
                      <a:pt x="8576" y="11644"/>
                    </a:cubicBezTo>
                    <a:cubicBezTo>
                      <a:pt x="9092" y="11644"/>
                      <a:pt x="9635" y="11609"/>
                      <a:pt x="10203" y="11529"/>
                    </a:cubicBezTo>
                    <a:cubicBezTo>
                      <a:pt x="12838" y="11155"/>
                      <a:pt x="14284" y="10073"/>
                      <a:pt x="14332" y="9967"/>
                    </a:cubicBezTo>
                    <a:cubicBezTo>
                      <a:pt x="14380" y="9872"/>
                      <a:pt x="14102" y="7323"/>
                      <a:pt x="13662" y="6356"/>
                    </a:cubicBezTo>
                    <a:lnTo>
                      <a:pt x="13662" y="6356"/>
                    </a:lnTo>
                    <a:cubicBezTo>
                      <a:pt x="14763" y="6576"/>
                      <a:pt x="16076" y="7055"/>
                      <a:pt x="16191" y="7055"/>
                    </a:cubicBezTo>
                    <a:cubicBezTo>
                      <a:pt x="16315" y="7055"/>
                      <a:pt x="17561" y="6039"/>
                      <a:pt x="17522" y="4909"/>
                    </a:cubicBezTo>
                    <a:cubicBezTo>
                      <a:pt x="16085" y="3424"/>
                      <a:pt x="14802" y="2408"/>
                      <a:pt x="13594" y="1776"/>
                    </a:cubicBezTo>
                    <a:cubicBezTo>
                      <a:pt x="12387" y="1134"/>
                      <a:pt x="11525" y="991"/>
                      <a:pt x="11525" y="991"/>
                    </a:cubicBezTo>
                    <a:cubicBezTo>
                      <a:pt x="11525" y="991"/>
                      <a:pt x="10150" y="0"/>
                      <a:pt x="79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2050;p65">
                <a:extLst>
                  <a:ext uri="{FF2B5EF4-FFF2-40B4-BE49-F238E27FC236}">
                    <a16:creationId xmlns:a16="http://schemas.microsoft.com/office/drawing/2014/main" xmlns="" id="{2802A0CA-A846-4C61-AD50-DBDA9DD62978}"/>
                  </a:ext>
                </a:extLst>
              </p:cNvPr>
              <p:cNvSpPr/>
              <p:nvPr/>
            </p:nvSpPr>
            <p:spPr>
              <a:xfrm>
                <a:off x="4206747" y="2946509"/>
                <a:ext cx="1108335" cy="740020"/>
              </a:xfrm>
              <a:custGeom>
                <a:avLst/>
                <a:gdLst/>
                <a:ahLst/>
                <a:cxnLst/>
                <a:rect l="l" t="t" r="r" b="b"/>
                <a:pathLst>
                  <a:path w="17801" h="11885" extrusionOk="0">
                    <a:moveTo>
                      <a:pt x="8098" y="247"/>
                    </a:moveTo>
                    <a:cubicBezTo>
                      <a:pt x="10215" y="247"/>
                      <a:pt x="11571" y="1198"/>
                      <a:pt x="11593" y="1212"/>
                    </a:cubicBezTo>
                    <a:cubicBezTo>
                      <a:pt x="11602" y="1222"/>
                      <a:pt x="11621" y="1231"/>
                      <a:pt x="11641" y="1231"/>
                    </a:cubicBezTo>
                    <a:cubicBezTo>
                      <a:pt x="12350" y="1394"/>
                      <a:pt x="13039" y="1653"/>
                      <a:pt x="13672" y="2007"/>
                    </a:cubicBezTo>
                    <a:cubicBezTo>
                      <a:pt x="14898" y="2649"/>
                      <a:pt x="16162" y="3655"/>
                      <a:pt x="17532" y="5082"/>
                    </a:cubicBezTo>
                    <a:cubicBezTo>
                      <a:pt x="17542" y="6069"/>
                      <a:pt x="16498" y="6960"/>
                      <a:pt x="16316" y="7056"/>
                    </a:cubicBezTo>
                    <a:cubicBezTo>
                      <a:pt x="16249" y="7037"/>
                      <a:pt x="16057" y="6979"/>
                      <a:pt x="15856" y="6912"/>
                    </a:cubicBezTo>
                    <a:cubicBezTo>
                      <a:pt x="15185" y="6692"/>
                      <a:pt x="14505" y="6510"/>
                      <a:pt x="13815" y="6366"/>
                    </a:cubicBezTo>
                    <a:cubicBezTo>
                      <a:pt x="13805" y="6361"/>
                      <a:pt x="13794" y="6359"/>
                      <a:pt x="13783" y="6359"/>
                    </a:cubicBezTo>
                    <a:cubicBezTo>
                      <a:pt x="13753" y="6359"/>
                      <a:pt x="13721" y="6376"/>
                      <a:pt x="13700" y="6404"/>
                    </a:cubicBezTo>
                    <a:cubicBezTo>
                      <a:pt x="13672" y="6443"/>
                      <a:pt x="13662" y="6481"/>
                      <a:pt x="13681" y="6529"/>
                    </a:cubicBezTo>
                    <a:cubicBezTo>
                      <a:pt x="14084" y="7420"/>
                      <a:pt x="14352" y="9748"/>
                      <a:pt x="14342" y="10045"/>
                    </a:cubicBezTo>
                    <a:cubicBezTo>
                      <a:pt x="14170" y="10208"/>
                      <a:pt x="12771" y="11185"/>
                      <a:pt x="10309" y="11530"/>
                    </a:cubicBezTo>
                    <a:cubicBezTo>
                      <a:pt x="9740" y="11609"/>
                      <a:pt x="9200" y="11644"/>
                      <a:pt x="8686" y="11644"/>
                    </a:cubicBezTo>
                    <a:cubicBezTo>
                      <a:pt x="6847" y="11644"/>
                      <a:pt x="5360" y="11198"/>
                      <a:pt x="4206" y="10764"/>
                    </a:cubicBezTo>
                    <a:cubicBezTo>
                      <a:pt x="4082" y="9489"/>
                      <a:pt x="4465" y="8033"/>
                      <a:pt x="4484" y="8024"/>
                    </a:cubicBezTo>
                    <a:cubicBezTo>
                      <a:pt x="4484" y="8004"/>
                      <a:pt x="4484" y="7985"/>
                      <a:pt x="4484" y="7956"/>
                    </a:cubicBezTo>
                    <a:lnTo>
                      <a:pt x="4369" y="7631"/>
                    </a:lnTo>
                    <a:cubicBezTo>
                      <a:pt x="4349" y="7577"/>
                      <a:pt x="4301" y="7547"/>
                      <a:pt x="4250" y="7547"/>
                    </a:cubicBezTo>
                    <a:cubicBezTo>
                      <a:pt x="4229" y="7547"/>
                      <a:pt x="4207" y="7552"/>
                      <a:pt x="4187" y="7564"/>
                    </a:cubicBezTo>
                    <a:cubicBezTo>
                      <a:pt x="3976" y="7707"/>
                      <a:pt x="3373" y="8081"/>
                      <a:pt x="3239" y="8139"/>
                    </a:cubicBezTo>
                    <a:cubicBezTo>
                      <a:pt x="3199" y="8150"/>
                      <a:pt x="2959" y="8244"/>
                      <a:pt x="2391" y="8244"/>
                    </a:cubicBezTo>
                    <a:cubicBezTo>
                      <a:pt x="1991" y="8244"/>
                      <a:pt x="1429" y="8197"/>
                      <a:pt x="662" y="8043"/>
                    </a:cubicBezTo>
                    <a:cubicBezTo>
                      <a:pt x="298" y="7583"/>
                      <a:pt x="278" y="6328"/>
                      <a:pt x="298" y="6088"/>
                    </a:cubicBezTo>
                    <a:cubicBezTo>
                      <a:pt x="393" y="6031"/>
                      <a:pt x="710" y="5858"/>
                      <a:pt x="968" y="5724"/>
                    </a:cubicBezTo>
                    <a:cubicBezTo>
                      <a:pt x="1275" y="5561"/>
                      <a:pt x="1620" y="5379"/>
                      <a:pt x="1840" y="5245"/>
                    </a:cubicBezTo>
                    <a:cubicBezTo>
                      <a:pt x="1859" y="5226"/>
                      <a:pt x="1878" y="5217"/>
                      <a:pt x="1888" y="5197"/>
                    </a:cubicBezTo>
                    <a:cubicBezTo>
                      <a:pt x="1897" y="5188"/>
                      <a:pt x="2673" y="3827"/>
                      <a:pt x="3133" y="2869"/>
                    </a:cubicBezTo>
                    <a:cubicBezTo>
                      <a:pt x="3593" y="1921"/>
                      <a:pt x="5001" y="848"/>
                      <a:pt x="5682" y="656"/>
                    </a:cubicBezTo>
                    <a:cubicBezTo>
                      <a:pt x="6561" y="358"/>
                      <a:pt x="7374" y="247"/>
                      <a:pt x="8098" y="247"/>
                    </a:cubicBezTo>
                    <a:close/>
                    <a:moveTo>
                      <a:pt x="8078" y="0"/>
                    </a:moveTo>
                    <a:cubicBezTo>
                      <a:pt x="7333" y="0"/>
                      <a:pt x="6497" y="114"/>
                      <a:pt x="5595" y="417"/>
                    </a:cubicBezTo>
                    <a:cubicBezTo>
                      <a:pt x="4877" y="628"/>
                      <a:pt x="3411" y="1729"/>
                      <a:pt x="2913" y="2754"/>
                    </a:cubicBezTo>
                    <a:cubicBezTo>
                      <a:pt x="2482" y="3636"/>
                      <a:pt x="1792" y="4852"/>
                      <a:pt x="1677" y="5044"/>
                    </a:cubicBezTo>
                    <a:cubicBezTo>
                      <a:pt x="1457" y="5178"/>
                      <a:pt x="1131" y="5351"/>
                      <a:pt x="844" y="5504"/>
                    </a:cubicBezTo>
                    <a:cubicBezTo>
                      <a:pt x="144" y="5868"/>
                      <a:pt x="96" y="5906"/>
                      <a:pt x="68" y="5973"/>
                    </a:cubicBezTo>
                    <a:cubicBezTo>
                      <a:pt x="10" y="6098"/>
                      <a:pt x="1" y="7679"/>
                      <a:pt x="489" y="8225"/>
                    </a:cubicBezTo>
                    <a:cubicBezTo>
                      <a:pt x="508" y="8234"/>
                      <a:pt x="527" y="8253"/>
                      <a:pt x="556" y="8253"/>
                    </a:cubicBezTo>
                    <a:cubicBezTo>
                      <a:pt x="1383" y="8422"/>
                      <a:pt x="1983" y="8474"/>
                      <a:pt x="2411" y="8474"/>
                    </a:cubicBezTo>
                    <a:cubicBezTo>
                      <a:pt x="2980" y="8474"/>
                      <a:pt x="3243" y="8382"/>
                      <a:pt x="3325" y="8349"/>
                    </a:cubicBezTo>
                    <a:cubicBezTo>
                      <a:pt x="3459" y="8292"/>
                      <a:pt x="3938" y="7995"/>
                      <a:pt x="4178" y="7842"/>
                    </a:cubicBezTo>
                    <a:lnTo>
                      <a:pt x="4225" y="7995"/>
                    </a:lnTo>
                    <a:cubicBezTo>
                      <a:pt x="4168" y="8234"/>
                      <a:pt x="3833" y="9623"/>
                      <a:pt x="3967" y="10850"/>
                    </a:cubicBezTo>
                    <a:cubicBezTo>
                      <a:pt x="3976" y="10898"/>
                      <a:pt x="4005" y="10936"/>
                      <a:pt x="4043" y="10955"/>
                    </a:cubicBezTo>
                    <a:cubicBezTo>
                      <a:pt x="5231" y="11405"/>
                      <a:pt x="6764" y="11884"/>
                      <a:pt x="8680" y="11884"/>
                    </a:cubicBezTo>
                    <a:cubicBezTo>
                      <a:pt x="9236" y="11875"/>
                      <a:pt x="9792" y="11837"/>
                      <a:pt x="10347" y="11760"/>
                    </a:cubicBezTo>
                    <a:cubicBezTo>
                      <a:pt x="13011" y="11386"/>
                      <a:pt x="14495" y="10294"/>
                      <a:pt x="14572" y="10131"/>
                    </a:cubicBezTo>
                    <a:cubicBezTo>
                      <a:pt x="14639" y="9968"/>
                      <a:pt x="14361" y="7698"/>
                      <a:pt x="13988" y="6634"/>
                    </a:cubicBezTo>
                    <a:lnTo>
                      <a:pt x="13988" y="6634"/>
                    </a:lnTo>
                    <a:cubicBezTo>
                      <a:pt x="14630" y="6778"/>
                      <a:pt x="15310" y="6989"/>
                      <a:pt x="15779" y="7133"/>
                    </a:cubicBezTo>
                    <a:cubicBezTo>
                      <a:pt x="15952" y="7200"/>
                      <a:pt x="16134" y="7248"/>
                      <a:pt x="16325" y="7286"/>
                    </a:cubicBezTo>
                    <a:cubicBezTo>
                      <a:pt x="16488" y="7286"/>
                      <a:pt x="16919" y="6845"/>
                      <a:pt x="16929" y="6826"/>
                    </a:cubicBezTo>
                    <a:cubicBezTo>
                      <a:pt x="17264" y="6491"/>
                      <a:pt x="17801" y="5801"/>
                      <a:pt x="17772" y="5025"/>
                    </a:cubicBezTo>
                    <a:cubicBezTo>
                      <a:pt x="17772" y="4996"/>
                      <a:pt x="17753" y="4967"/>
                      <a:pt x="17734" y="4948"/>
                    </a:cubicBezTo>
                    <a:cubicBezTo>
                      <a:pt x="16335" y="3482"/>
                      <a:pt x="15042" y="2448"/>
                      <a:pt x="13787" y="1787"/>
                    </a:cubicBezTo>
                    <a:cubicBezTo>
                      <a:pt x="13135" y="1423"/>
                      <a:pt x="12426" y="1154"/>
                      <a:pt x="11708" y="992"/>
                    </a:cubicBezTo>
                    <a:cubicBezTo>
                      <a:pt x="11511" y="865"/>
                      <a:pt x="10137" y="0"/>
                      <a:pt x="80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2051;p65">
                <a:extLst>
                  <a:ext uri="{FF2B5EF4-FFF2-40B4-BE49-F238E27FC236}">
                    <a16:creationId xmlns:a16="http://schemas.microsoft.com/office/drawing/2014/main" xmlns="" id="{9A7AC325-1CC1-4D43-878A-607E1E43C49F}"/>
                  </a:ext>
                </a:extLst>
              </p:cNvPr>
              <p:cNvSpPr/>
              <p:nvPr/>
            </p:nvSpPr>
            <p:spPr>
              <a:xfrm>
                <a:off x="4544350" y="2917555"/>
                <a:ext cx="241641" cy="164691"/>
              </a:xfrm>
              <a:custGeom>
                <a:avLst/>
                <a:gdLst/>
                <a:ahLst/>
                <a:cxnLst/>
                <a:rect l="l" t="t" r="r" b="b"/>
                <a:pathLst>
                  <a:path w="3881" h="2645" extrusionOk="0">
                    <a:moveTo>
                      <a:pt x="2367" y="0"/>
                    </a:moveTo>
                    <a:cubicBezTo>
                      <a:pt x="1419" y="0"/>
                      <a:pt x="470" y="594"/>
                      <a:pt x="240" y="1322"/>
                    </a:cubicBezTo>
                    <a:cubicBezTo>
                      <a:pt x="1" y="2051"/>
                      <a:pt x="576" y="2645"/>
                      <a:pt x="1524" y="2645"/>
                    </a:cubicBezTo>
                    <a:cubicBezTo>
                      <a:pt x="2463" y="2645"/>
                      <a:pt x="3421" y="2051"/>
                      <a:pt x="3651" y="1322"/>
                    </a:cubicBezTo>
                    <a:cubicBezTo>
                      <a:pt x="3881" y="594"/>
                      <a:pt x="3306" y="0"/>
                      <a:pt x="236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2052;p65">
                <a:extLst>
                  <a:ext uri="{FF2B5EF4-FFF2-40B4-BE49-F238E27FC236}">
                    <a16:creationId xmlns:a16="http://schemas.microsoft.com/office/drawing/2014/main" xmlns="" id="{4F3BF54A-9ABE-4C27-89A0-35CE1480E059}"/>
                  </a:ext>
                </a:extLst>
              </p:cNvPr>
              <p:cNvSpPr/>
              <p:nvPr/>
            </p:nvSpPr>
            <p:spPr>
              <a:xfrm>
                <a:off x="4544972" y="2909772"/>
                <a:ext cx="240458" cy="180257"/>
              </a:xfrm>
              <a:custGeom>
                <a:avLst/>
                <a:gdLst/>
                <a:ahLst/>
                <a:cxnLst/>
                <a:rect l="l" t="t" r="r" b="b"/>
                <a:pathLst>
                  <a:path w="3862" h="2895" extrusionOk="0">
                    <a:moveTo>
                      <a:pt x="2357" y="240"/>
                    </a:moveTo>
                    <a:cubicBezTo>
                      <a:pt x="2836" y="240"/>
                      <a:pt x="3220" y="403"/>
                      <a:pt x="3421" y="681"/>
                    </a:cubicBezTo>
                    <a:cubicBezTo>
                      <a:pt x="3574" y="892"/>
                      <a:pt x="3612" y="1170"/>
                      <a:pt x="3517" y="1409"/>
                    </a:cubicBezTo>
                    <a:cubicBezTo>
                      <a:pt x="3306" y="2099"/>
                      <a:pt x="2396" y="2655"/>
                      <a:pt x="1505" y="2655"/>
                    </a:cubicBezTo>
                    <a:cubicBezTo>
                      <a:pt x="1035" y="2655"/>
                      <a:pt x="642" y="2492"/>
                      <a:pt x="432" y="2214"/>
                    </a:cubicBezTo>
                    <a:cubicBezTo>
                      <a:pt x="278" y="2003"/>
                      <a:pt x="250" y="1725"/>
                      <a:pt x="336" y="1486"/>
                    </a:cubicBezTo>
                    <a:cubicBezTo>
                      <a:pt x="556" y="796"/>
                      <a:pt x="1457" y="240"/>
                      <a:pt x="2348" y="240"/>
                    </a:cubicBezTo>
                    <a:close/>
                    <a:moveTo>
                      <a:pt x="2357" y="1"/>
                    </a:moveTo>
                    <a:cubicBezTo>
                      <a:pt x="1361" y="1"/>
                      <a:pt x="355" y="633"/>
                      <a:pt x="116" y="1409"/>
                    </a:cubicBezTo>
                    <a:cubicBezTo>
                      <a:pt x="1" y="1725"/>
                      <a:pt x="48" y="2080"/>
                      <a:pt x="250" y="2358"/>
                    </a:cubicBezTo>
                    <a:cubicBezTo>
                      <a:pt x="499" y="2693"/>
                      <a:pt x="959" y="2894"/>
                      <a:pt x="1514" y="2894"/>
                    </a:cubicBezTo>
                    <a:cubicBezTo>
                      <a:pt x="2501" y="2894"/>
                      <a:pt x="3507" y="2262"/>
                      <a:pt x="3756" y="1486"/>
                    </a:cubicBezTo>
                    <a:cubicBezTo>
                      <a:pt x="3861" y="1170"/>
                      <a:pt x="3814" y="815"/>
                      <a:pt x="3622" y="537"/>
                    </a:cubicBezTo>
                    <a:cubicBezTo>
                      <a:pt x="3373" y="202"/>
                      <a:pt x="2913" y="1"/>
                      <a:pt x="23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2053;p65">
                <a:extLst>
                  <a:ext uri="{FF2B5EF4-FFF2-40B4-BE49-F238E27FC236}">
                    <a16:creationId xmlns:a16="http://schemas.microsoft.com/office/drawing/2014/main" xmlns="" id="{6CC966B8-ED9A-4E8A-A20D-A80047FCEBA2}"/>
                  </a:ext>
                </a:extLst>
              </p:cNvPr>
              <p:cNvSpPr/>
              <p:nvPr/>
            </p:nvSpPr>
            <p:spPr>
              <a:xfrm>
                <a:off x="4020636" y="1992775"/>
                <a:ext cx="1136353" cy="1037210"/>
              </a:xfrm>
              <a:custGeom>
                <a:avLst/>
                <a:gdLst/>
                <a:ahLst/>
                <a:cxnLst/>
                <a:rect l="l" t="t" r="r" b="b"/>
                <a:pathLst>
                  <a:path w="18251" h="16658" extrusionOk="0">
                    <a:moveTo>
                      <a:pt x="9324" y="0"/>
                    </a:moveTo>
                    <a:cubicBezTo>
                      <a:pt x="5492" y="0"/>
                      <a:pt x="2608" y="1517"/>
                      <a:pt x="1390" y="4803"/>
                    </a:cubicBezTo>
                    <a:cubicBezTo>
                      <a:pt x="1" y="8558"/>
                      <a:pt x="2032" y="12956"/>
                      <a:pt x="3191" y="13760"/>
                    </a:cubicBezTo>
                    <a:cubicBezTo>
                      <a:pt x="3928" y="15006"/>
                      <a:pt x="7377" y="16577"/>
                      <a:pt x="9792" y="16653"/>
                    </a:cubicBezTo>
                    <a:cubicBezTo>
                      <a:pt x="9883" y="16656"/>
                      <a:pt x="9975" y="16657"/>
                      <a:pt x="10066" y="16657"/>
                    </a:cubicBezTo>
                    <a:cubicBezTo>
                      <a:pt x="13315" y="16657"/>
                      <a:pt x="16808" y="15185"/>
                      <a:pt x="17628" y="13061"/>
                    </a:cubicBezTo>
                    <a:cubicBezTo>
                      <a:pt x="17877" y="12381"/>
                      <a:pt x="17772" y="11403"/>
                      <a:pt x="17523" y="10436"/>
                    </a:cubicBezTo>
                    <a:cubicBezTo>
                      <a:pt x="17532" y="9938"/>
                      <a:pt x="18251" y="7667"/>
                      <a:pt x="17734" y="5253"/>
                    </a:cubicBezTo>
                    <a:cubicBezTo>
                      <a:pt x="17130" y="2455"/>
                      <a:pt x="15645" y="568"/>
                      <a:pt x="10989" y="89"/>
                    </a:cubicBezTo>
                    <a:cubicBezTo>
                      <a:pt x="10417" y="30"/>
                      <a:pt x="9861" y="0"/>
                      <a:pt x="9324" y="0"/>
                    </a:cubicBezTo>
                    <a:close/>
                  </a:path>
                </a:pathLst>
              </a:custGeom>
              <a:solidFill>
                <a:srgbClr val="F6E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2054;p65">
                <a:extLst>
                  <a:ext uri="{FF2B5EF4-FFF2-40B4-BE49-F238E27FC236}">
                    <a16:creationId xmlns:a16="http://schemas.microsoft.com/office/drawing/2014/main" xmlns="" id="{8F07EBCE-9CDD-4917-A34A-FD6DF37F7ADC}"/>
                  </a:ext>
                </a:extLst>
              </p:cNvPr>
              <p:cNvSpPr/>
              <p:nvPr/>
            </p:nvSpPr>
            <p:spPr>
              <a:xfrm>
                <a:off x="4312909" y="2626958"/>
                <a:ext cx="278064" cy="202424"/>
              </a:xfrm>
              <a:custGeom>
                <a:avLst/>
                <a:gdLst/>
                <a:ahLst/>
                <a:cxnLst/>
                <a:rect l="l" t="t" r="r" b="b"/>
                <a:pathLst>
                  <a:path w="4466" h="3251" extrusionOk="0">
                    <a:moveTo>
                      <a:pt x="2186" y="0"/>
                    </a:moveTo>
                    <a:cubicBezTo>
                      <a:pt x="1012" y="0"/>
                      <a:pt x="58" y="686"/>
                      <a:pt x="30" y="1563"/>
                    </a:cubicBezTo>
                    <a:cubicBezTo>
                      <a:pt x="1" y="2454"/>
                      <a:pt x="968" y="3211"/>
                      <a:pt x="2185" y="3250"/>
                    </a:cubicBezTo>
                    <a:cubicBezTo>
                      <a:pt x="2210" y="3250"/>
                      <a:pt x="2234" y="3250"/>
                      <a:pt x="2259" y="3250"/>
                    </a:cubicBezTo>
                    <a:cubicBezTo>
                      <a:pt x="3452" y="3250"/>
                      <a:pt x="4418" y="2570"/>
                      <a:pt x="4446" y="1688"/>
                    </a:cubicBezTo>
                    <a:cubicBezTo>
                      <a:pt x="4465" y="787"/>
                      <a:pt x="3498" y="40"/>
                      <a:pt x="2281" y="2"/>
                    </a:cubicBezTo>
                    <a:cubicBezTo>
                      <a:pt x="2249" y="1"/>
                      <a:pt x="2217" y="0"/>
                      <a:pt x="218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2055;p65">
                <a:extLst>
                  <a:ext uri="{FF2B5EF4-FFF2-40B4-BE49-F238E27FC236}">
                    <a16:creationId xmlns:a16="http://schemas.microsoft.com/office/drawing/2014/main" xmlns="" id="{DA3F0D9F-D0F3-4A47-A31C-B4F5E199504D}"/>
                  </a:ext>
                </a:extLst>
              </p:cNvPr>
              <p:cNvSpPr/>
              <p:nvPr/>
            </p:nvSpPr>
            <p:spPr>
              <a:xfrm>
                <a:off x="4925538" y="2644829"/>
                <a:ext cx="208268" cy="202548"/>
              </a:xfrm>
              <a:custGeom>
                <a:avLst/>
                <a:gdLst/>
                <a:ahLst/>
                <a:cxnLst/>
                <a:rect l="l" t="t" r="r" b="b"/>
                <a:pathLst>
                  <a:path w="3345" h="3253" extrusionOk="0">
                    <a:moveTo>
                      <a:pt x="2185" y="1"/>
                    </a:moveTo>
                    <a:cubicBezTo>
                      <a:pt x="1003" y="1"/>
                      <a:pt x="48" y="687"/>
                      <a:pt x="20" y="1564"/>
                    </a:cubicBezTo>
                    <a:cubicBezTo>
                      <a:pt x="1" y="2455"/>
                      <a:pt x="968" y="3212"/>
                      <a:pt x="2185" y="3250"/>
                    </a:cubicBezTo>
                    <a:cubicBezTo>
                      <a:pt x="2219" y="3252"/>
                      <a:pt x="2253" y="3252"/>
                      <a:pt x="2288" y="3252"/>
                    </a:cubicBezTo>
                    <a:cubicBezTo>
                      <a:pt x="2448" y="3252"/>
                      <a:pt x="2612" y="3235"/>
                      <a:pt x="2769" y="3212"/>
                    </a:cubicBezTo>
                    <a:cubicBezTo>
                      <a:pt x="2894" y="3010"/>
                      <a:pt x="3009" y="2809"/>
                      <a:pt x="3095" y="2589"/>
                    </a:cubicBezTo>
                    <a:cubicBezTo>
                      <a:pt x="3344" y="1947"/>
                      <a:pt x="3248" y="1037"/>
                      <a:pt x="3028" y="127"/>
                    </a:cubicBezTo>
                    <a:cubicBezTo>
                      <a:pt x="2779" y="50"/>
                      <a:pt x="2530" y="12"/>
                      <a:pt x="2281" y="2"/>
                    </a:cubicBezTo>
                    <a:cubicBezTo>
                      <a:pt x="2249" y="1"/>
                      <a:pt x="2217" y="1"/>
                      <a:pt x="21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2056;p65">
                <a:extLst>
                  <a:ext uri="{FF2B5EF4-FFF2-40B4-BE49-F238E27FC236}">
                    <a16:creationId xmlns:a16="http://schemas.microsoft.com/office/drawing/2014/main" xmlns="" id="{925FBEC4-81AC-4758-AFB7-4420F91B175D}"/>
                  </a:ext>
                </a:extLst>
              </p:cNvPr>
              <p:cNvSpPr/>
              <p:nvPr/>
            </p:nvSpPr>
            <p:spPr>
              <a:xfrm>
                <a:off x="4013475" y="1985178"/>
                <a:ext cx="1143513" cy="1051718"/>
              </a:xfrm>
              <a:custGeom>
                <a:avLst/>
                <a:gdLst/>
                <a:ahLst/>
                <a:cxnLst/>
                <a:rect l="l" t="t" r="r" b="b"/>
                <a:pathLst>
                  <a:path w="18366" h="16891" extrusionOk="0">
                    <a:moveTo>
                      <a:pt x="9418" y="240"/>
                    </a:moveTo>
                    <a:cubicBezTo>
                      <a:pt x="9974" y="240"/>
                      <a:pt x="10539" y="269"/>
                      <a:pt x="11104" y="326"/>
                    </a:cubicBezTo>
                    <a:cubicBezTo>
                      <a:pt x="16086" y="834"/>
                      <a:pt x="17235" y="3066"/>
                      <a:pt x="17734" y="5394"/>
                    </a:cubicBezTo>
                    <a:cubicBezTo>
                      <a:pt x="18126" y="7253"/>
                      <a:pt x="17791" y="9015"/>
                      <a:pt x="17619" y="9954"/>
                    </a:cubicBezTo>
                    <a:cubicBezTo>
                      <a:pt x="17571" y="10156"/>
                      <a:pt x="17542" y="10357"/>
                      <a:pt x="17523" y="10558"/>
                    </a:cubicBezTo>
                    <a:lnTo>
                      <a:pt x="17523" y="10577"/>
                    </a:lnTo>
                    <a:lnTo>
                      <a:pt x="17523" y="10587"/>
                    </a:lnTo>
                    <a:cubicBezTo>
                      <a:pt x="17810" y="11708"/>
                      <a:pt x="17849" y="12560"/>
                      <a:pt x="17628" y="13135"/>
                    </a:cubicBezTo>
                    <a:cubicBezTo>
                      <a:pt x="16875" y="15116"/>
                      <a:pt x="13583" y="16655"/>
                      <a:pt x="10218" y="16655"/>
                    </a:cubicBezTo>
                    <a:cubicBezTo>
                      <a:pt x="10118" y="16655"/>
                      <a:pt x="10017" y="16654"/>
                      <a:pt x="9916" y="16651"/>
                    </a:cubicBezTo>
                    <a:cubicBezTo>
                      <a:pt x="7435" y="16574"/>
                      <a:pt x="4091" y="14965"/>
                      <a:pt x="3411" y="13825"/>
                    </a:cubicBezTo>
                    <a:lnTo>
                      <a:pt x="3392" y="13796"/>
                    </a:lnTo>
                    <a:lnTo>
                      <a:pt x="3373" y="13786"/>
                    </a:lnTo>
                    <a:cubicBezTo>
                      <a:pt x="2223" y="12982"/>
                      <a:pt x="278" y="8584"/>
                      <a:pt x="1620" y="4963"/>
                    </a:cubicBezTo>
                    <a:cubicBezTo>
                      <a:pt x="2769" y="1859"/>
                      <a:pt x="5442" y="240"/>
                      <a:pt x="9418" y="240"/>
                    </a:cubicBezTo>
                    <a:close/>
                    <a:moveTo>
                      <a:pt x="9446" y="0"/>
                    </a:moveTo>
                    <a:cubicBezTo>
                      <a:pt x="7750" y="0"/>
                      <a:pt x="6268" y="290"/>
                      <a:pt x="5030" y="872"/>
                    </a:cubicBezTo>
                    <a:cubicBezTo>
                      <a:pt x="3296" y="1677"/>
                      <a:pt x="2079" y="3028"/>
                      <a:pt x="1390" y="4886"/>
                    </a:cubicBezTo>
                    <a:cubicBezTo>
                      <a:pt x="1" y="8651"/>
                      <a:pt x="1984" y="13068"/>
                      <a:pt x="3220" y="13968"/>
                    </a:cubicBezTo>
                    <a:cubicBezTo>
                      <a:pt x="4043" y="15300"/>
                      <a:pt x="7521" y="16823"/>
                      <a:pt x="9907" y="16890"/>
                    </a:cubicBezTo>
                    <a:lnTo>
                      <a:pt x="10223" y="16890"/>
                    </a:lnTo>
                    <a:cubicBezTo>
                      <a:pt x="13681" y="16890"/>
                      <a:pt x="17063" y="15281"/>
                      <a:pt x="17849" y="13221"/>
                    </a:cubicBezTo>
                    <a:cubicBezTo>
                      <a:pt x="18088" y="12608"/>
                      <a:pt x="18050" y="11708"/>
                      <a:pt x="17753" y="10548"/>
                    </a:cubicBezTo>
                    <a:cubicBezTo>
                      <a:pt x="17772" y="10366"/>
                      <a:pt x="17801" y="10184"/>
                      <a:pt x="17839" y="10002"/>
                    </a:cubicBezTo>
                    <a:cubicBezTo>
                      <a:pt x="18031" y="9044"/>
                      <a:pt x="18366" y="7253"/>
                      <a:pt x="17964" y="5346"/>
                    </a:cubicBezTo>
                    <a:cubicBezTo>
                      <a:pt x="17446" y="2922"/>
                      <a:pt x="16258" y="614"/>
                      <a:pt x="11114" y="87"/>
                    </a:cubicBezTo>
                    <a:cubicBezTo>
                      <a:pt x="10537" y="29"/>
                      <a:pt x="9981" y="0"/>
                      <a:pt x="9446" y="0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2057;p65">
                <a:extLst>
                  <a:ext uri="{FF2B5EF4-FFF2-40B4-BE49-F238E27FC236}">
                    <a16:creationId xmlns:a16="http://schemas.microsoft.com/office/drawing/2014/main" xmlns="" id="{4612B2B4-C727-403C-A93A-98DF4816767A}"/>
                  </a:ext>
                </a:extLst>
              </p:cNvPr>
              <p:cNvSpPr/>
              <p:nvPr/>
            </p:nvSpPr>
            <p:spPr>
              <a:xfrm>
                <a:off x="4039129" y="2609399"/>
                <a:ext cx="191519" cy="243830"/>
              </a:xfrm>
              <a:custGeom>
                <a:avLst/>
                <a:gdLst/>
                <a:ahLst/>
                <a:cxnLst/>
                <a:rect l="l" t="t" r="r" b="b"/>
                <a:pathLst>
                  <a:path w="3076" h="3916" extrusionOk="0">
                    <a:moveTo>
                      <a:pt x="1326" y="0"/>
                    </a:moveTo>
                    <a:cubicBezTo>
                      <a:pt x="1029" y="0"/>
                      <a:pt x="767" y="94"/>
                      <a:pt x="614" y="255"/>
                    </a:cubicBezTo>
                    <a:cubicBezTo>
                      <a:pt x="144" y="744"/>
                      <a:pt x="1" y="1548"/>
                      <a:pt x="575" y="2669"/>
                    </a:cubicBezTo>
                    <a:cubicBezTo>
                      <a:pt x="998" y="3477"/>
                      <a:pt x="1771" y="3916"/>
                      <a:pt x="2502" y="3916"/>
                    </a:cubicBezTo>
                    <a:cubicBezTo>
                      <a:pt x="2699" y="3916"/>
                      <a:pt x="2893" y="3884"/>
                      <a:pt x="3076" y="3819"/>
                    </a:cubicBezTo>
                    <a:lnTo>
                      <a:pt x="2511" y="542"/>
                    </a:lnTo>
                    <a:cubicBezTo>
                      <a:pt x="2168" y="162"/>
                      <a:pt x="1717" y="0"/>
                      <a:pt x="1326" y="0"/>
                    </a:cubicBezTo>
                    <a:close/>
                  </a:path>
                </a:pathLst>
              </a:custGeom>
              <a:solidFill>
                <a:srgbClr val="F6E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2058;p65">
                <a:extLst>
                  <a:ext uri="{FF2B5EF4-FFF2-40B4-BE49-F238E27FC236}">
                    <a16:creationId xmlns:a16="http://schemas.microsoft.com/office/drawing/2014/main" xmlns="" id="{CA65C69C-8701-47EA-A5DA-ED275FA1775D}"/>
                  </a:ext>
                </a:extLst>
              </p:cNvPr>
              <p:cNvSpPr/>
              <p:nvPr/>
            </p:nvSpPr>
            <p:spPr>
              <a:xfrm>
                <a:off x="4103573" y="2672911"/>
                <a:ext cx="81688" cy="91965"/>
              </a:xfrm>
              <a:custGeom>
                <a:avLst/>
                <a:gdLst/>
                <a:ahLst/>
                <a:cxnLst/>
                <a:rect l="l" t="t" r="r" b="b"/>
                <a:pathLst>
                  <a:path w="1312" h="1477" extrusionOk="0">
                    <a:moveTo>
                      <a:pt x="175" y="0"/>
                    </a:moveTo>
                    <a:cubicBezTo>
                      <a:pt x="115" y="0"/>
                      <a:pt x="66" y="45"/>
                      <a:pt x="58" y="97"/>
                    </a:cubicBezTo>
                    <a:cubicBezTo>
                      <a:pt x="48" y="164"/>
                      <a:pt x="86" y="231"/>
                      <a:pt x="153" y="241"/>
                    </a:cubicBezTo>
                    <a:cubicBezTo>
                      <a:pt x="173" y="241"/>
                      <a:pt x="613" y="337"/>
                      <a:pt x="929" y="979"/>
                    </a:cubicBezTo>
                    <a:cubicBezTo>
                      <a:pt x="845" y="945"/>
                      <a:pt x="755" y="931"/>
                      <a:pt x="665" y="931"/>
                    </a:cubicBezTo>
                    <a:cubicBezTo>
                      <a:pt x="602" y="931"/>
                      <a:pt x="539" y="938"/>
                      <a:pt x="479" y="950"/>
                    </a:cubicBezTo>
                    <a:cubicBezTo>
                      <a:pt x="268" y="988"/>
                      <a:pt x="96" y="1132"/>
                      <a:pt x="29" y="1324"/>
                    </a:cubicBezTo>
                    <a:cubicBezTo>
                      <a:pt x="0" y="1391"/>
                      <a:pt x="39" y="1458"/>
                      <a:pt x="96" y="1477"/>
                    </a:cubicBezTo>
                    <a:lnTo>
                      <a:pt x="134" y="1477"/>
                    </a:lnTo>
                    <a:cubicBezTo>
                      <a:pt x="192" y="1477"/>
                      <a:pt x="230" y="1448"/>
                      <a:pt x="249" y="1400"/>
                    </a:cubicBezTo>
                    <a:cubicBezTo>
                      <a:pt x="307" y="1285"/>
                      <a:pt x="403" y="1209"/>
                      <a:pt x="527" y="1189"/>
                    </a:cubicBezTo>
                    <a:cubicBezTo>
                      <a:pt x="573" y="1178"/>
                      <a:pt x="621" y="1173"/>
                      <a:pt x="668" y="1173"/>
                    </a:cubicBezTo>
                    <a:cubicBezTo>
                      <a:pt x="825" y="1173"/>
                      <a:pt x="982" y="1234"/>
                      <a:pt x="1092" y="1352"/>
                    </a:cubicBezTo>
                    <a:cubicBezTo>
                      <a:pt x="1117" y="1376"/>
                      <a:pt x="1145" y="1387"/>
                      <a:pt x="1173" y="1387"/>
                    </a:cubicBezTo>
                    <a:cubicBezTo>
                      <a:pt x="1245" y="1387"/>
                      <a:pt x="1312" y="1317"/>
                      <a:pt x="1284" y="1228"/>
                    </a:cubicBezTo>
                    <a:cubicBezTo>
                      <a:pt x="939" y="145"/>
                      <a:pt x="221" y="1"/>
                      <a:pt x="192" y="1"/>
                    </a:cubicBezTo>
                    <a:cubicBezTo>
                      <a:pt x="186" y="1"/>
                      <a:pt x="180" y="0"/>
                      <a:pt x="1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2059;p65">
                <a:extLst>
                  <a:ext uri="{FF2B5EF4-FFF2-40B4-BE49-F238E27FC236}">
                    <a16:creationId xmlns:a16="http://schemas.microsoft.com/office/drawing/2014/main" xmlns="" id="{A04F3497-A296-43A1-B10D-0B42EBDCFD3C}"/>
                  </a:ext>
                </a:extLst>
              </p:cNvPr>
              <p:cNvSpPr/>
              <p:nvPr/>
            </p:nvSpPr>
            <p:spPr>
              <a:xfrm>
                <a:off x="4023002" y="2601740"/>
                <a:ext cx="219164" cy="259209"/>
              </a:xfrm>
              <a:custGeom>
                <a:avLst/>
                <a:gdLst/>
                <a:ahLst/>
                <a:cxnLst/>
                <a:rect l="l" t="t" r="r" b="b"/>
                <a:pathLst>
                  <a:path w="3520" h="4163" extrusionOk="0">
                    <a:moveTo>
                      <a:pt x="1526" y="0"/>
                    </a:moveTo>
                    <a:cubicBezTo>
                      <a:pt x="1253" y="0"/>
                      <a:pt x="993" y="111"/>
                      <a:pt x="786" y="292"/>
                    </a:cubicBezTo>
                    <a:cubicBezTo>
                      <a:pt x="451" y="646"/>
                      <a:pt x="1" y="1432"/>
                      <a:pt x="729" y="2850"/>
                    </a:cubicBezTo>
                    <a:cubicBezTo>
                      <a:pt x="1160" y="3664"/>
                      <a:pt x="1955" y="4162"/>
                      <a:pt x="2750" y="4162"/>
                    </a:cubicBezTo>
                    <a:cubicBezTo>
                      <a:pt x="2961" y="4162"/>
                      <a:pt x="3172" y="4134"/>
                      <a:pt x="3383" y="4066"/>
                    </a:cubicBezTo>
                    <a:cubicBezTo>
                      <a:pt x="3519" y="4015"/>
                      <a:pt x="3466" y="3827"/>
                      <a:pt x="3344" y="3827"/>
                    </a:cubicBezTo>
                    <a:cubicBezTo>
                      <a:pt x="3329" y="3827"/>
                      <a:pt x="3313" y="3830"/>
                      <a:pt x="3296" y="3837"/>
                    </a:cubicBezTo>
                    <a:cubicBezTo>
                      <a:pt x="3117" y="3901"/>
                      <a:pt x="2931" y="3932"/>
                      <a:pt x="2745" y="3932"/>
                    </a:cubicBezTo>
                    <a:cubicBezTo>
                      <a:pt x="2044" y="3932"/>
                      <a:pt x="1335" y="3494"/>
                      <a:pt x="949" y="2744"/>
                    </a:cubicBezTo>
                    <a:cubicBezTo>
                      <a:pt x="451" y="1796"/>
                      <a:pt x="461" y="991"/>
                      <a:pt x="959" y="474"/>
                    </a:cubicBezTo>
                    <a:cubicBezTo>
                      <a:pt x="1123" y="327"/>
                      <a:pt x="1333" y="251"/>
                      <a:pt x="1548" y="251"/>
                    </a:cubicBezTo>
                    <a:cubicBezTo>
                      <a:pt x="1572" y="251"/>
                      <a:pt x="1596" y="252"/>
                      <a:pt x="1620" y="254"/>
                    </a:cubicBezTo>
                    <a:cubicBezTo>
                      <a:pt x="2022" y="263"/>
                      <a:pt x="2405" y="445"/>
                      <a:pt x="2674" y="742"/>
                    </a:cubicBezTo>
                    <a:cubicBezTo>
                      <a:pt x="2695" y="768"/>
                      <a:pt x="2727" y="783"/>
                      <a:pt x="2760" y="783"/>
                    </a:cubicBezTo>
                    <a:cubicBezTo>
                      <a:pt x="2788" y="783"/>
                      <a:pt x="2815" y="773"/>
                      <a:pt x="2837" y="752"/>
                    </a:cubicBezTo>
                    <a:cubicBezTo>
                      <a:pt x="2894" y="713"/>
                      <a:pt x="2894" y="637"/>
                      <a:pt x="2856" y="589"/>
                    </a:cubicBezTo>
                    <a:cubicBezTo>
                      <a:pt x="2540" y="225"/>
                      <a:pt x="2099" y="14"/>
                      <a:pt x="1620" y="4"/>
                    </a:cubicBezTo>
                    <a:cubicBezTo>
                      <a:pt x="1589" y="1"/>
                      <a:pt x="1557" y="0"/>
                      <a:pt x="15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2060;p65">
                <a:extLst>
                  <a:ext uri="{FF2B5EF4-FFF2-40B4-BE49-F238E27FC236}">
                    <a16:creationId xmlns:a16="http://schemas.microsoft.com/office/drawing/2014/main" xmlns="" id="{7E1469AE-3B8F-4E23-996D-5D0C27C363D7}"/>
                  </a:ext>
                </a:extLst>
              </p:cNvPr>
              <p:cNvSpPr/>
              <p:nvPr/>
            </p:nvSpPr>
            <p:spPr>
              <a:xfrm>
                <a:off x="4556927" y="2794019"/>
                <a:ext cx="302471" cy="177642"/>
              </a:xfrm>
              <a:custGeom>
                <a:avLst/>
                <a:gdLst/>
                <a:ahLst/>
                <a:cxnLst/>
                <a:rect l="l" t="t" r="r" b="b"/>
                <a:pathLst>
                  <a:path w="4858" h="2853" extrusionOk="0">
                    <a:moveTo>
                      <a:pt x="1385" y="0"/>
                    </a:moveTo>
                    <a:cubicBezTo>
                      <a:pt x="972" y="0"/>
                      <a:pt x="460" y="224"/>
                      <a:pt x="240" y="950"/>
                    </a:cubicBezTo>
                    <a:cubicBezTo>
                      <a:pt x="0" y="1697"/>
                      <a:pt x="613" y="2444"/>
                      <a:pt x="1667" y="2722"/>
                    </a:cubicBezTo>
                    <a:cubicBezTo>
                      <a:pt x="1971" y="2804"/>
                      <a:pt x="2298" y="2853"/>
                      <a:pt x="2624" y="2853"/>
                    </a:cubicBezTo>
                    <a:cubicBezTo>
                      <a:pt x="3594" y="2853"/>
                      <a:pt x="4551" y="2422"/>
                      <a:pt x="4838" y="1160"/>
                    </a:cubicBezTo>
                    <a:cubicBezTo>
                      <a:pt x="4857" y="1074"/>
                      <a:pt x="4742" y="796"/>
                      <a:pt x="4302" y="672"/>
                    </a:cubicBezTo>
                    <a:cubicBezTo>
                      <a:pt x="3851" y="547"/>
                      <a:pt x="1868" y="20"/>
                      <a:pt x="1437" y="1"/>
                    </a:cubicBezTo>
                    <a:cubicBezTo>
                      <a:pt x="1420" y="1"/>
                      <a:pt x="1403" y="0"/>
                      <a:pt x="1385" y="0"/>
                    </a:cubicBezTo>
                    <a:close/>
                  </a:path>
                </a:pathLst>
              </a:custGeom>
              <a:solidFill>
                <a:srgbClr val="C559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2061;p65">
                <a:extLst>
                  <a:ext uri="{FF2B5EF4-FFF2-40B4-BE49-F238E27FC236}">
                    <a16:creationId xmlns:a16="http://schemas.microsoft.com/office/drawing/2014/main" xmlns="" id="{FEA37B7A-42EF-4359-987F-80370C24370C}"/>
                  </a:ext>
                </a:extLst>
              </p:cNvPr>
              <p:cNvSpPr/>
              <p:nvPr/>
            </p:nvSpPr>
            <p:spPr>
              <a:xfrm>
                <a:off x="4559916" y="2854915"/>
                <a:ext cx="233858" cy="116685"/>
              </a:xfrm>
              <a:custGeom>
                <a:avLst/>
                <a:gdLst/>
                <a:ahLst/>
                <a:cxnLst/>
                <a:rect l="l" t="t" r="r" b="b"/>
                <a:pathLst>
                  <a:path w="3756" h="1874" extrusionOk="0">
                    <a:moveTo>
                      <a:pt x="683" y="0"/>
                    </a:moveTo>
                    <a:cubicBezTo>
                      <a:pt x="515" y="0"/>
                      <a:pt x="344" y="13"/>
                      <a:pt x="173" y="39"/>
                    </a:cubicBezTo>
                    <a:cubicBezTo>
                      <a:pt x="0" y="767"/>
                      <a:pt x="604" y="1476"/>
                      <a:pt x="1619" y="1744"/>
                    </a:cubicBezTo>
                    <a:cubicBezTo>
                      <a:pt x="1921" y="1825"/>
                      <a:pt x="2248" y="1873"/>
                      <a:pt x="2576" y="1873"/>
                    </a:cubicBezTo>
                    <a:cubicBezTo>
                      <a:pt x="2987" y="1873"/>
                      <a:pt x="3398" y="1797"/>
                      <a:pt x="3756" y="1610"/>
                    </a:cubicBezTo>
                    <a:cubicBezTo>
                      <a:pt x="3361" y="890"/>
                      <a:pt x="2115" y="0"/>
                      <a:pt x="683" y="0"/>
                    </a:cubicBezTo>
                    <a:close/>
                  </a:path>
                </a:pathLst>
              </a:custGeom>
              <a:solidFill>
                <a:srgbClr val="E9B7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2062;p65">
                <a:extLst>
                  <a:ext uri="{FF2B5EF4-FFF2-40B4-BE49-F238E27FC236}">
                    <a16:creationId xmlns:a16="http://schemas.microsoft.com/office/drawing/2014/main" xmlns="" id="{BE94F295-43BB-47E4-9A07-4B7F141D6E41}"/>
                  </a:ext>
                </a:extLst>
              </p:cNvPr>
              <p:cNvSpPr/>
              <p:nvPr/>
            </p:nvSpPr>
            <p:spPr>
              <a:xfrm>
                <a:off x="4566454" y="2851179"/>
                <a:ext cx="231492" cy="107594"/>
              </a:xfrm>
              <a:custGeom>
                <a:avLst/>
                <a:gdLst/>
                <a:ahLst/>
                <a:cxnLst/>
                <a:rect l="l" t="t" r="r" b="b"/>
                <a:pathLst>
                  <a:path w="3718" h="1728" extrusionOk="0">
                    <a:moveTo>
                      <a:pt x="591" y="1"/>
                    </a:moveTo>
                    <a:cubicBezTo>
                      <a:pt x="416" y="1"/>
                      <a:pt x="238" y="14"/>
                      <a:pt x="58" y="41"/>
                    </a:cubicBezTo>
                    <a:cubicBezTo>
                      <a:pt x="20" y="41"/>
                      <a:pt x="0" y="80"/>
                      <a:pt x="10" y="108"/>
                    </a:cubicBezTo>
                    <a:cubicBezTo>
                      <a:pt x="10" y="133"/>
                      <a:pt x="32" y="158"/>
                      <a:pt x="62" y="158"/>
                    </a:cubicBezTo>
                    <a:cubicBezTo>
                      <a:pt x="67" y="158"/>
                      <a:pt x="72" y="158"/>
                      <a:pt x="77" y="156"/>
                    </a:cubicBezTo>
                    <a:cubicBezTo>
                      <a:pt x="242" y="132"/>
                      <a:pt x="406" y="120"/>
                      <a:pt x="568" y="120"/>
                    </a:cubicBezTo>
                    <a:cubicBezTo>
                      <a:pt x="1974" y="120"/>
                      <a:pt x="3215" y="994"/>
                      <a:pt x="3593" y="1699"/>
                    </a:cubicBezTo>
                    <a:cubicBezTo>
                      <a:pt x="3603" y="1718"/>
                      <a:pt x="3622" y="1727"/>
                      <a:pt x="3651" y="1727"/>
                    </a:cubicBezTo>
                    <a:cubicBezTo>
                      <a:pt x="3660" y="1727"/>
                      <a:pt x="3660" y="1727"/>
                      <a:pt x="3670" y="1718"/>
                    </a:cubicBezTo>
                    <a:cubicBezTo>
                      <a:pt x="3698" y="1708"/>
                      <a:pt x="3718" y="1670"/>
                      <a:pt x="3698" y="1641"/>
                    </a:cubicBezTo>
                    <a:cubicBezTo>
                      <a:pt x="3297" y="897"/>
                      <a:pt x="2047" y="1"/>
                      <a:pt x="5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2063;p65">
                <a:extLst>
                  <a:ext uri="{FF2B5EF4-FFF2-40B4-BE49-F238E27FC236}">
                    <a16:creationId xmlns:a16="http://schemas.microsoft.com/office/drawing/2014/main" xmlns="" id="{3AF4A78F-94C9-4218-A2C5-B0BC99EF3D9F}"/>
                  </a:ext>
                </a:extLst>
              </p:cNvPr>
              <p:cNvSpPr/>
              <p:nvPr/>
            </p:nvSpPr>
            <p:spPr>
              <a:xfrm>
                <a:off x="4615955" y="2793957"/>
                <a:ext cx="233298" cy="59339"/>
              </a:xfrm>
              <a:custGeom>
                <a:avLst/>
                <a:gdLst/>
                <a:ahLst/>
                <a:cxnLst/>
                <a:rect l="l" t="t" r="r" b="b"/>
                <a:pathLst>
                  <a:path w="3747" h="953" extrusionOk="0">
                    <a:moveTo>
                      <a:pt x="428" y="0"/>
                    </a:moveTo>
                    <a:cubicBezTo>
                      <a:pt x="284" y="0"/>
                      <a:pt x="135" y="30"/>
                      <a:pt x="1" y="89"/>
                    </a:cubicBezTo>
                    <a:cubicBezTo>
                      <a:pt x="705" y="658"/>
                      <a:pt x="2172" y="952"/>
                      <a:pt x="3112" y="952"/>
                    </a:cubicBezTo>
                    <a:cubicBezTo>
                      <a:pt x="3374" y="952"/>
                      <a:pt x="3594" y="930"/>
                      <a:pt x="3746" y="884"/>
                    </a:cubicBezTo>
                    <a:cubicBezTo>
                      <a:pt x="3632" y="788"/>
                      <a:pt x="3497" y="711"/>
                      <a:pt x="3354" y="673"/>
                    </a:cubicBezTo>
                    <a:cubicBezTo>
                      <a:pt x="2903" y="539"/>
                      <a:pt x="920" y="21"/>
                      <a:pt x="489" y="2"/>
                    </a:cubicBezTo>
                    <a:cubicBezTo>
                      <a:pt x="469" y="1"/>
                      <a:pt x="448" y="0"/>
                      <a:pt x="4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2064;p65">
                <a:extLst>
                  <a:ext uri="{FF2B5EF4-FFF2-40B4-BE49-F238E27FC236}">
                    <a16:creationId xmlns:a16="http://schemas.microsoft.com/office/drawing/2014/main" xmlns="" id="{63890866-B526-47A1-ADED-6B76C9550B18}"/>
                  </a:ext>
                </a:extLst>
              </p:cNvPr>
              <p:cNvSpPr/>
              <p:nvPr/>
            </p:nvSpPr>
            <p:spPr>
              <a:xfrm>
                <a:off x="4611783" y="2795638"/>
                <a:ext cx="241641" cy="61705"/>
              </a:xfrm>
              <a:custGeom>
                <a:avLst/>
                <a:gdLst/>
                <a:ahLst/>
                <a:cxnLst/>
                <a:rect l="l" t="t" r="r" b="b"/>
                <a:pathLst>
                  <a:path w="3881" h="991" extrusionOk="0">
                    <a:moveTo>
                      <a:pt x="64" y="0"/>
                    </a:moveTo>
                    <a:cubicBezTo>
                      <a:pt x="47" y="0"/>
                      <a:pt x="30" y="7"/>
                      <a:pt x="20" y="23"/>
                    </a:cubicBezTo>
                    <a:cubicBezTo>
                      <a:pt x="1" y="42"/>
                      <a:pt x="10" y="81"/>
                      <a:pt x="29" y="109"/>
                    </a:cubicBezTo>
                    <a:cubicBezTo>
                      <a:pt x="729" y="665"/>
                      <a:pt x="2223" y="991"/>
                      <a:pt x="3200" y="991"/>
                    </a:cubicBezTo>
                    <a:cubicBezTo>
                      <a:pt x="3411" y="991"/>
                      <a:pt x="3622" y="972"/>
                      <a:pt x="3833" y="924"/>
                    </a:cubicBezTo>
                    <a:cubicBezTo>
                      <a:pt x="3861" y="905"/>
                      <a:pt x="3881" y="876"/>
                      <a:pt x="3871" y="847"/>
                    </a:cubicBezTo>
                    <a:cubicBezTo>
                      <a:pt x="3861" y="809"/>
                      <a:pt x="3833" y="799"/>
                      <a:pt x="3804" y="799"/>
                    </a:cubicBezTo>
                    <a:cubicBezTo>
                      <a:pt x="3659" y="841"/>
                      <a:pt x="3445" y="862"/>
                      <a:pt x="3189" y="862"/>
                    </a:cubicBezTo>
                    <a:cubicBezTo>
                      <a:pt x="2272" y="862"/>
                      <a:pt x="817" y="590"/>
                      <a:pt x="106" y="14"/>
                    </a:cubicBezTo>
                    <a:cubicBezTo>
                      <a:pt x="93" y="5"/>
                      <a:pt x="78" y="0"/>
                      <a:pt x="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2065;p65">
                <a:extLst>
                  <a:ext uri="{FF2B5EF4-FFF2-40B4-BE49-F238E27FC236}">
                    <a16:creationId xmlns:a16="http://schemas.microsoft.com/office/drawing/2014/main" xmlns="" id="{C4EE3D58-A9FE-49B3-9EC7-58294C4963F3}"/>
                  </a:ext>
                </a:extLst>
              </p:cNvPr>
              <p:cNvSpPr/>
              <p:nvPr/>
            </p:nvSpPr>
            <p:spPr>
              <a:xfrm>
                <a:off x="4562282" y="2790283"/>
                <a:ext cx="301849" cy="185238"/>
              </a:xfrm>
              <a:custGeom>
                <a:avLst/>
                <a:gdLst/>
                <a:ahLst/>
                <a:cxnLst/>
                <a:rect l="l" t="t" r="r" b="b"/>
                <a:pathLst>
                  <a:path w="4848" h="2975" extrusionOk="0">
                    <a:moveTo>
                      <a:pt x="1351" y="119"/>
                    </a:moveTo>
                    <a:cubicBezTo>
                      <a:pt x="1763" y="138"/>
                      <a:pt x="3698" y="636"/>
                      <a:pt x="4197" y="789"/>
                    </a:cubicBezTo>
                    <a:cubicBezTo>
                      <a:pt x="4599" y="904"/>
                      <a:pt x="4704" y="1153"/>
                      <a:pt x="4695" y="1201"/>
                    </a:cubicBezTo>
                    <a:cubicBezTo>
                      <a:pt x="4561" y="1805"/>
                      <a:pt x="4254" y="2255"/>
                      <a:pt x="3794" y="2533"/>
                    </a:cubicBezTo>
                    <a:cubicBezTo>
                      <a:pt x="3441" y="2745"/>
                      <a:pt x="3001" y="2852"/>
                      <a:pt x="2524" y="2852"/>
                    </a:cubicBezTo>
                    <a:cubicBezTo>
                      <a:pt x="2224" y="2852"/>
                      <a:pt x="1909" y="2810"/>
                      <a:pt x="1591" y="2725"/>
                    </a:cubicBezTo>
                    <a:cubicBezTo>
                      <a:pt x="997" y="2562"/>
                      <a:pt x="518" y="2236"/>
                      <a:pt x="297" y="1834"/>
                    </a:cubicBezTo>
                    <a:cubicBezTo>
                      <a:pt x="154" y="1585"/>
                      <a:pt x="125" y="1297"/>
                      <a:pt x="211" y="1019"/>
                    </a:cubicBezTo>
                    <a:cubicBezTo>
                      <a:pt x="460" y="205"/>
                      <a:pt x="1064" y="119"/>
                      <a:pt x="1303" y="119"/>
                    </a:cubicBezTo>
                    <a:close/>
                    <a:moveTo>
                      <a:pt x="1283" y="1"/>
                    </a:moveTo>
                    <a:cubicBezTo>
                      <a:pt x="999" y="1"/>
                      <a:pt x="356" y="116"/>
                      <a:pt x="96" y="981"/>
                    </a:cubicBezTo>
                    <a:cubicBezTo>
                      <a:pt x="0" y="1288"/>
                      <a:pt x="39" y="1623"/>
                      <a:pt x="192" y="1891"/>
                    </a:cubicBezTo>
                    <a:cubicBezTo>
                      <a:pt x="432" y="2322"/>
                      <a:pt x="930" y="2667"/>
                      <a:pt x="1562" y="2840"/>
                    </a:cubicBezTo>
                    <a:cubicBezTo>
                      <a:pt x="1878" y="2926"/>
                      <a:pt x="2204" y="2964"/>
                      <a:pt x="2530" y="2974"/>
                    </a:cubicBezTo>
                    <a:cubicBezTo>
                      <a:pt x="2547" y="2974"/>
                      <a:pt x="2565" y="2974"/>
                      <a:pt x="2583" y="2974"/>
                    </a:cubicBezTo>
                    <a:cubicBezTo>
                      <a:pt x="3025" y="2974"/>
                      <a:pt x="3465" y="2859"/>
                      <a:pt x="3861" y="2638"/>
                    </a:cubicBezTo>
                    <a:cubicBezTo>
                      <a:pt x="4350" y="2341"/>
                      <a:pt x="4676" y="1872"/>
                      <a:pt x="4819" y="1230"/>
                    </a:cubicBezTo>
                    <a:cubicBezTo>
                      <a:pt x="4848" y="1106"/>
                      <a:pt x="4695" y="809"/>
                      <a:pt x="4235" y="674"/>
                    </a:cubicBezTo>
                    <a:cubicBezTo>
                      <a:pt x="3813" y="550"/>
                      <a:pt x="1801" y="23"/>
                      <a:pt x="1361" y="4"/>
                    </a:cubicBezTo>
                    <a:cubicBezTo>
                      <a:pt x="1339" y="2"/>
                      <a:pt x="1313" y="1"/>
                      <a:pt x="12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2066;p65">
                <a:extLst>
                  <a:ext uri="{FF2B5EF4-FFF2-40B4-BE49-F238E27FC236}">
                    <a16:creationId xmlns:a16="http://schemas.microsoft.com/office/drawing/2014/main" xmlns="" id="{8F3F3AD3-9E7B-4C45-BD9A-E2A546A4CDAF}"/>
                  </a:ext>
                </a:extLst>
              </p:cNvPr>
              <p:cNvSpPr/>
              <p:nvPr/>
            </p:nvSpPr>
            <p:spPr>
              <a:xfrm>
                <a:off x="4836685" y="2716248"/>
                <a:ext cx="32252" cy="54046"/>
              </a:xfrm>
              <a:custGeom>
                <a:avLst/>
                <a:gdLst/>
                <a:ahLst/>
                <a:cxnLst/>
                <a:rect l="l" t="t" r="r" b="b"/>
                <a:pathLst>
                  <a:path w="518" h="868" extrusionOk="0">
                    <a:moveTo>
                      <a:pt x="261" y="1"/>
                    </a:moveTo>
                    <a:cubicBezTo>
                      <a:pt x="163" y="1"/>
                      <a:pt x="85" y="124"/>
                      <a:pt x="182" y="206"/>
                    </a:cubicBezTo>
                    <a:cubicBezTo>
                      <a:pt x="240" y="264"/>
                      <a:pt x="278" y="331"/>
                      <a:pt x="278" y="407"/>
                    </a:cubicBezTo>
                    <a:cubicBezTo>
                      <a:pt x="269" y="513"/>
                      <a:pt x="163" y="589"/>
                      <a:pt x="77" y="647"/>
                    </a:cubicBezTo>
                    <a:cubicBezTo>
                      <a:pt x="19" y="675"/>
                      <a:pt x="0" y="752"/>
                      <a:pt x="39" y="810"/>
                    </a:cubicBezTo>
                    <a:cubicBezTo>
                      <a:pt x="58" y="838"/>
                      <a:pt x="96" y="867"/>
                      <a:pt x="144" y="867"/>
                    </a:cubicBezTo>
                    <a:cubicBezTo>
                      <a:pt x="163" y="867"/>
                      <a:pt x="182" y="857"/>
                      <a:pt x="201" y="848"/>
                    </a:cubicBezTo>
                    <a:cubicBezTo>
                      <a:pt x="393" y="733"/>
                      <a:pt x="498" y="589"/>
                      <a:pt x="518" y="426"/>
                    </a:cubicBezTo>
                    <a:cubicBezTo>
                      <a:pt x="518" y="273"/>
                      <a:pt x="451" y="129"/>
                      <a:pt x="345" y="34"/>
                    </a:cubicBezTo>
                    <a:cubicBezTo>
                      <a:pt x="318" y="10"/>
                      <a:pt x="289" y="1"/>
                      <a:pt x="2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2067;p65">
                <a:extLst>
                  <a:ext uri="{FF2B5EF4-FFF2-40B4-BE49-F238E27FC236}">
                    <a16:creationId xmlns:a16="http://schemas.microsoft.com/office/drawing/2014/main" xmlns="" id="{18630193-9BF4-4D87-8228-7E86993087E9}"/>
                  </a:ext>
                </a:extLst>
              </p:cNvPr>
              <p:cNvSpPr/>
              <p:nvPr/>
            </p:nvSpPr>
            <p:spPr>
              <a:xfrm>
                <a:off x="4410977" y="2668801"/>
                <a:ext cx="91899" cy="34308"/>
              </a:xfrm>
              <a:custGeom>
                <a:avLst/>
                <a:gdLst/>
                <a:ahLst/>
                <a:cxnLst/>
                <a:rect l="l" t="t" r="r" b="b"/>
                <a:pathLst>
                  <a:path w="1476" h="551" extrusionOk="0">
                    <a:moveTo>
                      <a:pt x="122" y="0"/>
                    </a:moveTo>
                    <a:cubicBezTo>
                      <a:pt x="15" y="0"/>
                      <a:pt x="0" y="173"/>
                      <a:pt x="122" y="182"/>
                    </a:cubicBezTo>
                    <a:cubicBezTo>
                      <a:pt x="227" y="192"/>
                      <a:pt x="342" y="202"/>
                      <a:pt x="457" y="221"/>
                    </a:cubicBezTo>
                    <a:cubicBezTo>
                      <a:pt x="562" y="240"/>
                      <a:pt x="677" y="259"/>
                      <a:pt x="783" y="288"/>
                    </a:cubicBezTo>
                    <a:cubicBezTo>
                      <a:pt x="888" y="317"/>
                      <a:pt x="993" y="355"/>
                      <a:pt x="1099" y="393"/>
                    </a:cubicBezTo>
                    <a:cubicBezTo>
                      <a:pt x="1204" y="441"/>
                      <a:pt x="1310" y="489"/>
                      <a:pt x="1405" y="546"/>
                    </a:cubicBezTo>
                    <a:cubicBezTo>
                      <a:pt x="1411" y="550"/>
                      <a:pt x="1418" y="551"/>
                      <a:pt x="1423" y="551"/>
                    </a:cubicBezTo>
                    <a:cubicBezTo>
                      <a:pt x="1454" y="551"/>
                      <a:pt x="1476" y="513"/>
                      <a:pt x="1444" y="489"/>
                    </a:cubicBezTo>
                    <a:cubicBezTo>
                      <a:pt x="1348" y="422"/>
                      <a:pt x="1252" y="355"/>
                      <a:pt x="1147" y="307"/>
                    </a:cubicBezTo>
                    <a:cubicBezTo>
                      <a:pt x="1041" y="259"/>
                      <a:pt x="926" y="211"/>
                      <a:pt x="821" y="173"/>
                    </a:cubicBezTo>
                    <a:cubicBezTo>
                      <a:pt x="716" y="135"/>
                      <a:pt x="601" y="96"/>
                      <a:pt x="486" y="67"/>
                    </a:cubicBezTo>
                    <a:cubicBezTo>
                      <a:pt x="371" y="39"/>
                      <a:pt x="256" y="20"/>
                      <a:pt x="141" y="0"/>
                    </a:cubicBezTo>
                    <a:lnTo>
                      <a:pt x="131" y="0"/>
                    </a:lnTo>
                    <a:cubicBezTo>
                      <a:pt x="128" y="0"/>
                      <a:pt x="125" y="0"/>
                      <a:pt x="12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2068;p65">
                <a:extLst>
                  <a:ext uri="{FF2B5EF4-FFF2-40B4-BE49-F238E27FC236}">
                    <a16:creationId xmlns:a16="http://schemas.microsoft.com/office/drawing/2014/main" xmlns="" id="{2F8F14E6-EC26-43F3-B88D-E795F0B4A66C}"/>
                  </a:ext>
                </a:extLst>
              </p:cNvPr>
              <p:cNvSpPr/>
              <p:nvPr/>
            </p:nvSpPr>
            <p:spPr>
              <a:xfrm>
                <a:off x="4410790" y="2693272"/>
                <a:ext cx="64442" cy="22353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359" extrusionOk="0">
                    <a:moveTo>
                      <a:pt x="115" y="0"/>
                    </a:moveTo>
                    <a:cubicBezTo>
                      <a:pt x="0" y="0"/>
                      <a:pt x="0" y="182"/>
                      <a:pt x="115" y="182"/>
                    </a:cubicBezTo>
                    <a:cubicBezTo>
                      <a:pt x="268" y="182"/>
                      <a:pt x="412" y="201"/>
                      <a:pt x="556" y="230"/>
                    </a:cubicBezTo>
                    <a:cubicBezTo>
                      <a:pt x="709" y="259"/>
                      <a:pt x="843" y="297"/>
                      <a:pt x="987" y="355"/>
                    </a:cubicBezTo>
                    <a:cubicBezTo>
                      <a:pt x="990" y="357"/>
                      <a:pt x="993" y="359"/>
                      <a:pt x="997" y="359"/>
                    </a:cubicBezTo>
                    <a:cubicBezTo>
                      <a:pt x="1007" y="359"/>
                      <a:pt x="1018" y="352"/>
                      <a:pt x="1025" y="345"/>
                    </a:cubicBezTo>
                    <a:cubicBezTo>
                      <a:pt x="1035" y="326"/>
                      <a:pt x="1035" y="307"/>
                      <a:pt x="1016" y="297"/>
                    </a:cubicBezTo>
                    <a:cubicBezTo>
                      <a:pt x="881" y="221"/>
                      <a:pt x="738" y="153"/>
                      <a:pt x="594" y="106"/>
                    </a:cubicBezTo>
                    <a:cubicBezTo>
                      <a:pt x="441" y="58"/>
                      <a:pt x="287" y="19"/>
                      <a:pt x="1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2069;p65">
                <a:extLst>
                  <a:ext uri="{FF2B5EF4-FFF2-40B4-BE49-F238E27FC236}">
                    <a16:creationId xmlns:a16="http://schemas.microsoft.com/office/drawing/2014/main" xmlns="" id="{A4C4AC04-3CDA-48DF-8160-D38BFCFE0890}"/>
                  </a:ext>
                </a:extLst>
              </p:cNvPr>
              <p:cNvSpPr/>
              <p:nvPr/>
            </p:nvSpPr>
            <p:spPr>
              <a:xfrm>
                <a:off x="4410355" y="2718303"/>
                <a:ext cx="39101" cy="10834"/>
              </a:xfrm>
              <a:custGeom>
                <a:avLst/>
                <a:gdLst/>
                <a:ahLst/>
                <a:cxnLst/>
                <a:rect l="l" t="t" r="r" b="b"/>
                <a:pathLst>
                  <a:path w="628" h="174" extrusionOk="0">
                    <a:moveTo>
                      <a:pt x="93" y="1"/>
                    </a:moveTo>
                    <a:cubicBezTo>
                      <a:pt x="0" y="28"/>
                      <a:pt x="25" y="173"/>
                      <a:pt x="122" y="173"/>
                    </a:cubicBezTo>
                    <a:cubicBezTo>
                      <a:pt x="125" y="173"/>
                      <a:pt x="128" y="173"/>
                      <a:pt x="132" y="173"/>
                    </a:cubicBezTo>
                    <a:cubicBezTo>
                      <a:pt x="220" y="161"/>
                      <a:pt x="313" y="153"/>
                      <a:pt x="404" y="153"/>
                    </a:cubicBezTo>
                    <a:cubicBezTo>
                      <a:pt x="461" y="153"/>
                      <a:pt x="517" y="156"/>
                      <a:pt x="572" y="163"/>
                    </a:cubicBezTo>
                    <a:cubicBezTo>
                      <a:pt x="575" y="164"/>
                      <a:pt x="578" y="164"/>
                      <a:pt x="581" y="164"/>
                    </a:cubicBezTo>
                    <a:cubicBezTo>
                      <a:pt x="621" y="164"/>
                      <a:pt x="627" y="105"/>
                      <a:pt x="591" y="96"/>
                    </a:cubicBezTo>
                    <a:cubicBezTo>
                      <a:pt x="438" y="39"/>
                      <a:pt x="275" y="10"/>
                      <a:pt x="12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2070;p65">
                <a:extLst>
                  <a:ext uri="{FF2B5EF4-FFF2-40B4-BE49-F238E27FC236}">
                    <a16:creationId xmlns:a16="http://schemas.microsoft.com/office/drawing/2014/main" xmlns="" id="{6899349F-53E4-4BF7-B953-26ACBF30F1B3}"/>
                  </a:ext>
                </a:extLst>
              </p:cNvPr>
              <p:cNvSpPr/>
              <p:nvPr/>
            </p:nvSpPr>
            <p:spPr>
              <a:xfrm>
                <a:off x="5021302" y="2687668"/>
                <a:ext cx="61889" cy="30448"/>
              </a:xfrm>
              <a:custGeom>
                <a:avLst/>
                <a:gdLst/>
                <a:ahLst/>
                <a:cxnLst/>
                <a:rect l="l" t="t" r="r" b="b"/>
                <a:pathLst>
                  <a:path w="994" h="489" extrusionOk="0">
                    <a:moveTo>
                      <a:pt x="882" y="1"/>
                    </a:moveTo>
                    <a:cubicBezTo>
                      <a:pt x="874" y="1"/>
                      <a:pt x="866" y="2"/>
                      <a:pt x="858" y="4"/>
                    </a:cubicBezTo>
                    <a:cubicBezTo>
                      <a:pt x="695" y="23"/>
                      <a:pt x="542" y="81"/>
                      <a:pt x="398" y="148"/>
                    </a:cubicBezTo>
                    <a:cubicBezTo>
                      <a:pt x="264" y="224"/>
                      <a:pt x="130" y="320"/>
                      <a:pt x="24" y="435"/>
                    </a:cubicBezTo>
                    <a:cubicBezTo>
                      <a:pt x="1" y="458"/>
                      <a:pt x="28" y="488"/>
                      <a:pt x="55" y="488"/>
                    </a:cubicBezTo>
                    <a:cubicBezTo>
                      <a:pt x="61" y="488"/>
                      <a:pt x="67" y="487"/>
                      <a:pt x="72" y="483"/>
                    </a:cubicBezTo>
                    <a:cubicBezTo>
                      <a:pt x="187" y="387"/>
                      <a:pt x="312" y="311"/>
                      <a:pt x="455" y="263"/>
                    </a:cubicBezTo>
                    <a:cubicBezTo>
                      <a:pt x="590" y="215"/>
                      <a:pt x="724" y="186"/>
                      <a:pt x="877" y="176"/>
                    </a:cubicBezTo>
                    <a:lnTo>
                      <a:pt x="887" y="176"/>
                    </a:lnTo>
                    <a:cubicBezTo>
                      <a:pt x="993" y="159"/>
                      <a:pt x="976" y="1"/>
                      <a:pt x="8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071;p65">
                <a:extLst>
                  <a:ext uri="{FF2B5EF4-FFF2-40B4-BE49-F238E27FC236}">
                    <a16:creationId xmlns:a16="http://schemas.microsoft.com/office/drawing/2014/main" xmlns="" id="{3FA9740D-5FB2-401B-8EF2-35879EADEA1D}"/>
                  </a:ext>
                </a:extLst>
              </p:cNvPr>
              <p:cNvSpPr/>
              <p:nvPr/>
            </p:nvSpPr>
            <p:spPr>
              <a:xfrm>
                <a:off x="5038300" y="2712263"/>
                <a:ext cx="44455" cy="19613"/>
              </a:xfrm>
              <a:custGeom>
                <a:avLst/>
                <a:gdLst/>
                <a:ahLst/>
                <a:cxnLst/>
                <a:rect l="l" t="t" r="r" b="b"/>
                <a:pathLst>
                  <a:path w="714" h="315" extrusionOk="0">
                    <a:moveTo>
                      <a:pt x="592" y="0"/>
                    </a:moveTo>
                    <a:cubicBezTo>
                      <a:pt x="587" y="0"/>
                      <a:pt x="581" y="1"/>
                      <a:pt x="575" y="2"/>
                    </a:cubicBezTo>
                    <a:cubicBezTo>
                      <a:pt x="470" y="11"/>
                      <a:pt x="364" y="40"/>
                      <a:pt x="269" y="88"/>
                    </a:cubicBezTo>
                    <a:cubicBezTo>
                      <a:pt x="173" y="136"/>
                      <a:pt x="87" y="184"/>
                      <a:pt x="10" y="260"/>
                    </a:cubicBezTo>
                    <a:cubicBezTo>
                      <a:pt x="0" y="270"/>
                      <a:pt x="0" y="289"/>
                      <a:pt x="10" y="299"/>
                    </a:cubicBezTo>
                    <a:cubicBezTo>
                      <a:pt x="10" y="310"/>
                      <a:pt x="20" y="315"/>
                      <a:pt x="30" y="315"/>
                    </a:cubicBezTo>
                    <a:cubicBezTo>
                      <a:pt x="37" y="315"/>
                      <a:pt x="44" y="312"/>
                      <a:pt x="48" y="308"/>
                    </a:cubicBezTo>
                    <a:cubicBezTo>
                      <a:pt x="135" y="260"/>
                      <a:pt x="221" y="222"/>
                      <a:pt x="307" y="203"/>
                    </a:cubicBezTo>
                    <a:cubicBezTo>
                      <a:pt x="377" y="189"/>
                      <a:pt x="442" y="180"/>
                      <a:pt x="510" y="180"/>
                    </a:cubicBezTo>
                    <a:cubicBezTo>
                      <a:pt x="534" y="180"/>
                      <a:pt x="559" y="181"/>
                      <a:pt x="585" y="184"/>
                    </a:cubicBezTo>
                    <a:lnTo>
                      <a:pt x="604" y="184"/>
                    </a:lnTo>
                    <a:cubicBezTo>
                      <a:pt x="713" y="166"/>
                      <a:pt x="693" y="0"/>
                      <a:pt x="59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2072;p65">
                <a:extLst>
                  <a:ext uri="{FF2B5EF4-FFF2-40B4-BE49-F238E27FC236}">
                    <a16:creationId xmlns:a16="http://schemas.microsoft.com/office/drawing/2014/main" xmlns="" id="{E2B4DD98-3355-4CD1-9356-85AD78AFC236}"/>
                  </a:ext>
                </a:extLst>
              </p:cNvPr>
              <p:cNvSpPr/>
              <p:nvPr/>
            </p:nvSpPr>
            <p:spPr>
              <a:xfrm>
                <a:off x="5053369" y="2736796"/>
                <a:ext cx="28516" cy="12017"/>
              </a:xfrm>
              <a:custGeom>
                <a:avLst/>
                <a:gdLst/>
                <a:ahLst/>
                <a:cxnLst/>
                <a:rect l="l" t="t" r="r" b="b"/>
                <a:pathLst>
                  <a:path w="458" h="193" extrusionOk="0">
                    <a:moveTo>
                      <a:pt x="343" y="1"/>
                    </a:moveTo>
                    <a:cubicBezTo>
                      <a:pt x="237" y="1"/>
                      <a:pt x="132" y="29"/>
                      <a:pt x="36" y="77"/>
                    </a:cubicBezTo>
                    <a:cubicBezTo>
                      <a:pt x="1" y="95"/>
                      <a:pt x="15" y="145"/>
                      <a:pt x="47" y="145"/>
                    </a:cubicBezTo>
                    <a:cubicBezTo>
                      <a:pt x="50" y="145"/>
                      <a:pt x="53" y="145"/>
                      <a:pt x="55" y="144"/>
                    </a:cubicBezTo>
                    <a:cubicBezTo>
                      <a:pt x="76" y="142"/>
                      <a:pt x="96" y="141"/>
                      <a:pt x="116" y="141"/>
                    </a:cubicBezTo>
                    <a:cubicBezTo>
                      <a:pt x="182" y="141"/>
                      <a:pt x="248" y="153"/>
                      <a:pt x="314" y="183"/>
                    </a:cubicBezTo>
                    <a:cubicBezTo>
                      <a:pt x="324" y="183"/>
                      <a:pt x="333" y="192"/>
                      <a:pt x="352" y="192"/>
                    </a:cubicBezTo>
                    <a:cubicBezTo>
                      <a:pt x="458" y="173"/>
                      <a:pt x="458" y="20"/>
                      <a:pt x="3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2073;p65">
                <a:extLst>
                  <a:ext uri="{FF2B5EF4-FFF2-40B4-BE49-F238E27FC236}">
                    <a16:creationId xmlns:a16="http://schemas.microsoft.com/office/drawing/2014/main" xmlns="" id="{0C5563DF-E07B-42AE-8933-E257917FDC95}"/>
                  </a:ext>
                </a:extLst>
              </p:cNvPr>
              <p:cNvSpPr/>
              <p:nvPr/>
            </p:nvSpPr>
            <p:spPr>
              <a:xfrm>
                <a:off x="4536255" y="2421790"/>
                <a:ext cx="136168" cy="61580"/>
              </a:xfrm>
              <a:custGeom>
                <a:avLst/>
                <a:gdLst/>
                <a:ahLst/>
                <a:cxnLst/>
                <a:rect l="l" t="t" r="r" b="b"/>
                <a:pathLst>
                  <a:path w="2187" h="989" extrusionOk="0">
                    <a:moveTo>
                      <a:pt x="945" y="0"/>
                    </a:moveTo>
                    <a:cubicBezTo>
                      <a:pt x="465" y="0"/>
                      <a:pt x="0" y="110"/>
                      <a:pt x="45" y="174"/>
                    </a:cubicBezTo>
                    <a:cubicBezTo>
                      <a:pt x="112" y="260"/>
                      <a:pt x="1242" y="930"/>
                      <a:pt x="2028" y="988"/>
                    </a:cubicBezTo>
                    <a:cubicBezTo>
                      <a:pt x="2029" y="988"/>
                      <a:pt x="2030" y="988"/>
                      <a:pt x="2031" y="988"/>
                    </a:cubicBezTo>
                    <a:cubicBezTo>
                      <a:pt x="2187" y="988"/>
                      <a:pt x="1854" y="202"/>
                      <a:pt x="1626" y="107"/>
                    </a:cubicBezTo>
                    <a:cubicBezTo>
                      <a:pt x="1438" y="29"/>
                      <a:pt x="1189" y="0"/>
                      <a:pt x="9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2074;p65">
                <a:extLst>
                  <a:ext uri="{FF2B5EF4-FFF2-40B4-BE49-F238E27FC236}">
                    <a16:creationId xmlns:a16="http://schemas.microsoft.com/office/drawing/2014/main" xmlns="" id="{5B8E8839-C6F2-4E28-A4A6-81AC504417E9}"/>
                  </a:ext>
                </a:extLst>
              </p:cNvPr>
              <p:cNvSpPr/>
              <p:nvPr/>
            </p:nvSpPr>
            <p:spPr>
              <a:xfrm>
                <a:off x="4902873" y="2432687"/>
                <a:ext cx="110640" cy="57782"/>
              </a:xfrm>
              <a:custGeom>
                <a:avLst/>
                <a:gdLst/>
                <a:ahLst/>
                <a:cxnLst/>
                <a:rect l="l" t="t" r="r" b="b"/>
                <a:pathLst>
                  <a:path w="1777" h="928" extrusionOk="0">
                    <a:moveTo>
                      <a:pt x="909" y="0"/>
                    </a:moveTo>
                    <a:cubicBezTo>
                      <a:pt x="756" y="0"/>
                      <a:pt x="608" y="21"/>
                      <a:pt x="489" y="75"/>
                    </a:cubicBezTo>
                    <a:cubicBezTo>
                      <a:pt x="298" y="161"/>
                      <a:pt x="1" y="928"/>
                      <a:pt x="125" y="928"/>
                    </a:cubicBezTo>
                    <a:cubicBezTo>
                      <a:pt x="748" y="909"/>
                      <a:pt x="1677" y="305"/>
                      <a:pt x="1735" y="219"/>
                    </a:cubicBezTo>
                    <a:cubicBezTo>
                      <a:pt x="1777" y="156"/>
                      <a:pt x="1326" y="0"/>
                      <a:pt x="9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2075;p65">
                <a:extLst>
                  <a:ext uri="{FF2B5EF4-FFF2-40B4-BE49-F238E27FC236}">
                    <a16:creationId xmlns:a16="http://schemas.microsoft.com/office/drawing/2014/main" xmlns="" id="{3052941C-C02E-4CD8-BCB6-0801F1434178}"/>
                  </a:ext>
                </a:extLst>
              </p:cNvPr>
              <p:cNvSpPr/>
              <p:nvPr/>
            </p:nvSpPr>
            <p:spPr>
              <a:xfrm>
                <a:off x="4909473" y="2505725"/>
                <a:ext cx="188531" cy="186920"/>
              </a:xfrm>
              <a:custGeom>
                <a:avLst/>
                <a:gdLst/>
                <a:ahLst/>
                <a:cxnLst/>
                <a:rect l="l" t="t" r="r" b="b"/>
                <a:pathLst>
                  <a:path w="3028" h="3002" extrusionOk="0">
                    <a:moveTo>
                      <a:pt x="1586" y="1"/>
                    </a:moveTo>
                    <a:cubicBezTo>
                      <a:pt x="1042" y="1"/>
                      <a:pt x="631" y="449"/>
                      <a:pt x="412" y="742"/>
                    </a:cubicBezTo>
                    <a:cubicBezTo>
                      <a:pt x="182" y="1039"/>
                      <a:pt x="0" y="1613"/>
                      <a:pt x="173" y="2409"/>
                    </a:cubicBezTo>
                    <a:cubicBezTo>
                      <a:pt x="422" y="2824"/>
                      <a:pt x="1058" y="3001"/>
                      <a:pt x="1617" y="3001"/>
                    </a:cubicBezTo>
                    <a:cubicBezTo>
                      <a:pt x="1767" y="3001"/>
                      <a:pt x="1911" y="2989"/>
                      <a:pt x="2041" y="2964"/>
                    </a:cubicBezTo>
                    <a:cubicBezTo>
                      <a:pt x="2654" y="2849"/>
                      <a:pt x="2932" y="2188"/>
                      <a:pt x="2980" y="1700"/>
                    </a:cubicBezTo>
                    <a:cubicBezTo>
                      <a:pt x="3027" y="1211"/>
                      <a:pt x="2826" y="119"/>
                      <a:pt x="1667" y="4"/>
                    </a:cubicBezTo>
                    <a:cubicBezTo>
                      <a:pt x="1640" y="2"/>
                      <a:pt x="1613" y="1"/>
                      <a:pt x="158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2076;p65">
                <a:extLst>
                  <a:ext uri="{FF2B5EF4-FFF2-40B4-BE49-F238E27FC236}">
                    <a16:creationId xmlns:a16="http://schemas.microsoft.com/office/drawing/2014/main" xmlns="" id="{629A8C9D-41C6-4FBE-9520-3230A7E55482}"/>
                  </a:ext>
                </a:extLst>
              </p:cNvPr>
              <p:cNvSpPr/>
              <p:nvPr/>
            </p:nvSpPr>
            <p:spPr>
              <a:xfrm>
                <a:off x="4907668" y="2495887"/>
                <a:ext cx="211194" cy="125838"/>
              </a:xfrm>
              <a:custGeom>
                <a:avLst/>
                <a:gdLst/>
                <a:ahLst/>
                <a:cxnLst/>
                <a:rect l="l" t="t" r="r" b="b"/>
                <a:pathLst>
                  <a:path w="3392" h="2021" extrusionOk="0">
                    <a:moveTo>
                      <a:pt x="1684" y="1"/>
                    </a:moveTo>
                    <a:cubicBezTo>
                      <a:pt x="673" y="1"/>
                      <a:pt x="86" y="895"/>
                      <a:pt x="0" y="2021"/>
                    </a:cubicBezTo>
                    <a:cubicBezTo>
                      <a:pt x="96" y="1524"/>
                      <a:pt x="619" y="344"/>
                      <a:pt x="1626" y="344"/>
                    </a:cubicBezTo>
                    <a:cubicBezTo>
                      <a:pt x="1630" y="344"/>
                      <a:pt x="1635" y="344"/>
                      <a:pt x="1639" y="344"/>
                    </a:cubicBezTo>
                    <a:cubicBezTo>
                      <a:pt x="2645" y="344"/>
                      <a:pt x="3066" y="1225"/>
                      <a:pt x="2980" y="1973"/>
                    </a:cubicBezTo>
                    <a:cubicBezTo>
                      <a:pt x="3171" y="1925"/>
                      <a:pt x="3392" y="1657"/>
                      <a:pt x="3392" y="1657"/>
                    </a:cubicBezTo>
                    <a:cubicBezTo>
                      <a:pt x="3392" y="1657"/>
                      <a:pt x="3191" y="258"/>
                      <a:pt x="2051" y="37"/>
                    </a:cubicBezTo>
                    <a:cubicBezTo>
                      <a:pt x="1923" y="13"/>
                      <a:pt x="1801" y="1"/>
                      <a:pt x="16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2077;p65">
                <a:extLst>
                  <a:ext uri="{FF2B5EF4-FFF2-40B4-BE49-F238E27FC236}">
                    <a16:creationId xmlns:a16="http://schemas.microsoft.com/office/drawing/2014/main" xmlns="" id="{AE0D9DFE-84F6-4841-B415-0D6003CB6AEB}"/>
                  </a:ext>
                </a:extLst>
              </p:cNvPr>
              <p:cNvSpPr/>
              <p:nvPr/>
            </p:nvSpPr>
            <p:spPr>
              <a:xfrm>
                <a:off x="4960157" y="2511329"/>
                <a:ext cx="130689" cy="174840"/>
              </a:xfrm>
              <a:custGeom>
                <a:avLst/>
                <a:gdLst/>
                <a:ahLst/>
                <a:cxnLst/>
                <a:rect l="l" t="t" r="r" b="b"/>
                <a:pathLst>
                  <a:path w="2099" h="2808" extrusionOk="0">
                    <a:moveTo>
                      <a:pt x="1045" y="0"/>
                    </a:moveTo>
                    <a:cubicBezTo>
                      <a:pt x="470" y="0"/>
                      <a:pt x="0" y="623"/>
                      <a:pt x="0" y="1399"/>
                    </a:cubicBezTo>
                    <a:cubicBezTo>
                      <a:pt x="0" y="2175"/>
                      <a:pt x="470" y="2807"/>
                      <a:pt x="1045" y="2807"/>
                    </a:cubicBezTo>
                    <a:cubicBezTo>
                      <a:pt x="1629" y="2807"/>
                      <a:pt x="2098" y="2175"/>
                      <a:pt x="2098" y="1399"/>
                    </a:cubicBezTo>
                    <a:cubicBezTo>
                      <a:pt x="2098" y="623"/>
                      <a:pt x="1629" y="0"/>
                      <a:pt x="10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2078;p65">
                <a:extLst>
                  <a:ext uri="{FF2B5EF4-FFF2-40B4-BE49-F238E27FC236}">
                    <a16:creationId xmlns:a16="http://schemas.microsoft.com/office/drawing/2014/main" xmlns="" id="{E12FE6FC-900A-40E2-9600-5F990117B656}"/>
                  </a:ext>
                </a:extLst>
              </p:cNvPr>
              <p:cNvSpPr/>
              <p:nvPr/>
            </p:nvSpPr>
            <p:spPr>
              <a:xfrm>
                <a:off x="4954180" y="2505352"/>
                <a:ext cx="142643" cy="186795"/>
              </a:xfrm>
              <a:custGeom>
                <a:avLst/>
                <a:gdLst/>
                <a:ahLst/>
                <a:cxnLst/>
                <a:rect l="l" t="t" r="r" b="b"/>
                <a:pathLst>
                  <a:path w="2291" h="3000" extrusionOk="0">
                    <a:moveTo>
                      <a:pt x="1141" y="182"/>
                    </a:moveTo>
                    <a:cubicBezTo>
                      <a:pt x="1677" y="182"/>
                      <a:pt x="2099" y="776"/>
                      <a:pt x="2099" y="1505"/>
                    </a:cubicBezTo>
                    <a:cubicBezTo>
                      <a:pt x="2099" y="2233"/>
                      <a:pt x="1668" y="2827"/>
                      <a:pt x="1141" y="2827"/>
                    </a:cubicBezTo>
                    <a:cubicBezTo>
                      <a:pt x="623" y="2827"/>
                      <a:pt x="183" y="2233"/>
                      <a:pt x="183" y="1505"/>
                    </a:cubicBezTo>
                    <a:cubicBezTo>
                      <a:pt x="183" y="776"/>
                      <a:pt x="614" y="192"/>
                      <a:pt x="1141" y="192"/>
                    </a:cubicBezTo>
                    <a:lnTo>
                      <a:pt x="1141" y="182"/>
                    </a:lnTo>
                    <a:close/>
                    <a:moveTo>
                      <a:pt x="1141" y="0"/>
                    </a:moveTo>
                    <a:cubicBezTo>
                      <a:pt x="518" y="0"/>
                      <a:pt x="1" y="681"/>
                      <a:pt x="1" y="1505"/>
                    </a:cubicBezTo>
                    <a:cubicBezTo>
                      <a:pt x="1" y="2328"/>
                      <a:pt x="518" y="2999"/>
                      <a:pt x="1141" y="2999"/>
                    </a:cubicBezTo>
                    <a:cubicBezTo>
                      <a:pt x="1783" y="2999"/>
                      <a:pt x="2290" y="2319"/>
                      <a:pt x="2290" y="1495"/>
                    </a:cubicBezTo>
                    <a:cubicBezTo>
                      <a:pt x="2290" y="671"/>
                      <a:pt x="1773" y="0"/>
                      <a:pt x="11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2079;p65">
                <a:extLst>
                  <a:ext uri="{FF2B5EF4-FFF2-40B4-BE49-F238E27FC236}">
                    <a16:creationId xmlns:a16="http://schemas.microsoft.com/office/drawing/2014/main" xmlns="" id="{7C928457-09F8-42C4-BD02-14A7A61E5CA4}"/>
                  </a:ext>
                </a:extLst>
              </p:cNvPr>
              <p:cNvSpPr/>
              <p:nvPr/>
            </p:nvSpPr>
            <p:spPr>
              <a:xfrm>
                <a:off x="5006109" y="2560209"/>
                <a:ext cx="57282" cy="76461"/>
              </a:xfrm>
              <a:custGeom>
                <a:avLst/>
                <a:gdLst/>
                <a:ahLst/>
                <a:cxnLst/>
                <a:rect l="l" t="t" r="r" b="b"/>
                <a:pathLst>
                  <a:path w="920" h="1228" extrusionOk="0">
                    <a:moveTo>
                      <a:pt x="460" y="1"/>
                    </a:moveTo>
                    <a:cubicBezTo>
                      <a:pt x="211" y="1"/>
                      <a:pt x="0" y="279"/>
                      <a:pt x="0" y="614"/>
                    </a:cubicBezTo>
                    <a:cubicBezTo>
                      <a:pt x="0" y="959"/>
                      <a:pt x="201" y="1227"/>
                      <a:pt x="460" y="1227"/>
                    </a:cubicBezTo>
                    <a:cubicBezTo>
                      <a:pt x="719" y="1227"/>
                      <a:pt x="920" y="959"/>
                      <a:pt x="920" y="614"/>
                    </a:cubicBezTo>
                    <a:cubicBezTo>
                      <a:pt x="920" y="279"/>
                      <a:pt x="719" y="1"/>
                      <a:pt x="4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2080;p65">
                <a:extLst>
                  <a:ext uri="{FF2B5EF4-FFF2-40B4-BE49-F238E27FC236}">
                    <a16:creationId xmlns:a16="http://schemas.microsoft.com/office/drawing/2014/main" xmlns="" id="{0850B2E4-98BD-4E89-9426-6746A6B4E944}"/>
                  </a:ext>
                </a:extLst>
              </p:cNvPr>
              <p:cNvSpPr/>
              <p:nvPr/>
            </p:nvSpPr>
            <p:spPr>
              <a:xfrm>
                <a:off x="4926908" y="2592151"/>
                <a:ext cx="75089" cy="44769"/>
              </a:xfrm>
              <a:custGeom>
                <a:avLst/>
                <a:gdLst/>
                <a:ahLst/>
                <a:cxnLst/>
                <a:rect l="l" t="t" r="r" b="b"/>
                <a:pathLst>
                  <a:path w="1206" h="719" extrusionOk="0">
                    <a:moveTo>
                      <a:pt x="793" y="0"/>
                    </a:moveTo>
                    <a:cubicBezTo>
                      <a:pt x="590" y="0"/>
                      <a:pt x="357" y="34"/>
                      <a:pt x="228" y="101"/>
                    </a:cubicBezTo>
                    <a:cubicBezTo>
                      <a:pt x="0" y="219"/>
                      <a:pt x="75" y="718"/>
                      <a:pt x="347" y="718"/>
                    </a:cubicBezTo>
                    <a:cubicBezTo>
                      <a:pt x="361" y="718"/>
                      <a:pt x="375" y="717"/>
                      <a:pt x="391" y="714"/>
                    </a:cubicBezTo>
                    <a:cubicBezTo>
                      <a:pt x="697" y="666"/>
                      <a:pt x="1205" y="235"/>
                      <a:pt x="1186" y="101"/>
                    </a:cubicBezTo>
                    <a:cubicBezTo>
                      <a:pt x="1172" y="34"/>
                      <a:pt x="997" y="0"/>
                      <a:pt x="79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2081;p65">
                <a:extLst>
                  <a:ext uri="{FF2B5EF4-FFF2-40B4-BE49-F238E27FC236}">
                    <a16:creationId xmlns:a16="http://schemas.microsoft.com/office/drawing/2014/main" xmlns="" id="{DA064B3B-E9B3-4875-8F39-351D77989B64}"/>
                  </a:ext>
                </a:extLst>
              </p:cNvPr>
              <p:cNvSpPr/>
              <p:nvPr/>
            </p:nvSpPr>
            <p:spPr>
              <a:xfrm>
                <a:off x="5054988" y="2602301"/>
                <a:ext cx="26337" cy="24781"/>
              </a:xfrm>
              <a:custGeom>
                <a:avLst/>
                <a:gdLst/>
                <a:ahLst/>
                <a:cxnLst/>
                <a:rect l="l" t="t" r="r" b="b"/>
                <a:pathLst>
                  <a:path w="423" h="398" extrusionOk="0">
                    <a:moveTo>
                      <a:pt x="93" y="0"/>
                    </a:moveTo>
                    <a:cubicBezTo>
                      <a:pt x="49" y="0"/>
                      <a:pt x="17" y="9"/>
                      <a:pt x="10" y="24"/>
                    </a:cubicBezTo>
                    <a:cubicBezTo>
                      <a:pt x="1" y="82"/>
                      <a:pt x="221" y="398"/>
                      <a:pt x="288" y="398"/>
                    </a:cubicBezTo>
                    <a:cubicBezTo>
                      <a:pt x="355" y="388"/>
                      <a:pt x="422" y="206"/>
                      <a:pt x="374" y="120"/>
                    </a:cubicBezTo>
                    <a:cubicBezTo>
                      <a:pt x="323" y="36"/>
                      <a:pt x="184" y="0"/>
                      <a:pt x="9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2082;p65">
                <a:extLst>
                  <a:ext uri="{FF2B5EF4-FFF2-40B4-BE49-F238E27FC236}">
                    <a16:creationId xmlns:a16="http://schemas.microsoft.com/office/drawing/2014/main" xmlns="" id="{73300179-D131-4A07-8CEC-06838D982E2F}"/>
                  </a:ext>
                </a:extLst>
              </p:cNvPr>
              <p:cNvSpPr/>
              <p:nvPr/>
            </p:nvSpPr>
            <p:spPr>
              <a:xfrm>
                <a:off x="4400019" y="2498129"/>
                <a:ext cx="248801" cy="199497"/>
              </a:xfrm>
              <a:custGeom>
                <a:avLst/>
                <a:gdLst/>
                <a:ahLst/>
                <a:cxnLst/>
                <a:rect l="l" t="t" r="r" b="b"/>
                <a:pathLst>
                  <a:path w="3996" h="3204" extrusionOk="0">
                    <a:moveTo>
                      <a:pt x="2045" y="0"/>
                    </a:moveTo>
                    <a:cubicBezTo>
                      <a:pt x="1827" y="0"/>
                      <a:pt x="1589" y="38"/>
                      <a:pt x="1332" y="126"/>
                    </a:cubicBezTo>
                    <a:cubicBezTo>
                      <a:pt x="68" y="557"/>
                      <a:pt x="1" y="1707"/>
                      <a:pt x="192" y="2291"/>
                    </a:cubicBezTo>
                    <a:cubicBezTo>
                      <a:pt x="637" y="2662"/>
                      <a:pt x="1665" y="3203"/>
                      <a:pt x="2478" y="3203"/>
                    </a:cubicBezTo>
                    <a:cubicBezTo>
                      <a:pt x="2505" y="3203"/>
                      <a:pt x="2532" y="3203"/>
                      <a:pt x="2558" y="3201"/>
                    </a:cubicBezTo>
                    <a:cubicBezTo>
                      <a:pt x="3392" y="3173"/>
                      <a:pt x="3651" y="2780"/>
                      <a:pt x="3651" y="2780"/>
                    </a:cubicBezTo>
                    <a:cubicBezTo>
                      <a:pt x="3651" y="2780"/>
                      <a:pt x="3996" y="1707"/>
                      <a:pt x="3699" y="1084"/>
                    </a:cubicBezTo>
                    <a:cubicBezTo>
                      <a:pt x="3462" y="588"/>
                      <a:pt x="2903" y="0"/>
                      <a:pt x="204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2083;p65">
                <a:extLst>
                  <a:ext uri="{FF2B5EF4-FFF2-40B4-BE49-F238E27FC236}">
                    <a16:creationId xmlns:a16="http://schemas.microsoft.com/office/drawing/2014/main" xmlns="" id="{A53B37CD-2251-4DF0-84F3-24D5DDFC49FE}"/>
                  </a:ext>
                </a:extLst>
              </p:cNvPr>
              <p:cNvSpPr/>
              <p:nvPr/>
            </p:nvSpPr>
            <p:spPr>
              <a:xfrm>
                <a:off x="4484139" y="2516062"/>
                <a:ext cx="143204" cy="175463"/>
              </a:xfrm>
              <a:custGeom>
                <a:avLst/>
                <a:gdLst/>
                <a:ahLst/>
                <a:cxnLst/>
                <a:rect l="l" t="t" r="r" b="b"/>
                <a:pathLst>
                  <a:path w="2300" h="2818" extrusionOk="0">
                    <a:moveTo>
                      <a:pt x="1150" y="1"/>
                    </a:moveTo>
                    <a:cubicBezTo>
                      <a:pt x="518" y="1"/>
                      <a:pt x="0" y="633"/>
                      <a:pt x="0" y="1409"/>
                    </a:cubicBezTo>
                    <a:cubicBezTo>
                      <a:pt x="0" y="2185"/>
                      <a:pt x="518" y="2817"/>
                      <a:pt x="1150" y="2817"/>
                    </a:cubicBezTo>
                    <a:cubicBezTo>
                      <a:pt x="1792" y="2817"/>
                      <a:pt x="2300" y="2185"/>
                      <a:pt x="2300" y="1409"/>
                    </a:cubicBezTo>
                    <a:cubicBezTo>
                      <a:pt x="2300" y="633"/>
                      <a:pt x="1792" y="1"/>
                      <a:pt x="115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2084;p65">
                <a:extLst>
                  <a:ext uri="{FF2B5EF4-FFF2-40B4-BE49-F238E27FC236}">
                    <a16:creationId xmlns:a16="http://schemas.microsoft.com/office/drawing/2014/main" xmlns="" id="{8E128FF3-8855-4525-88C5-8F355B4213A5}"/>
                  </a:ext>
                </a:extLst>
              </p:cNvPr>
              <p:cNvSpPr/>
              <p:nvPr/>
            </p:nvSpPr>
            <p:spPr>
              <a:xfrm>
                <a:off x="4478784" y="2510707"/>
                <a:ext cx="154536" cy="186172"/>
              </a:xfrm>
              <a:custGeom>
                <a:avLst/>
                <a:gdLst/>
                <a:ahLst/>
                <a:cxnLst/>
                <a:rect l="l" t="t" r="r" b="b"/>
                <a:pathLst>
                  <a:path w="2482" h="2990" extrusionOk="0">
                    <a:moveTo>
                      <a:pt x="1236" y="183"/>
                    </a:moveTo>
                    <a:cubicBezTo>
                      <a:pt x="1820" y="183"/>
                      <a:pt x="2299" y="767"/>
                      <a:pt x="2299" y="1495"/>
                    </a:cubicBezTo>
                    <a:cubicBezTo>
                      <a:pt x="2299" y="2223"/>
                      <a:pt x="1820" y="2817"/>
                      <a:pt x="1236" y="2817"/>
                    </a:cubicBezTo>
                    <a:cubicBezTo>
                      <a:pt x="652" y="2817"/>
                      <a:pt x="173" y="2223"/>
                      <a:pt x="173" y="1495"/>
                    </a:cubicBezTo>
                    <a:cubicBezTo>
                      <a:pt x="173" y="767"/>
                      <a:pt x="652" y="183"/>
                      <a:pt x="1236" y="183"/>
                    </a:cubicBezTo>
                    <a:close/>
                    <a:moveTo>
                      <a:pt x="1236" y="1"/>
                    </a:moveTo>
                    <a:cubicBezTo>
                      <a:pt x="556" y="1"/>
                      <a:pt x="0" y="671"/>
                      <a:pt x="0" y="1495"/>
                    </a:cubicBezTo>
                    <a:cubicBezTo>
                      <a:pt x="0" y="2319"/>
                      <a:pt x="556" y="2990"/>
                      <a:pt x="1236" y="2990"/>
                    </a:cubicBezTo>
                    <a:cubicBezTo>
                      <a:pt x="1926" y="2990"/>
                      <a:pt x="2481" y="2319"/>
                      <a:pt x="2481" y="1495"/>
                    </a:cubicBezTo>
                    <a:cubicBezTo>
                      <a:pt x="2481" y="671"/>
                      <a:pt x="1926" y="1"/>
                      <a:pt x="1236" y="1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2085;p65">
                <a:extLst>
                  <a:ext uri="{FF2B5EF4-FFF2-40B4-BE49-F238E27FC236}">
                    <a16:creationId xmlns:a16="http://schemas.microsoft.com/office/drawing/2014/main" xmlns="" id="{AA36BE91-64F0-48EA-8136-260DD9C38A1C}"/>
                  </a:ext>
                </a:extLst>
              </p:cNvPr>
              <p:cNvSpPr/>
              <p:nvPr/>
            </p:nvSpPr>
            <p:spPr>
              <a:xfrm>
                <a:off x="4534823" y="2565626"/>
                <a:ext cx="62698" cy="76399"/>
              </a:xfrm>
              <a:custGeom>
                <a:avLst/>
                <a:gdLst/>
                <a:ahLst/>
                <a:cxnLst/>
                <a:rect l="l" t="t" r="r" b="b"/>
                <a:pathLst>
                  <a:path w="1007" h="1227" extrusionOk="0">
                    <a:moveTo>
                      <a:pt x="499" y="0"/>
                    </a:moveTo>
                    <a:cubicBezTo>
                      <a:pt x="221" y="0"/>
                      <a:pt x="1" y="268"/>
                      <a:pt x="1" y="613"/>
                    </a:cubicBezTo>
                    <a:cubicBezTo>
                      <a:pt x="1" y="948"/>
                      <a:pt x="221" y="1226"/>
                      <a:pt x="499" y="1226"/>
                    </a:cubicBezTo>
                    <a:cubicBezTo>
                      <a:pt x="777" y="1226"/>
                      <a:pt x="1007" y="948"/>
                      <a:pt x="1007" y="613"/>
                    </a:cubicBezTo>
                    <a:cubicBezTo>
                      <a:pt x="1007" y="278"/>
                      <a:pt x="777" y="0"/>
                      <a:pt x="4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2086;p65">
                <a:extLst>
                  <a:ext uri="{FF2B5EF4-FFF2-40B4-BE49-F238E27FC236}">
                    <a16:creationId xmlns:a16="http://schemas.microsoft.com/office/drawing/2014/main" xmlns="" id="{ED509D19-D406-4990-8031-D4238B869127}"/>
                  </a:ext>
                </a:extLst>
              </p:cNvPr>
              <p:cNvSpPr/>
              <p:nvPr/>
            </p:nvSpPr>
            <p:spPr>
              <a:xfrm>
                <a:off x="4447963" y="2597506"/>
                <a:ext cx="81564" cy="44769"/>
              </a:xfrm>
              <a:custGeom>
                <a:avLst/>
                <a:gdLst/>
                <a:ahLst/>
                <a:cxnLst/>
                <a:rect l="l" t="t" r="r" b="b"/>
                <a:pathLst>
                  <a:path w="1310" h="719" extrusionOk="0">
                    <a:moveTo>
                      <a:pt x="865" y="1"/>
                    </a:moveTo>
                    <a:cubicBezTo>
                      <a:pt x="641" y="1"/>
                      <a:pt x="385" y="34"/>
                      <a:pt x="246" y="101"/>
                    </a:cubicBezTo>
                    <a:cubicBezTo>
                      <a:pt x="0" y="220"/>
                      <a:pt x="75" y="719"/>
                      <a:pt x="370" y="719"/>
                    </a:cubicBezTo>
                    <a:cubicBezTo>
                      <a:pt x="386" y="719"/>
                      <a:pt x="402" y="717"/>
                      <a:pt x="419" y="714"/>
                    </a:cubicBezTo>
                    <a:cubicBezTo>
                      <a:pt x="754" y="657"/>
                      <a:pt x="1309" y="235"/>
                      <a:pt x="1290" y="101"/>
                    </a:cubicBezTo>
                    <a:cubicBezTo>
                      <a:pt x="1281" y="34"/>
                      <a:pt x="1089" y="1"/>
                      <a:pt x="86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2087;p65">
                <a:extLst>
                  <a:ext uri="{FF2B5EF4-FFF2-40B4-BE49-F238E27FC236}">
                    <a16:creationId xmlns:a16="http://schemas.microsoft.com/office/drawing/2014/main" xmlns="" id="{553EA516-9474-4AB6-A052-8967C09922B1}"/>
                  </a:ext>
                </a:extLst>
              </p:cNvPr>
              <p:cNvSpPr/>
              <p:nvPr/>
            </p:nvSpPr>
            <p:spPr>
              <a:xfrm>
                <a:off x="4587935" y="2607344"/>
                <a:ext cx="29263" cy="24532"/>
              </a:xfrm>
              <a:custGeom>
                <a:avLst/>
                <a:gdLst/>
                <a:ahLst/>
                <a:cxnLst/>
                <a:rect l="l" t="t" r="r" b="b"/>
                <a:pathLst>
                  <a:path w="470" h="394" extrusionOk="0">
                    <a:moveTo>
                      <a:pt x="113" y="1"/>
                    </a:moveTo>
                    <a:cubicBezTo>
                      <a:pt x="63" y="1"/>
                      <a:pt x="26" y="10"/>
                      <a:pt x="20" y="29"/>
                    </a:cubicBezTo>
                    <a:cubicBezTo>
                      <a:pt x="0" y="87"/>
                      <a:pt x="249" y="393"/>
                      <a:pt x="316" y="393"/>
                    </a:cubicBezTo>
                    <a:cubicBezTo>
                      <a:pt x="393" y="393"/>
                      <a:pt x="470" y="211"/>
                      <a:pt x="412" y="116"/>
                    </a:cubicBezTo>
                    <a:cubicBezTo>
                      <a:pt x="361" y="39"/>
                      <a:pt x="212" y="1"/>
                      <a:pt x="11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2088;p65">
                <a:extLst>
                  <a:ext uri="{FF2B5EF4-FFF2-40B4-BE49-F238E27FC236}">
                    <a16:creationId xmlns:a16="http://schemas.microsoft.com/office/drawing/2014/main" xmlns="" id="{3E181BBD-6C96-4101-B21A-116B0FE4623E}"/>
                  </a:ext>
                </a:extLst>
              </p:cNvPr>
              <p:cNvSpPr/>
              <p:nvPr/>
            </p:nvSpPr>
            <p:spPr>
              <a:xfrm>
                <a:off x="4364216" y="2483061"/>
                <a:ext cx="291451" cy="160768"/>
              </a:xfrm>
              <a:custGeom>
                <a:avLst/>
                <a:gdLst/>
                <a:ahLst/>
                <a:cxnLst/>
                <a:rect l="l" t="t" r="r" b="b"/>
                <a:pathLst>
                  <a:path w="4681" h="2582" extrusionOk="0">
                    <a:moveTo>
                      <a:pt x="2384" y="1"/>
                    </a:moveTo>
                    <a:cubicBezTo>
                      <a:pt x="2340" y="1"/>
                      <a:pt x="2297" y="2"/>
                      <a:pt x="2252" y="4"/>
                    </a:cubicBezTo>
                    <a:cubicBezTo>
                      <a:pt x="729" y="81"/>
                      <a:pt x="1" y="1997"/>
                      <a:pt x="1" y="1997"/>
                    </a:cubicBezTo>
                    <a:cubicBezTo>
                      <a:pt x="1" y="1997"/>
                      <a:pt x="403" y="2418"/>
                      <a:pt x="767" y="2533"/>
                    </a:cubicBezTo>
                    <a:cubicBezTo>
                      <a:pt x="679" y="1603"/>
                      <a:pt x="1393" y="411"/>
                      <a:pt x="2592" y="411"/>
                    </a:cubicBezTo>
                    <a:cubicBezTo>
                      <a:pt x="2689" y="411"/>
                      <a:pt x="2790" y="418"/>
                      <a:pt x="2894" y="435"/>
                    </a:cubicBezTo>
                    <a:cubicBezTo>
                      <a:pt x="4264" y="665"/>
                      <a:pt x="4503" y="2581"/>
                      <a:pt x="4503" y="2581"/>
                    </a:cubicBezTo>
                    <a:cubicBezTo>
                      <a:pt x="4680" y="1277"/>
                      <a:pt x="3889" y="1"/>
                      <a:pt x="23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2089;p65">
                <a:extLst>
                  <a:ext uri="{FF2B5EF4-FFF2-40B4-BE49-F238E27FC236}">
                    <a16:creationId xmlns:a16="http://schemas.microsoft.com/office/drawing/2014/main" xmlns="" id="{BC33DB1C-6CBC-4E45-8E4F-B14244BB338E}"/>
                  </a:ext>
                </a:extLst>
              </p:cNvPr>
              <p:cNvSpPr/>
              <p:nvPr/>
            </p:nvSpPr>
            <p:spPr>
              <a:xfrm>
                <a:off x="3897164" y="1733996"/>
                <a:ext cx="1428053" cy="985095"/>
              </a:xfrm>
              <a:custGeom>
                <a:avLst/>
                <a:gdLst/>
                <a:ahLst/>
                <a:cxnLst/>
                <a:rect l="l" t="t" r="r" b="b"/>
                <a:pathLst>
                  <a:path w="22936" h="15821" extrusionOk="0">
                    <a:moveTo>
                      <a:pt x="11481" y="1"/>
                    </a:moveTo>
                    <a:cubicBezTo>
                      <a:pt x="11271" y="1"/>
                      <a:pt x="9356" y="828"/>
                      <a:pt x="8996" y="1055"/>
                    </a:cubicBezTo>
                    <a:cubicBezTo>
                      <a:pt x="8268" y="1678"/>
                      <a:pt x="7598" y="2367"/>
                      <a:pt x="6994" y="3105"/>
                    </a:cubicBezTo>
                    <a:cubicBezTo>
                      <a:pt x="6844" y="2563"/>
                      <a:pt x="6640" y="1638"/>
                      <a:pt x="6595" y="1638"/>
                    </a:cubicBezTo>
                    <a:cubicBezTo>
                      <a:pt x="6594" y="1638"/>
                      <a:pt x="6593" y="1638"/>
                      <a:pt x="6592" y="1639"/>
                    </a:cubicBezTo>
                    <a:cubicBezTo>
                      <a:pt x="6553" y="1687"/>
                      <a:pt x="5998" y="2559"/>
                      <a:pt x="6247" y="3527"/>
                    </a:cubicBezTo>
                    <a:cubicBezTo>
                      <a:pt x="5222" y="3986"/>
                      <a:pt x="3334" y="5002"/>
                      <a:pt x="2836" y="5567"/>
                    </a:cubicBezTo>
                    <a:cubicBezTo>
                      <a:pt x="2338" y="6123"/>
                      <a:pt x="1016" y="8192"/>
                      <a:pt x="729" y="8489"/>
                    </a:cubicBezTo>
                    <a:cubicBezTo>
                      <a:pt x="441" y="8786"/>
                      <a:pt x="0" y="9102"/>
                      <a:pt x="87" y="9169"/>
                    </a:cubicBezTo>
                    <a:cubicBezTo>
                      <a:pt x="399" y="9285"/>
                      <a:pt x="725" y="9342"/>
                      <a:pt x="1053" y="9342"/>
                    </a:cubicBezTo>
                    <a:cubicBezTo>
                      <a:pt x="1188" y="9342"/>
                      <a:pt x="1322" y="9333"/>
                      <a:pt x="1457" y="9313"/>
                    </a:cubicBezTo>
                    <a:lnTo>
                      <a:pt x="1457" y="9313"/>
                    </a:lnTo>
                    <a:cubicBezTo>
                      <a:pt x="1169" y="10453"/>
                      <a:pt x="958" y="11555"/>
                      <a:pt x="958" y="11747"/>
                    </a:cubicBezTo>
                    <a:cubicBezTo>
                      <a:pt x="958" y="11947"/>
                      <a:pt x="1073" y="14582"/>
                      <a:pt x="1216" y="14582"/>
                    </a:cubicBezTo>
                    <a:cubicBezTo>
                      <a:pt x="1217" y="14582"/>
                      <a:pt x="1217" y="14582"/>
                      <a:pt x="1217" y="14582"/>
                    </a:cubicBezTo>
                    <a:cubicBezTo>
                      <a:pt x="1370" y="14573"/>
                      <a:pt x="1869" y="14170"/>
                      <a:pt x="1869" y="14170"/>
                    </a:cubicBezTo>
                    <a:cubicBezTo>
                      <a:pt x="2041" y="14525"/>
                      <a:pt x="2568" y="14822"/>
                      <a:pt x="2568" y="14822"/>
                    </a:cubicBezTo>
                    <a:cubicBezTo>
                      <a:pt x="2568" y="14822"/>
                      <a:pt x="2692" y="14266"/>
                      <a:pt x="3210" y="14122"/>
                    </a:cubicBezTo>
                    <a:cubicBezTo>
                      <a:pt x="3310" y="14093"/>
                      <a:pt x="3414" y="14079"/>
                      <a:pt x="3519" y="14079"/>
                    </a:cubicBezTo>
                    <a:cubicBezTo>
                      <a:pt x="4060" y="14079"/>
                      <a:pt x="4639" y="14446"/>
                      <a:pt x="4896" y="14927"/>
                    </a:cubicBezTo>
                    <a:cubicBezTo>
                      <a:pt x="5386" y="15307"/>
                      <a:pt x="6190" y="15820"/>
                      <a:pt x="6339" y="15820"/>
                    </a:cubicBezTo>
                    <a:cubicBezTo>
                      <a:pt x="6344" y="15820"/>
                      <a:pt x="6349" y="15819"/>
                      <a:pt x="6352" y="15818"/>
                    </a:cubicBezTo>
                    <a:cubicBezTo>
                      <a:pt x="6448" y="15770"/>
                      <a:pt x="6592" y="14419"/>
                      <a:pt x="5710" y="13356"/>
                    </a:cubicBezTo>
                    <a:cubicBezTo>
                      <a:pt x="6956" y="12580"/>
                      <a:pt x="9255" y="9773"/>
                      <a:pt x="9494" y="7886"/>
                    </a:cubicBezTo>
                    <a:cubicBezTo>
                      <a:pt x="10206" y="9291"/>
                      <a:pt x="13748" y="11920"/>
                      <a:pt x="14114" y="11920"/>
                    </a:cubicBezTo>
                    <a:cubicBezTo>
                      <a:pt x="14127" y="11920"/>
                      <a:pt x="14136" y="11916"/>
                      <a:pt x="14141" y="11909"/>
                    </a:cubicBezTo>
                    <a:cubicBezTo>
                      <a:pt x="14285" y="11708"/>
                      <a:pt x="14265" y="10501"/>
                      <a:pt x="14141" y="9878"/>
                    </a:cubicBezTo>
                    <a:lnTo>
                      <a:pt x="14141" y="9878"/>
                    </a:lnTo>
                    <a:cubicBezTo>
                      <a:pt x="15266" y="10659"/>
                      <a:pt x="16740" y="10908"/>
                      <a:pt x="17297" y="10908"/>
                    </a:cubicBezTo>
                    <a:cubicBezTo>
                      <a:pt x="17437" y="10908"/>
                      <a:pt x="17519" y="10892"/>
                      <a:pt x="17523" y="10865"/>
                    </a:cubicBezTo>
                    <a:cubicBezTo>
                      <a:pt x="17542" y="10721"/>
                      <a:pt x="16469" y="8863"/>
                      <a:pt x="16469" y="8863"/>
                    </a:cubicBezTo>
                    <a:lnTo>
                      <a:pt x="16469" y="8863"/>
                    </a:lnTo>
                    <a:cubicBezTo>
                      <a:pt x="17551" y="9783"/>
                      <a:pt x="19381" y="10932"/>
                      <a:pt x="19899" y="11047"/>
                    </a:cubicBezTo>
                    <a:cubicBezTo>
                      <a:pt x="19956" y="11775"/>
                      <a:pt x="19697" y="13663"/>
                      <a:pt x="19554" y="14218"/>
                    </a:cubicBezTo>
                    <a:cubicBezTo>
                      <a:pt x="20263" y="14752"/>
                      <a:pt x="21241" y="15032"/>
                      <a:pt x="21482" y="15032"/>
                    </a:cubicBezTo>
                    <a:cubicBezTo>
                      <a:pt x="21517" y="15032"/>
                      <a:pt x="21537" y="15026"/>
                      <a:pt x="21537" y="15013"/>
                    </a:cubicBezTo>
                    <a:cubicBezTo>
                      <a:pt x="21537" y="14918"/>
                      <a:pt x="21125" y="13490"/>
                      <a:pt x="20426" y="12743"/>
                    </a:cubicBezTo>
                    <a:cubicBezTo>
                      <a:pt x="21613" y="12657"/>
                      <a:pt x="22801" y="12178"/>
                      <a:pt x="22792" y="12034"/>
                    </a:cubicBezTo>
                    <a:cubicBezTo>
                      <a:pt x="22782" y="11881"/>
                      <a:pt x="22025" y="10099"/>
                      <a:pt x="21192" y="9313"/>
                    </a:cubicBezTo>
                    <a:cubicBezTo>
                      <a:pt x="22083" y="8844"/>
                      <a:pt x="22936" y="7522"/>
                      <a:pt x="22849" y="7340"/>
                    </a:cubicBezTo>
                    <a:cubicBezTo>
                      <a:pt x="22773" y="7158"/>
                      <a:pt x="20962" y="6228"/>
                      <a:pt x="20952" y="6190"/>
                    </a:cubicBezTo>
                    <a:cubicBezTo>
                      <a:pt x="20234" y="5261"/>
                      <a:pt x="18615" y="4159"/>
                      <a:pt x="17264" y="3776"/>
                    </a:cubicBezTo>
                    <a:cubicBezTo>
                      <a:pt x="17781" y="3134"/>
                      <a:pt x="18098" y="1908"/>
                      <a:pt x="18002" y="1840"/>
                    </a:cubicBezTo>
                    <a:cubicBezTo>
                      <a:pt x="17992" y="1833"/>
                      <a:pt x="17958" y="1830"/>
                      <a:pt x="17904" y="1830"/>
                    </a:cubicBezTo>
                    <a:cubicBezTo>
                      <a:pt x="17477" y="1830"/>
                      <a:pt x="15827" y="2042"/>
                      <a:pt x="15827" y="2042"/>
                    </a:cubicBezTo>
                    <a:cubicBezTo>
                      <a:pt x="14916" y="1915"/>
                      <a:pt x="13926" y="1776"/>
                      <a:pt x="12931" y="1776"/>
                    </a:cubicBezTo>
                    <a:cubicBezTo>
                      <a:pt x="12127" y="1776"/>
                      <a:pt x="11319" y="1867"/>
                      <a:pt x="10548" y="2128"/>
                    </a:cubicBezTo>
                    <a:cubicBezTo>
                      <a:pt x="10922" y="1505"/>
                      <a:pt x="11660" y="20"/>
                      <a:pt x="11487" y="1"/>
                    </a:cubicBezTo>
                    <a:cubicBezTo>
                      <a:pt x="11485" y="1"/>
                      <a:pt x="11483" y="1"/>
                      <a:pt x="1148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71" name="Google Shape;2090;p65">
                <a:extLst>
                  <a:ext uri="{FF2B5EF4-FFF2-40B4-BE49-F238E27FC236}">
                    <a16:creationId xmlns:a16="http://schemas.microsoft.com/office/drawing/2014/main" xmlns="" id="{87CC711C-A7ED-4DAA-AAFA-80A38EB2DCC2}"/>
                  </a:ext>
                </a:extLst>
              </p:cNvPr>
              <p:cNvSpPr/>
              <p:nvPr/>
            </p:nvSpPr>
            <p:spPr>
              <a:xfrm>
                <a:off x="4624796" y="2084120"/>
                <a:ext cx="179129" cy="108528"/>
              </a:xfrm>
              <a:custGeom>
                <a:avLst/>
                <a:gdLst/>
                <a:ahLst/>
                <a:cxnLst/>
                <a:rect l="l" t="t" r="r" b="b"/>
                <a:pathLst>
                  <a:path w="2877" h="1743" extrusionOk="0">
                    <a:moveTo>
                      <a:pt x="291" y="1"/>
                    </a:moveTo>
                    <a:cubicBezTo>
                      <a:pt x="109" y="1"/>
                      <a:pt x="1" y="56"/>
                      <a:pt x="21" y="193"/>
                    </a:cubicBezTo>
                    <a:cubicBezTo>
                      <a:pt x="95" y="742"/>
                      <a:pt x="1475" y="1743"/>
                      <a:pt x="2093" y="1743"/>
                    </a:cubicBezTo>
                    <a:cubicBezTo>
                      <a:pt x="2123" y="1743"/>
                      <a:pt x="2151" y="1741"/>
                      <a:pt x="2177" y="1736"/>
                    </a:cubicBezTo>
                    <a:cubicBezTo>
                      <a:pt x="2733" y="1630"/>
                      <a:pt x="2876" y="1257"/>
                      <a:pt x="2417" y="806"/>
                    </a:cubicBezTo>
                    <a:cubicBezTo>
                      <a:pt x="2134" y="538"/>
                      <a:pt x="857" y="1"/>
                      <a:pt x="2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2091;p65">
                <a:extLst>
                  <a:ext uri="{FF2B5EF4-FFF2-40B4-BE49-F238E27FC236}">
                    <a16:creationId xmlns:a16="http://schemas.microsoft.com/office/drawing/2014/main" xmlns="" id="{D9047096-A5D9-46A1-A7A4-098285E40B88}"/>
                  </a:ext>
                </a:extLst>
              </p:cNvPr>
              <p:cNvSpPr/>
              <p:nvPr/>
            </p:nvSpPr>
            <p:spPr>
              <a:xfrm>
                <a:off x="4734072" y="1978018"/>
                <a:ext cx="465350" cy="161889"/>
              </a:xfrm>
              <a:custGeom>
                <a:avLst/>
                <a:gdLst/>
                <a:ahLst/>
                <a:cxnLst/>
                <a:rect l="l" t="t" r="r" b="b"/>
                <a:pathLst>
                  <a:path w="7474" h="2600" extrusionOk="0">
                    <a:moveTo>
                      <a:pt x="4264" y="0"/>
                    </a:moveTo>
                    <a:cubicBezTo>
                      <a:pt x="2443" y="690"/>
                      <a:pt x="1" y="1284"/>
                      <a:pt x="144" y="1572"/>
                    </a:cubicBezTo>
                    <a:cubicBezTo>
                      <a:pt x="264" y="1804"/>
                      <a:pt x="2750" y="2599"/>
                      <a:pt x="5099" y="2599"/>
                    </a:cubicBezTo>
                    <a:cubicBezTo>
                      <a:pt x="5948" y="2599"/>
                      <a:pt x="6779" y="2495"/>
                      <a:pt x="7473" y="2223"/>
                    </a:cubicBezTo>
                    <a:cubicBezTo>
                      <a:pt x="6812" y="1409"/>
                      <a:pt x="5490" y="460"/>
                      <a:pt x="426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2092;p65">
                <a:extLst>
                  <a:ext uri="{FF2B5EF4-FFF2-40B4-BE49-F238E27FC236}">
                    <a16:creationId xmlns:a16="http://schemas.microsoft.com/office/drawing/2014/main" xmlns="" id="{9394DCBD-50F3-4B81-B4F9-1B4314C4E07C}"/>
                  </a:ext>
                </a:extLst>
              </p:cNvPr>
              <p:cNvSpPr/>
              <p:nvPr/>
            </p:nvSpPr>
            <p:spPr>
              <a:xfrm>
                <a:off x="3993800" y="2041841"/>
                <a:ext cx="357947" cy="162138"/>
              </a:xfrm>
              <a:custGeom>
                <a:avLst/>
                <a:gdLst/>
                <a:ahLst/>
                <a:cxnLst/>
                <a:rect l="l" t="t" r="r" b="b"/>
                <a:pathLst>
                  <a:path w="5749" h="2604" extrusionOk="0">
                    <a:moveTo>
                      <a:pt x="2079" y="1"/>
                    </a:moveTo>
                    <a:cubicBezTo>
                      <a:pt x="1792" y="173"/>
                      <a:pt x="1524" y="384"/>
                      <a:pt x="1284" y="623"/>
                    </a:cubicBezTo>
                    <a:cubicBezTo>
                      <a:pt x="1006" y="930"/>
                      <a:pt x="470" y="1725"/>
                      <a:pt x="0" y="2415"/>
                    </a:cubicBezTo>
                    <a:cubicBezTo>
                      <a:pt x="518" y="2550"/>
                      <a:pt x="1163" y="2604"/>
                      <a:pt x="1829" y="2604"/>
                    </a:cubicBezTo>
                    <a:cubicBezTo>
                      <a:pt x="3567" y="2604"/>
                      <a:pt x="5447" y="2238"/>
                      <a:pt x="5586" y="2003"/>
                    </a:cubicBezTo>
                    <a:cubicBezTo>
                      <a:pt x="5749" y="1725"/>
                      <a:pt x="3641" y="767"/>
                      <a:pt x="20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2093;p65">
                <a:extLst>
                  <a:ext uri="{FF2B5EF4-FFF2-40B4-BE49-F238E27FC236}">
                    <a16:creationId xmlns:a16="http://schemas.microsoft.com/office/drawing/2014/main" xmlns="" id="{D28C2FEB-B60B-4650-9688-E3C63D54D61B}"/>
                  </a:ext>
                </a:extLst>
              </p:cNvPr>
              <p:cNvSpPr/>
              <p:nvPr/>
            </p:nvSpPr>
            <p:spPr>
              <a:xfrm>
                <a:off x="3956814" y="2421666"/>
                <a:ext cx="335284" cy="297378"/>
              </a:xfrm>
              <a:custGeom>
                <a:avLst/>
                <a:gdLst/>
                <a:ahLst/>
                <a:cxnLst/>
                <a:rect l="l" t="t" r="r" b="b"/>
                <a:pathLst>
                  <a:path w="5385" h="4776" extrusionOk="0">
                    <a:moveTo>
                      <a:pt x="975" y="0"/>
                    </a:moveTo>
                    <a:cubicBezTo>
                      <a:pt x="963" y="0"/>
                      <a:pt x="951" y="1"/>
                      <a:pt x="939" y="3"/>
                    </a:cubicBezTo>
                    <a:cubicBezTo>
                      <a:pt x="729" y="32"/>
                      <a:pt x="336" y="444"/>
                      <a:pt x="0" y="837"/>
                    </a:cubicBezTo>
                    <a:cubicBezTo>
                      <a:pt x="20" y="1410"/>
                      <a:pt x="125" y="3548"/>
                      <a:pt x="258" y="3548"/>
                    </a:cubicBezTo>
                    <a:cubicBezTo>
                      <a:pt x="259" y="3548"/>
                      <a:pt x="259" y="3548"/>
                      <a:pt x="259" y="3548"/>
                    </a:cubicBezTo>
                    <a:cubicBezTo>
                      <a:pt x="393" y="3538"/>
                      <a:pt x="911" y="3126"/>
                      <a:pt x="911" y="3126"/>
                    </a:cubicBezTo>
                    <a:cubicBezTo>
                      <a:pt x="1083" y="3490"/>
                      <a:pt x="1610" y="3787"/>
                      <a:pt x="1610" y="3787"/>
                    </a:cubicBezTo>
                    <a:cubicBezTo>
                      <a:pt x="1610" y="3787"/>
                      <a:pt x="1734" y="3232"/>
                      <a:pt x="2252" y="3088"/>
                    </a:cubicBezTo>
                    <a:cubicBezTo>
                      <a:pt x="2354" y="3056"/>
                      <a:pt x="2461" y="3041"/>
                      <a:pt x="2569" y="3041"/>
                    </a:cubicBezTo>
                    <a:cubicBezTo>
                      <a:pt x="3108" y="3041"/>
                      <a:pt x="3681" y="3412"/>
                      <a:pt x="3928" y="3883"/>
                    </a:cubicBezTo>
                    <a:cubicBezTo>
                      <a:pt x="4423" y="4266"/>
                      <a:pt x="5226" y="4775"/>
                      <a:pt x="5374" y="4775"/>
                    </a:cubicBezTo>
                    <a:cubicBezTo>
                      <a:pt x="5378" y="4775"/>
                      <a:pt x="5382" y="4775"/>
                      <a:pt x="5385" y="4774"/>
                    </a:cubicBezTo>
                    <a:cubicBezTo>
                      <a:pt x="4906" y="2609"/>
                      <a:pt x="2606" y="789"/>
                      <a:pt x="2606" y="789"/>
                    </a:cubicBezTo>
                    <a:cubicBezTo>
                      <a:pt x="2587" y="1057"/>
                      <a:pt x="2549" y="1325"/>
                      <a:pt x="2491" y="1584"/>
                    </a:cubicBezTo>
                    <a:cubicBezTo>
                      <a:pt x="2221" y="1118"/>
                      <a:pt x="1408" y="0"/>
                      <a:pt x="97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2094;p65">
                <a:extLst>
                  <a:ext uri="{FF2B5EF4-FFF2-40B4-BE49-F238E27FC236}">
                    <a16:creationId xmlns:a16="http://schemas.microsoft.com/office/drawing/2014/main" xmlns="" id="{893D8925-257E-43A5-8BE8-17E30B9A6494}"/>
                  </a:ext>
                </a:extLst>
              </p:cNvPr>
              <p:cNvSpPr/>
              <p:nvPr/>
            </p:nvSpPr>
            <p:spPr>
              <a:xfrm>
                <a:off x="5114638" y="2213634"/>
                <a:ext cx="202291" cy="456340"/>
              </a:xfrm>
              <a:custGeom>
                <a:avLst/>
                <a:gdLst/>
                <a:ahLst/>
                <a:cxnLst/>
                <a:rect l="l" t="t" r="r" b="b"/>
                <a:pathLst>
                  <a:path w="3249" h="7329" extrusionOk="0">
                    <a:moveTo>
                      <a:pt x="3181" y="1"/>
                    </a:moveTo>
                    <a:lnTo>
                      <a:pt x="3181" y="1"/>
                    </a:lnTo>
                    <a:cubicBezTo>
                      <a:pt x="2683" y="355"/>
                      <a:pt x="1524" y="1093"/>
                      <a:pt x="144" y="1160"/>
                    </a:cubicBezTo>
                    <a:cubicBezTo>
                      <a:pt x="144" y="1160"/>
                      <a:pt x="451" y="2539"/>
                      <a:pt x="346" y="3344"/>
                    </a:cubicBezTo>
                    <a:cubicBezTo>
                      <a:pt x="403" y="4063"/>
                      <a:pt x="135" y="5960"/>
                      <a:pt x="1" y="6515"/>
                    </a:cubicBezTo>
                    <a:cubicBezTo>
                      <a:pt x="710" y="7049"/>
                      <a:pt x="1681" y="7329"/>
                      <a:pt x="1920" y="7329"/>
                    </a:cubicBezTo>
                    <a:cubicBezTo>
                      <a:pt x="1955" y="7329"/>
                      <a:pt x="1974" y="7323"/>
                      <a:pt x="1974" y="7310"/>
                    </a:cubicBezTo>
                    <a:cubicBezTo>
                      <a:pt x="1974" y="7215"/>
                      <a:pt x="1572" y="5787"/>
                      <a:pt x="873" y="5030"/>
                    </a:cubicBezTo>
                    <a:cubicBezTo>
                      <a:pt x="2060" y="4954"/>
                      <a:pt x="3248" y="4475"/>
                      <a:pt x="3239" y="4331"/>
                    </a:cubicBezTo>
                    <a:cubicBezTo>
                      <a:pt x="3229" y="4178"/>
                      <a:pt x="2472" y="2396"/>
                      <a:pt x="1639" y="1610"/>
                    </a:cubicBezTo>
                    <a:cubicBezTo>
                      <a:pt x="2290" y="1275"/>
                      <a:pt x="2913" y="480"/>
                      <a:pt x="318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2095;p65">
                <a:extLst>
                  <a:ext uri="{FF2B5EF4-FFF2-40B4-BE49-F238E27FC236}">
                    <a16:creationId xmlns:a16="http://schemas.microsoft.com/office/drawing/2014/main" xmlns="" id="{C6196E35-7950-46A9-98CE-02267B47C318}"/>
                  </a:ext>
                </a:extLst>
              </p:cNvPr>
              <p:cNvSpPr/>
              <p:nvPr/>
            </p:nvSpPr>
            <p:spPr>
              <a:xfrm>
                <a:off x="4201953" y="2367120"/>
                <a:ext cx="58278" cy="205973"/>
              </a:xfrm>
              <a:custGeom>
                <a:avLst/>
                <a:gdLst/>
                <a:ahLst/>
                <a:cxnLst/>
                <a:rect l="l" t="t" r="r" b="b"/>
                <a:pathLst>
                  <a:path w="936" h="3308" extrusionOk="0">
                    <a:moveTo>
                      <a:pt x="70" y="1"/>
                    </a:moveTo>
                    <a:cubicBezTo>
                      <a:pt x="34" y="1"/>
                      <a:pt x="1" y="35"/>
                      <a:pt x="20" y="74"/>
                    </a:cubicBezTo>
                    <a:cubicBezTo>
                      <a:pt x="135" y="314"/>
                      <a:pt x="240" y="563"/>
                      <a:pt x="327" y="822"/>
                    </a:cubicBezTo>
                    <a:cubicBezTo>
                      <a:pt x="403" y="1071"/>
                      <a:pt x="480" y="1329"/>
                      <a:pt x="528" y="1598"/>
                    </a:cubicBezTo>
                    <a:cubicBezTo>
                      <a:pt x="585" y="1856"/>
                      <a:pt x="624" y="2125"/>
                      <a:pt x="652" y="2393"/>
                    </a:cubicBezTo>
                    <a:cubicBezTo>
                      <a:pt x="681" y="2652"/>
                      <a:pt x="691" y="2920"/>
                      <a:pt x="691" y="3188"/>
                    </a:cubicBezTo>
                    <a:lnTo>
                      <a:pt x="691" y="3198"/>
                    </a:lnTo>
                    <a:cubicBezTo>
                      <a:pt x="695" y="3272"/>
                      <a:pt x="754" y="3308"/>
                      <a:pt x="812" y="3308"/>
                    </a:cubicBezTo>
                    <a:cubicBezTo>
                      <a:pt x="874" y="3308"/>
                      <a:pt x="935" y="3267"/>
                      <a:pt x="930" y="3188"/>
                    </a:cubicBezTo>
                    <a:cubicBezTo>
                      <a:pt x="921" y="2910"/>
                      <a:pt x="892" y="2632"/>
                      <a:pt x="854" y="2364"/>
                    </a:cubicBezTo>
                    <a:cubicBezTo>
                      <a:pt x="815" y="2096"/>
                      <a:pt x="767" y="1818"/>
                      <a:pt x="700" y="1559"/>
                    </a:cubicBezTo>
                    <a:cubicBezTo>
                      <a:pt x="624" y="1291"/>
                      <a:pt x="547" y="1032"/>
                      <a:pt x="451" y="774"/>
                    </a:cubicBezTo>
                    <a:cubicBezTo>
                      <a:pt x="355" y="515"/>
                      <a:pt x="240" y="266"/>
                      <a:pt x="116" y="27"/>
                    </a:cubicBezTo>
                    <a:cubicBezTo>
                      <a:pt x="104" y="8"/>
                      <a:pt x="87" y="1"/>
                      <a:pt x="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2096;p65">
                <a:extLst>
                  <a:ext uri="{FF2B5EF4-FFF2-40B4-BE49-F238E27FC236}">
                    <a16:creationId xmlns:a16="http://schemas.microsoft.com/office/drawing/2014/main" xmlns="" id="{53F5D571-C284-44E4-B0B1-24362461F71D}"/>
                  </a:ext>
                </a:extLst>
              </p:cNvPr>
              <p:cNvSpPr/>
              <p:nvPr/>
            </p:nvSpPr>
            <p:spPr>
              <a:xfrm>
                <a:off x="4148280" y="2407096"/>
                <a:ext cx="71664" cy="109088"/>
              </a:xfrm>
              <a:custGeom>
                <a:avLst/>
                <a:gdLst/>
                <a:ahLst/>
                <a:cxnLst/>
                <a:rect l="l" t="t" r="r" b="b"/>
                <a:pathLst>
                  <a:path w="1151" h="1752" extrusionOk="0">
                    <a:moveTo>
                      <a:pt x="61" y="1"/>
                    </a:moveTo>
                    <a:cubicBezTo>
                      <a:pt x="46" y="1"/>
                      <a:pt x="31" y="6"/>
                      <a:pt x="20" y="17"/>
                    </a:cubicBezTo>
                    <a:cubicBezTo>
                      <a:pt x="1" y="36"/>
                      <a:pt x="1" y="74"/>
                      <a:pt x="20" y="103"/>
                    </a:cubicBezTo>
                    <a:cubicBezTo>
                      <a:pt x="231" y="323"/>
                      <a:pt x="403" y="563"/>
                      <a:pt x="556" y="831"/>
                    </a:cubicBezTo>
                    <a:cubicBezTo>
                      <a:pt x="633" y="965"/>
                      <a:pt x="700" y="1099"/>
                      <a:pt x="758" y="1234"/>
                    </a:cubicBezTo>
                    <a:cubicBezTo>
                      <a:pt x="815" y="1377"/>
                      <a:pt x="853" y="1511"/>
                      <a:pt x="892" y="1655"/>
                    </a:cubicBezTo>
                    <a:lnTo>
                      <a:pt x="892" y="1665"/>
                    </a:lnTo>
                    <a:cubicBezTo>
                      <a:pt x="911" y="1725"/>
                      <a:pt x="958" y="1751"/>
                      <a:pt x="1005" y="1751"/>
                    </a:cubicBezTo>
                    <a:cubicBezTo>
                      <a:pt x="1078" y="1751"/>
                      <a:pt x="1151" y="1690"/>
                      <a:pt x="1122" y="1598"/>
                    </a:cubicBezTo>
                    <a:cubicBezTo>
                      <a:pt x="1074" y="1444"/>
                      <a:pt x="1016" y="1291"/>
                      <a:pt x="940" y="1147"/>
                    </a:cubicBezTo>
                    <a:cubicBezTo>
                      <a:pt x="873" y="1004"/>
                      <a:pt x="796" y="860"/>
                      <a:pt x="700" y="735"/>
                    </a:cubicBezTo>
                    <a:cubicBezTo>
                      <a:pt x="614" y="601"/>
                      <a:pt x="518" y="477"/>
                      <a:pt x="422" y="352"/>
                    </a:cubicBezTo>
                    <a:cubicBezTo>
                      <a:pt x="317" y="237"/>
                      <a:pt x="211" y="122"/>
                      <a:pt x="97" y="7"/>
                    </a:cubicBezTo>
                    <a:cubicBezTo>
                      <a:pt x="85" y="3"/>
                      <a:pt x="73" y="1"/>
                      <a:pt x="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2097;p65">
                <a:extLst>
                  <a:ext uri="{FF2B5EF4-FFF2-40B4-BE49-F238E27FC236}">
                    <a16:creationId xmlns:a16="http://schemas.microsoft.com/office/drawing/2014/main" xmlns="" id="{6DC2E6F8-55AC-46A3-9040-B66B6A3AAD9B}"/>
                  </a:ext>
                </a:extLst>
              </p:cNvPr>
              <p:cNvSpPr/>
              <p:nvPr/>
            </p:nvSpPr>
            <p:spPr>
              <a:xfrm>
                <a:off x="4125055" y="2456660"/>
                <a:ext cx="37046" cy="36363"/>
              </a:xfrm>
              <a:custGeom>
                <a:avLst/>
                <a:gdLst/>
                <a:ahLst/>
                <a:cxnLst/>
                <a:rect l="l" t="t" r="r" b="b"/>
                <a:pathLst>
                  <a:path w="595" h="584" extrusionOk="0">
                    <a:moveTo>
                      <a:pt x="34" y="0"/>
                    </a:moveTo>
                    <a:cubicBezTo>
                      <a:pt x="24" y="0"/>
                      <a:pt x="15" y="5"/>
                      <a:pt x="10" y="16"/>
                    </a:cubicBezTo>
                    <a:cubicBezTo>
                      <a:pt x="0" y="35"/>
                      <a:pt x="0" y="54"/>
                      <a:pt x="19" y="73"/>
                    </a:cubicBezTo>
                    <a:cubicBezTo>
                      <a:pt x="96" y="131"/>
                      <a:pt x="163" y="198"/>
                      <a:pt x="211" y="265"/>
                    </a:cubicBezTo>
                    <a:cubicBezTo>
                      <a:pt x="268" y="342"/>
                      <a:pt x="316" y="418"/>
                      <a:pt x="345" y="505"/>
                    </a:cubicBezTo>
                    <a:cubicBezTo>
                      <a:pt x="355" y="514"/>
                      <a:pt x="355" y="524"/>
                      <a:pt x="364" y="533"/>
                    </a:cubicBezTo>
                    <a:cubicBezTo>
                      <a:pt x="386" y="566"/>
                      <a:pt x="420" y="583"/>
                      <a:pt x="456" y="583"/>
                    </a:cubicBezTo>
                    <a:cubicBezTo>
                      <a:pt x="483" y="583"/>
                      <a:pt x="512" y="573"/>
                      <a:pt x="537" y="552"/>
                    </a:cubicBezTo>
                    <a:cubicBezTo>
                      <a:pt x="584" y="514"/>
                      <a:pt x="594" y="438"/>
                      <a:pt x="556" y="390"/>
                    </a:cubicBezTo>
                    <a:cubicBezTo>
                      <a:pt x="489" y="303"/>
                      <a:pt x="412" y="227"/>
                      <a:pt x="326" y="160"/>
                    </a:cubicBezTo>
                    <a:cubicBezTo>
                      <a:pt x="249" y="93"/>
                      <a:pt x="153" y="45"/>
                      <a:pt x="58" y="6"/>
                    </a:cubicBezTo>
                    <a:cubicBezTo>
                      <a:pt x="50" y="2"/>
                      <a:pt x="42" y="0"/>
                      <a:pt x="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2098;p65">
                <a:extLst>
                  <a:ext uri="{FF2B5EF4-FFF2-40B4-BE49-F238E27FC236}">
                    <a16:creationId xmlns:a16="http://schemas.microsoft.com/office/drawing/2014/main" xmlns="" id="{CFD3B831-C202-4797-932D-8A68A66AEF92}"/>
                  </a:ext>
                </a:extLst>
              </p:cNvPr>
              <p:cNvSpPr/>
              <p:nvPr/>
            </p:nvSpPr>
            <p:spPr>
              <a:xfrm>
                <a:off x="4440491" y="2104917"/>
                <a:ext cx="56223" cy="128079"/>
              </a:xfrm>
              <a:custGeom>
                <a:avLst/>
                <a:gdLst/>
                <a:ahLst/>
                <a:cxnLst/>
                <a:rect l="l" t="t" r="r" b="b"/>
                <a:pathLst>
                  <a:path w="903" h="2057" extrusionOk="0">
                    <a:moveTo>
                      <a:pt x="63" y="0"/>
                    </a:moveTo>
                    <a:cubicBezTo>
                      <a:pt x="31" y="0"/>
                      <a:pt x="0" y="25"/>
                      <a:pt x="12" y="70"/>
                    </a:cubicBezTo>
                    <a:cubicBezTo>
                      <a:pt x="79" y="396"/>
                      <a:pt x="165" y="722"/>
                      <a:pt x="280" y="1047"/>
                    </a:cubicBezTo>
                    <a:cubicBezTo>
                      <a:pt x="395" y="1363"/>
                      <a:pt x="519" y="1680"/>
                      <a:pt x="663" y="1986"/>
                    </a:cubicBezTo>
                    <a:cubicBezTo>
                      <a:pt x="683" y="2033"/>
                      <a:pt x="727" y="2057"/>
                      <a:pt x="771" y="2057"/>
                    </a:cubicBezTo>
                    <a:cubicBezTo>
                      <a:pt x="790" y="2057"/>
                      <a:pt x="809" y="2052"/>
                      <a:pt x="826" y="2044"/>
                    </a:cubicBezTo>
                    <a:cubicBezTo>
                      <a:pt x="883" y="2005"/>
                      <a:pt x="903" y="1938"/>
                      <a:pt x="874" y="1881"/>
                    </a:cubicBezTo>
                    <a:cubicBezTo>
                      <a:pt x="721" y="1593"/>
                      <a:pt x="577" y="1287"/>
                      <a:pt x="443" y="980"/>
                    </a:cubicBezTo>
                    <a:cubicBezTo>
                      <a:pt x="309" y="674"/>
                      <a:pt x="203" y="367"/>
                      <a:pt x="117" y="41"/>
                    </a:cubicBezTo>
                    <a:cubicBezTo>
                      <a:pt x="109" y="13"/>
                      <a:pt x="86" y="0"/>
                      <a:pt x="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2099;p65">
                <a:extLst>
                  <a:ext uri="{FF2B5EF4-FFF2-40B4-BE49-F238E27FC236}">
                    <a16:creationId xmlns:a16="http://schemas.microsoft.com/office/drawing/2014/main" xmlns="" id="{9DD7DFA2-A93C-4DAE-8D7F-1BBE33AACD33}"/>
                  </a:ext>
                </a:extLst>
              </p:cNvPr>
              <p:cNvSpPr/>
              <p:nvPr/>
            </p:nvSpPr>
            <p:spPr>
              <a:xfrm>
                <a:off x="4864144" y="2208590"/>
                <a:ext cx="68800" cy="85614"/>
              </a:xfrm>
              <a:custGeom>
                <a:avLst/>
                <a:gdLst/>
                <a:ahLst/>
                <a:cxnLst/>
                <a:rect l="l" t="t" r="r" b="b"/>
                <a:pathLst>
                  <a:path w="1105" h="1375" extrusionOk="0">
                    <a:moveTo>
                      <a:pt x="53" y="0"/>
                    </a:moveTo>
                    <a:cubicBezTo>
                      <a:pt x="41" y="0"/>
                      <a:pt x="29" y="5"/>
                      <a:pt x="19" y="15"/>
                    </a:cubicBezTo>
                    <a:cubicBezTo>
                      <a:pt x="0" y="34"/>
                      <a:pt x="0" y="62"/>
                      <a:pt x="10" y="82"/>
                    </a:cubicBezTo>
                    <a:cubicBezTo>
                      <a:pt x="172" y="273"/>
                      <a:pt x="307" y="474"/>
                      <a:pt x="441" y="685"/>
                    </a:cubicBezTo>
                    <a:cubicBezTo>
                      <a:pt x="575" y="886"/>
                      <a:pt x="709" y="1097"/>
                      <a:pt x="843" y="1308"/>
                    </a:cubicBezTo>
                    <a:lnTo>
                      <a:pt x="843" y="1318"/>
                    </a:lnTo>
                    <a:lnTo>
                      <a:pt x="843" y="1327"/>
                    </a:lnTo>
                    <a:cubicBezTo>
                      <a:pt x="869" y="1361"/>
                      <a:pt x="902" y="1375"/>
                      <a:pt x="935" y="1375"/>
                    </a:cubicBezTo>
                    <a:cubicBezTo>
                      <a:pt x="1022" y="1375"/>
                      <a:pt x="1104" y="1274"/>
                      <a:pt x="1035" y="1183"/>
                    </a:cubicBezTo>
                    <a:cubicBezTo>
                      <a:pt x="891" y="973"/>
                      <a:pt x="738" y="781"/>
                      <a:pt x="584" y="580"/>
                    </a:cubicBezTo>
                    <a:cubicBezTo>
                      <a:pt x="422" y="388"/>
                      <a:pt x="259" y="197"/>
                      <a:pt x="86" y="15"/>
                    </a:cubicBezTo>
                    <a:cubicBezTo>
                      <a:pt x="77" y="5"/>
                      <a:pt x="65" y="0"/>
                      <a:pt x="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2100;p65">
                <a:extLst>
                  <a:ext uri="{FF2B5EF4-FFF2-40B4-BE49-F238E27FC236}">
                    <a16:creationId xmlns:a16="http://schemas.microsoft.com/office/drawing/2014/main" xmlns="" id="{ED7D2689-ED6D-4854-AE53-ADE62A290DE2}"/>
                  </a:ext>
                </a:extLst>
              </p:cNvPr>
              <p:cNvSpPr/>
              <p:nvPr/>
            </p:nvSpPr>
            <p:spPr>
              <a:xfrm>
                <a:off x="5102620" y="2221978"/>
                <a:ext cx="41342" cy="207654"/>
              </a:xfrm>
              <a:custGeom>
                <a:avLst/>
                <a:gdLst/>
                <a:ahLst/>
                <a:cxnLst/>
                <a:rect l="l" t="t" r="r" b="b"/>
                <a:pathLst>
                  <a:path w="664" h="3335" extrusionOk="0">
                    <a:moveTo>
                      <a:pt x="67" y="1"/>
                    </a:moveTo>
                    <a:cubicBezTo>
                      <a:pt x="34" y="1"/>
                      <a:pt x="0" y="27"/>
                      <a:pt x="12" y="68"/>
                    </a:cubicBezTo>
                    <a:cubicBezTo>
                      <a:pt x="165" y="585"/>
                      <a:pt x="280" y="1103"/>
                      <a:pt x="347" y="1629"/>
                    </a:cubicBezTo>
                    <a:cubicBezTo>
                      <a:pt x="385" y="1888"/>
                      <a:pt x="404" y="2156"/>
                      <a:pt x="424" y="2415"/>
                    </a:cubicBezTo>
                    <a:cubicBezTo>
                      <a:pt x="433" y="2683"/>
                      <a:pt x="433" y="2942"/>
                      <a:pt x="424" y="3210"/>
                    </a:cubicBezTo>
                    <a:lnTo>
                      <a:pt x="424" y="3220"/>
                    </a:lnTo>
                    <a:cubicBezTo>
                      <a:pt x="424" y="3296"/>
                      <a:pt x="484" y="3335"/>
                      <a:pt x="543" y="3335"/>
                    </a:cubicBezTo>
                    <a:cubicBezTo>
                      <a:pt x="603" y="3335"/>
                      <a:pt x="663" y="3296"/>
                      <a:pt x="663" y="3220"/>
                    </a:cubicBezTo>
                    <a:cubicBezTo>
                      <a:pt x="663" y="2942"/>
                      <a:pt x="663" y="2674"/>
                      <a:pt x="634" y="2405"/>
                    </a:cubicBezTo>
                    <a:cubicBezTo>
                      <a:pt x="615" y="2128"/>
                      <a:pt x="577" y="1859"/>
                      <a:pt x="529" y="1601"/>
                    </a:cubicBezTo>
                    <a:cubicBezTo>
                      <a:pt x="443" y="1064"/>
                      <a:pt x="299" y="537"/>
                      <a:pt x="127" y="30"/>
                    </a:cubicBezTo>
                    <a:lnTo>
                      <a:pt x="117" y="39"/>
                    </a:lnTo>
                    <a:cubicBezTo>
                      <a:pt x="109" y="12"/>
                      <a:pt x="88" y="1"/>
                      <a:pt x="67" y="1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2101;p65">
                <a:extLst>
                  <a:ext uri="{FF2B5EF4-FFF2-40B4-BE49-F238E27FC236}">
                    <a16:creationId xmlns:a16="http://schemas.microsoft.com/office/drawing/2014/main" xmlns="" id="{759AC715-EAD9-4F14-8D09-6AE03C36B82A}"/>
                  </a:ext>
                </a:extLst>
              </p:cNvPr>
              <p:cNvSpPr/>
              <p:nvPr/>
            </p:nvSpPr>
            <p:spPr>
              <a:xfrm>
                <a:off x="3894175" y="1727458"/>
                <a:ext cx="1439384" cy="999229"/>
              </a:xfrm>
              <a:custGeom>
                <a:avLst/>
                <a:gdLst/>
                <a:ahLst/>
                <a:cxnLst/>
                <a:rect l="l" t="t" r="r" b="b"/>
                <a:pathLst>
                  <a:path w="23118" h="16048" extrusionOk="0">
                    <a:moveTo>
                      <a:pt x="11420" y="250"/>
                    </a:moveTo>
                    <a:lnTo>
                      <a:pt x="11420" y="250"/>
                    </a:lnTo>
                    <a:cubicBezTo>
                      <a:pt x="11334" y="585"/>
                      <a:pt x="10855" y="1572"/>
                      <a:pt x="10491" y="2175"/>
                    </a:cubicBezTo>
                    <a:cubicBezTo>
                      <a:pt x="10472" y="2214"/>
                      <a:pt x="10472" y="2271"/>
                      <a:pt x="10510" y="2310"/>
                    </a:cubicBezTo>
                    <a:cubicBezTo>
                      <a:pt x="10531" y="2338"/>
                      <a:pt x="10562" y="2355"/>
                      <a:pt x="10596" y="2355"/>
                    </a:cubicBezTo>
                    <a:cubicBezTo>
                      <a:pt x="10609" y="2355"/>
                      <a:pt x="10622" y="2353"/>
                      <a:pt x="10635" y="2348"/>
                    </a:cubicBezTo>
                    <a:cubicBezTo>
                      <a:pt x="11396" y="2090"/>
                      <a:pt x="12193" y="2000"/>
                      <a:pt x="12988" y="2000"/>
                    </a:cubicBezTo>
                    <a:cubicBezTo>
                      <a:pt x="13962" y="2000"/>
                      <a:pt x="14934" y="2135"/>
                      <a:pt x="15837" y="2262"/>
                    </a:cubicBezTo>
                    <a:lnTo>
                      <a:pt x="15894" y="2262"/>
                    </a:lnTo>
                    <a:cubicBezTo>
                      <a:pt x="16747" y="2147"/>
                      <a:pt x="17676" y="2051"/>
                      <a:pt x="17944" y="2051"/>
                    </a:cubicBezTo>
                    <a:cubicBezTo>
                      <a:pt x="17925" y="2319"/>
                      <a:pt x="17657" y="3268"/>
                      <a:pt x="17226" y="3804"/>
                    </a:cubicBezTo>
                    <a:cubicBezTo>
                      <a:pt x="17168" y="3871"/>
                      <a:pt x="17197" y="3967"/>
                      <a:pt x="17283" y="3996"/>
                    </a:cubicBezTo>
                    <a:cubicBezTo>
                      <a:pt x="18529" y="4350"/>
                      <a:pt x="20148" y="5404"/>
                      <a:pt x="20895" y="6352"/>
                    </a:cubicBezTo>
                    <a:cubicBezTo>
                      <a:pt x="20914" y="6400"/>
                      <a:pt x="20991" y="6439"/>
                      <a:pt x="21432" y="6678"/>
                    </a:cubicBezTo>
                    <a:cubicBezTo>
                      <a:pt x="21834" y="6908"/>
                      <a:pt x="22677" y="7368"/>
                      <a:pt x="22792" y="7483"/>
                    </a:cubicBezTo>
                    <a:cubicBezTo>
                      <a:pt x="22763" y="7703"/>
                      <a:pt x="22026" y="8872"/>
                      <a:pt x="21182" y="9313"/>
                    </a:cubicBezTo>
                    <a:cubicBezTo>
                      <a:pt x="21154" y="9332"/>
                      <a:pt x="21125" y="9361"/>
                      <a:pt x="21125" y="9399"/>
                    </a:cubicBezTo>
                    <a:cubicBezTo>
                      <a:pt x="21115" y="9437"/>
                      <a:pt x="21125" y="9476"/>
                      <a:pt x="21154" y="9504"/>
                    </a:cubicBezTo>
                    <a:cubicBezTo>
                      <a:pt x="21930" y="10223"/>
                      <a:pt x="22639" y="11832"/>
                      <a:pt x="22715" y="12110"/>
                    </a:cubicBezTo>
                    <a:cubicBezTo>
                      <a:pt x="22552" y="12254"/>
                      <a:pt x="21546" y="12647"/>
                      <a:pt x="20464" y="12723"/>
                    </a:cubicBezTo>
                    <a:cubicBezTo>
                      <a:pt x="20368" y="12733"/>
                      <a:pt x="20320" y="12848"/>
                      <a:pt x="20387" y="12925"/>
                    </a:cubicBezTo>
                    <a:cubicBezTo>
                      <a:pt x="20962" y="13547"/>
                      <a:pt x="21345" y="14649"/>
                      <a:pt x="21441" y="15013"/>
                    </a:cubicBezTo>
                    <a:cubicBezTo>
                      <a:pt x="20828" y="14879"/>
                      <a:pt x="20253" y="14630"/>
                      <a:pt x="19736" y="14285"/>
                    </a:cubicBezTo>
                    <a:cubicBezTo>
                      <a:pt x="19880" y="13653"/>
                      <a:pt x="20129" y="11861"/>
                      <a:pt x="20071" y="11143"/>
                    </a:cubicBezTo>
                    <a:cubicBezTo>
                      <a:pt x="20062" y="11095"/>
                      <a:pt x="20023" y="11047"/>
                      <a:pt x="19975" y="11037"/>
                    </a:cubicBezTo>
                    <a:cubicBezTo>
                      <a:pt x="19506" y="10932"/>
                      <a:pt x="17714" y="9830"/>
                      <a:pt x="16594" y="8882"/>
                    </a:cubicBezTo>
                    <a:cubicBezTo>
                      <a:pt x="16569" y="8862"/>
                      <a:pt x="16542" y="8853"/>
                      <a:pt x="16517" y="8853"/>
                    </a:cubicBezTo>
                    <a:cubicBezTo>
                      <a:pt x="16433" y="8853"/>
                      <a:pt x="16360" y="8947"/>
                      <a:pt x="16411" y="9035"/>
                    </a:cubicBezTo>
                    <a:cubicBezTo>
                      <a:pt x="16852" y="9782"/>
                      <a:pt x="17302" y="10616"/>
                      <a:pt x="17427" y="10894"/>
                    </a:cubicBezTo>
                    <a:cubicBezTo>
                      <a:pt x="17404" y="10895"/>
                      <a:pt x="17376" y="10896"/>
                      <a:pt x="17345" y="10896"/>
                    </a:cubicBezTo>
                    <a:cubicBezTo>
                      <a:pt x="16848" y="10896"/>
                      <a:pt x="15382" y="10672"/>
                      <a:pt x="14256" y="9888"/>
                    </a:cubicBezTo>
                    <a:cubicBezTo>
                      <a:pt x="14237" y="9873"/>
                      <a:pt x="14215" y="9866"/>
                      <a:pt x="14192" y="9866"/>
                    </a:cubicBezTo>
                    <a:cubicBezTo>
                      <a:pt x="14170" y="9866"/>
                      <a:pt x="14146" y="9873"/>
                      <a:pt x="14122" y="9888"/>
                    </a:cubicBezTo>
                    <a:cubicBezTo>
                      <a:pt x="14083" y="9907"/>
                      <a:pt x="14064" y="9955"/>
                      <a:pt x="14074" y="10003"/>
                    </a:cubicBezTo>
                    <a:cubicBezTo>
                      <a:pt x="14189" y="10616"/>
                      <a:pt x="14198" y="11622"/>
                      <a:pt x="14112" y="11899"/>
                    </a:cubicBezTo>
                    <a:cubicBezTo>
                      <a:pt x="13576" y="11689"/>
                      <a:pt x="10347" y="9322"/>
                      <a:pt x="9648" y="7943"/>
                    </a:cubicBezTo>
                    <a:cubicBezTo>
                      <a:pt x="9623" y="7898"/>
                      <a:pt x="9582" y="7877"/>
                      <a:pt x="9540" y="7877"/>
                    </a:cubicBezTo>
                    <a:cubicBezTo>
                      <a:pt x="9484" y="7877"/>
                      <a:pt x="9429" y="7915"/>
                      <a:pt x="9418" y="7981"/>
                    </a:cubicBezTo>
                    <a:cubicBezTo>
                      <a:pt x="9188" y="9782"/>
                      <a:pt x="6965" y="12570"/>
                      <a:pt x="5691" y="13365"/>
                    </a:cubicBezTo>
                    <a:cubicBezTo>
                      <a:pt x="5634" y="13394"/>
                      <a:pt x="5624" y="13480"/>
                      <a:pt x="5662" y="13538"/>
                    </a:cubicBezTo>
                    <a:cubicBezTo>
                      <a:pt x="6400" y="14429"/>
                      <a:pt x="6391" y="15502"/>
                      <a:pt x="6323" y="15789"/>
                    </a:cubicBezTo>
                    <a:cubicBezTo>
                      <a:pt x="5873" y="15550"/>
                      <a:pt x="5433" y="15272"/>
                      <a:pt x="5030" y="14946"/>
                    </a:cubicBezTo>
                    <a:cubicBezTo>
                      <a:pt x="4767" y="14467"/>
                      <a:pt x="4171" y="14061"/>
                      <a:pt x="3580" y="14061"/>
                    </a:cubicBezTo>
                    <a:cubicBezTo>
                      <a:pt x="3462" y="14061"/>
                      <a:pt x="3344" y="14077"/>
                      <a:pt x="3229" y="14112"/>
                    </a:cubicBezTo>
                    <a:cubicBezTo>
                      <a:pt x="2922" y="14208"/>
                      <a:pt x="2673" y="14448"/>
                      <a:pt x="2558" y="14745"/>
                    </a:cubicBezTo>
                    <a:cubicBezTo>
                      <a:pt x="2405" y="14639"/>
                      <a:pt x="2137" y="14438"/>
                      <a:pt x="2032" y="14218"/>
                    </a:cubicBezTo>
                    <a:cubicBezTo>
                      <a:pt x="2012" y="14189"/>
                      <a:pt x="1984" y="14160"/>
                      <a:pt x="1945" y="14151"/>
                    </a:cubicBezTo>
                    <a:cubicBezTo>
                      <a:pt x="1917" y="14151"/>
                      <a:pt x="1878" y="14151"/>
                      <a:pt x="1850" y="14180"/>
                    </a:cubicBezTo>
                    <a:cubicBezTo>
                      <a:pt x="1687" y="14314"/>
                      <a:pt x="1514" y="14438"/>
                      <a:pt x="1332" y="14544"/>
                    </a:cubicBezTo>
                    <a:cubicBezTo>
                      <a:pt x="1227" y="14112"/>
                      <a:pt x="1131" y="12158"/>
                      <a:pt x="1131" y="11852"/>
                    </a:cubicBezTo>
                    <a:cubicBezTo>
                      <a:pt x="1131" y="11670"/>
                      <a:pt x="1342" y="10577"/>
                      <a:pt x="1629" y="9447"/>
                    </a:cubicBezTo>
                    <a:cubicBezTo>
                      <a:pt x="1639" y="9409"/>
                      <a:pt x="1629" y="9370"/>
                      <a:pt x="1600" y="9341"/>
                    </a:cubicBezTo>
                    <a:cubicBezTo>
                      <a:pt x="1577" y="9318"/>
                      <a:pt x="1547" y="9301"/>
                      <a:pt x="1510" y="9301"/>
                    </a:cubicBezTo>
                    <a:cubicBezTo>
                      <a:pt x="1502" y="9301"/>
                      <a:pt x="1494" y="9301"/>
                      <a:pt x="1485" y="9303"/>
                    </a:cubicBezTo>
                    <a:cubicBezTo>
                      <a:pt x="1378" y="9325"/>
                      <a:pt x="1264" y="9334"/>
                      <a:pt x="1149" y="9334"/>
                    </a:cubicBezTo>
                    <a:cubicBezTo>
                      <a:pt x="811" y="9334"/>
                      <a:pt x="471" y="9257"/>
                      <a:pt x="307" y="9207"/>
                    </a:cubicBezTo>
                    <a:cubicBezTo>
                      <a:pt x="365" y="9140"/>
                      <a:pt x="460" y="9064"/>
                      <a:pt x="537" y="8987"/>
                    </a:cubicBezTo>
                    <a:cubicBezTo>
                      <a:pt x="642" y="8891"/>
                      <a:pt x="767" y="8786"/>
                      <a:pt x="872" y="8680"/>
                    </a:cubicBezTo>
                    <a:cubicBezTo>
                      <a:pt x="1006" y="8527"/>
                      <a:pt x="1351" y="8029"/>
                      <a:pt x="1754" y="7445"/>
                    </a:cubicBezTo>
                    <a:cubicBezTo>
                      <a:pt x="2204" y="6793"/>
                      <a:pt x="2712" y="6046"/>
                      <a:pt x="2980" y="5749"/>
                    </a:cubicBezTo>
                    <a:cubicBezTo>
                      <a:pt x="3440" y="5232"/>
                      <a:pt x="5250" y="4235"/>
                      <a:pt x="6352" y="3747"/>
                    </a:cubicBezTo>
                    <a:cubicBezTo>
                      <a:pt x="6400" y="3718"/>
                      <a:pt x="6429" y="3660"/>
                      <a:pt x="6419" y="3603"/>
                    </a:cubicBezTo>
                    <a:cubicBezTo>
                      <a:pt x="6247" y="2951"/>
                      <a:pt x="6467" y="2338"/>
                      <a:pt x="6620" y="2032"/>
                    </a:cubicBezTo>
                    <a:cubicBezTo>
                      <a:pt x="6649" y="2175"/>
                      <a:pt x="6697" y="2357"/>
                      <a:pt x="6735" y="2520"/>
                    </a:cubicBezTo>
                    <a:cubicBezTo>
                      <a:pt x="6802" y="2769"/>
                      <a:pt x="6870" y="3038"/>
                      <a:pt x="6927" y="3248"/>
                    </a:cubicBezTo>
                    <a:cubicBezTo>
                      <a:pt x="6944" y="3304"/>
                      <a:pt x="6993" y="3334"/>
                      <a:pt x="7043" y="3334"/>
                    </a:cubicBezTo>
                    <a:cubicBezTo>
                      <a:pt x="7078" y="3334"/>
                      <a:pt x="7114" y="3319"/>
                      <a:pt x="7138" y="3287"/>
                    </a:cubicBezTo>
                    <a:cubicBezTo>
                      <a:pt x="7741" y="2559"/>
                      <a:pt x="8393" y="1878"/>
                      <a:pt x="9111" y="1256"/>
                    </a:cubicBezTo>
                    <a:cubicBezTo>
                      <a:pt x="9456" y="1045"/>
                      <a:pt x="10989" y="384"/>
                      <a:pt x="11420" y="250"/>
                    </a:cubicBezTo>
                    <a:close/>
                    <a:moveTo>
                      <a:pt x="11523" y="0"/>
                    </a:moveTo>
                    <a:cubicBezTo>
                      <a:pt x="11243" y="0"/>
                      <a:pt x="9269" y="885"/>
                      <a:pt x="8968" y="1064"/>
                    </a:cubicBezTo>
                    <a:lnTo>
                      <a:pt x="8948" y="1074"/>
                    </a:lnTo>
                    <a:cubicBezTo>
                      <a:pt x="8278" y="1658"/>
                      <a:pt x="7655" y="2290"/>
                      <a:pt x="7090" y="2971"/>
                    </a:cubicBezTo>
                    <a:cubicBezTo>
                      <a:pt x="7042" y="2817"/>
                      <a:pt x="7004" y="2645"/>
                      <a:pt x="6956" y="2472"/>
                    </a:cubicBezTo>
                    <a:cubicBezTo>
                      <a:pt x="6764" y="1687"/>
                      <a:pt x="6755" y="1658"/>
                      <a:pt x="6659" y="1629"/>
                    </a:cubicBezTo>
                    <a:cubicBezTo>
                      <a:pt x="6611" y="1629"/>
                      <a:pt x="6563" y="1639"/>
                      <a:pt x="6534" y="1677"/>
                    </a:cubicBezTo>
                    <a:cubicBezTo>
                      <a:pt x="6525" y="1687"/>
                      <a:pt x="5940" y="2549"/>
                      <a:pt x="6151" y="3574"/>
                    </a:cubicBezTo>
                    <a:cubicBezTo>
                      <a:pt x="5049" y="4072"/>
                      <a:pt x="3267" y="5050"/>
                      <a:pt x="2788" y="5596"/>
                    </a:cubicBezTo>
                    <a:cubicBezTo>
                      <a:pt x="2511" y="5902"/>
                      <a:pt x="1993" y="6649"/>
                      <a:pt x="1543" y="7310"/>
                    </a:cubicBezTo>
                    <a:cubicBezTo>
                      <a:pt x="1160" y="7866"/>
                      <a:pt x="815" y="8383"/>
                      <a:pt x="681" y="8508"/>
                    </a:cubicBezTo>
                    <a:cubicBezTo>
                      <a:pt x="585" y="8613"/>
                      <a:pt x="470" y="8719"/>
                      <a:pt x="365" y="8815"/>
                    </a:cubicBezTo>
                    <a:cubicBezTo>
                      <a:pt x="106" y="9054"/>
                      <a:pt x="1" y="9150"/>
                      <a:pt x="1" y="9265"/>
                    </a:cubicBezTo>
                    <a:cubicBezTo>
                      <a:pt x="10" y="9313"/>
                      <a:pt x="39" y="9351"/>
                      <a:pt x="77" y="9380"/>
                    </a:cubicBezTo>
                    <a:cubicBezTo>
                      <a:pt x="170" y="9439"/>
                      <a:pt x="657" y="9580"/>
                      <a:pt x="1151" y="9580"/>
                    </a:cubicBezTo>
                    <a:cubicBezTo>
                      <a:pt x="1218" y="9580"/>
                      <a:pt x="1285" y="9577"/>
                      <a:pt x="1351" y="9571"/>
                    </a:cubicBezTo>
                    <a:lnTo>
                      <a:pt x="1351" y="9571"/>
                    </a:lnTo>
                    <a:cubicBezTo>
                      <a:pt x="1093" y="10625"/>
                      <a:pt x="891" y="11650"/>
                      <a:pt x="891" y="11861"/>
                    </a:cubicBezTo>
                    <a:cubicBezTo>
                      <a:pt x="891" y="11890"/>
                      <a:pt x="968" y="14582"/>
                      <a:pt x="1179" y="14774"/>
                    </a:cubicBezTo>
                    <a:cubicBezTo>
                      <a:pt x="1195" y="14797"/>
                      <a:pt x="1223" y="14814"/>
                      <a:pt x="1254" y="14814"/>
                    </a:cubicBezTo>
                    <a:cubicBezTo>
                      <a:pt x="1261" y="14814"/>
                      <a:pt x="1268" y="14814"/>
                      <a:pt x="1275" y="14812"/>
                    </a:cubicBezTo>
                    <a:cubicBezTo>
                      <a:pt x="1418" y="14802"/>
                      <a:pt x="1696" y="14601"/>
                      <a:pt x="1888" y="14457"/>
                    </a:cubicBezTo>
                    <a:cubicBezTo>
                      <a:pt x="2070" y="14697"/>
                      <a:pt x="2300" y="14888"/>
                      <a:pt x="2568" y="15042"/>
                    </a:cubicBezTo>
                    <a:cubicBezTo>
                      <a:pt x="2582" y="15051"/>
                      <a:pt x="2599" y="15056"/>
                      <a:pt x="2617" y="15056"/>
                    </a:cubicBezTo>
                    <a:cubicBezTo>
                      <a:pt x="2635" y="15056"/>
                      <a:pt x="2654" y="15051"/>
                      <a:pt x="2673" y="15042"/>
                    </a:cubicBezTo>
                    <a:cubicBezTo>
                      <a:pt x="2712" y="15023"/>
                      <a:pt x="2731" y="14994"/>
                      <a:pt x="2740" y="14956"/>
                    </a:cubicBezTo>
                    <a:cubicBezTo>
                      <a:pt x="2740" y="14956"/>
                      <a:pt x="2855" y="14467"/>
                      <a:pt x="3296" y="14342"/>
                    </a:cubicBezTo>
                    <a:cubicBezTo>
                      <a:pt x="3390" y="14313"/>
                      <a:pt x="3486" y="14300"/>
                      <a:pt x="3582" y="14300"/>
                    </a:cubicBezTo>
                    <a:cubicBezTo>
                      <a:pt x="4090" y="14300"/>
                      <a:pt x="4613" y="14671"/>
                      <a:pt x="4839" y="15090"/>
                    </a:cubicBezTo>
                    <a:cubicBezTo>
                      <a:pt x="4839" y="15099"/>
                      <a:pt x="4848" y="15109"/>
                      <a:pt x="4867" y="15128"/>
                    </a:cubicBezTo>
                    <a:cubicBezTo>
                      <a:pt x="4877" y="15138"/>
                      <a:pt x="6065" y="16038"/>
                      <a:pt x="6400" y="16038"/>
                    </a:cubicBezTo>
                    <a:cubicBezTo>
                      <a:pt x="6410" y="16048"/>
                      <a:pt x="6419" y="16048"/>
                      <a:pt x="6429" y="16048"/>
                    </a:cubicBezTo>
                    <a:cubicBezTo>
                      <a:pt x="6486" y="16009"/>
                      <a:pt x="6534" y="15952"/>
                      <a:pt x="6544" y="15875"/>
                    </a:cubicBezTo>
                    <a:cubicBezTo>
                      <a:pt x="6640" y="15482"/>
                      <a:pt x="6601" y="14409"/>
                      <a:pt x="5921" y="13509"/>
                    </a:cubicBezTo>
                    <a:cubicBezTo>
                      <a:pt x="7195" y="12647"/>
                      <a:pt x="9169" y="10175"/>
                      <a:pt x="9590" y="8345"/>
                    </a:cubicBezTo>
                    <a:cubicBezTo>
                      <a:pt x="10577" y="9811"/>
                      <a:pt x="13739" y="12139"/>
                      <a:pt x="14141" y="12168"/>
                    </a:cubicBezTo>
                    <a:cubicBezTo>
                      <a:pt x="14189" y="12168"/>
                      <a:pt x="14246" y="12149"/>
                      <a:pt x="14275" y="12101"/>
                    </a:cubicBezTo>
                    <a:cubicBezTo>
                      <a:pt x="14438" y="11880"/>
                      <a:pt x="14409" y="10874"/>
                      <a:pt x="14333" y="10242"/>
                    </a:cubicBezTo>
                    <a:lnTo>
                      <a:pt x="14333" y="10242"/>
                    </a:lnTo>
                    <a:cubicBezTo>
                      <a:pt x="15396" y="10896"/>
                      <a:pt x="16717" y="11148"/>
                      <a:pt x="17314" y="11148"/>
                    </a:cubicBezTo>
                    <a:cubicBezTo>
                      <a:pt x="17443" y="11148"/>
                      <a:pt x="17539" y="11136"/>
                      <a:pt x="17590" y="11114"/>
                    </a:cubicBezTo>
                    <a:cubicBezTo>
                      <a:pt x="17638" y="11095"/>
                      <a:pt x="17676" y="11056"/>
                      <a:pt x="17676" y="10999"/>
                    </a:cubicBezTo>
                    <a:cubicBezTo>
                      <a:pt x="17686" y="10961"/>
                      <a:pt x="17705" y="10846"/>
                      <a:pt x="16919" y="9476"/>
                    </a:cubicBezTo>
                    <a:lnTo>
                      <a:pt x="16919" y="9476"/>
                    </a:lnTo>
                    <a:cubicBezTo>
                      <a:pt x="17944" y="10252"/>
                      <a:pt x="19276" y="11076"/>
                      <a:pt x="19822" y="11258"/>
                    </a:cubicBezTo>
                    <a:cubicBezTo>
                      <a:pt x="19851" y="11995"/>
                      <a:pt x="19611" y="13739"/>
                      <a:pt x="19477" y="14314"/>
                    </a:cubicBezTo>
                    <a:cubicBezTo>
                      <a:pt x="19468" y="14352"/>
                      <a:pt x="19487" y="14400"/>
                      <a:pt x="19525" y="14429"/>
                    </a:cubicBezTo>
                    <a:cubicBezTo>
                      <a:pt x="20180" y="14931"/>
                      <a:pt x="21168" y="15259"/>
                      <a:pt x="21515" y="15259"/>
                    </a:cubicBezTo>
                    <a:cubicBezTo>
                      <a:pt x="21559" y="15259"/>
                      <a:pt x="21592" y="15254"/>
                      <a:pt x="21614" y="15243"/>
                    </a:cubicBezTo>
                    <a:cubicBezTo>
                      <a:pt x="21661" y="15224"/>
                      <a:pt x="21690" y="15176"/>
                      <a:pt x="21690" y="15128"/>
                    </a:cubicBezTo>
                    <a:cubicBezTo>
                      <a:pt x="21690" y="14984"/>
                      <a:pt x="21326" y="13739"/>
                      <a:pt x="20703" y="12953"/>
                    </a:cubicBezTo>
                    <a:cubicBezTo>
                      <a:pt x="21719" y="12838"/>
                      <a:pt x="22974" y="12436"/>
                      <a:pt x="22955" y="12139"/>
                    </a:cubicBezTo>
                    <a:cubicBezTo>
                      <a:pt x="22936" y="11947"/>
                      <a:pt x="22227" y="10290"/>
                      <a:pt x="21422" y="9456"/>
                    </a:cubicBezTo>
                    <a:cubicBezTo>
                      <a:pt x="22265" y="8930"/>
                      <a:pt x="23118" y="7684"/>
                      <a:pt x="23003" y="7406"/>
                    </a:cubicBezTo>
                    <a:cubicBezTo>
                      <a:pt x="22945" y="7282"/>
                      <a:pt x="22629" y="7081"/>
                      <a:pt x="21527" y="6477"/>
                    </a:cubicBezTo>
                    <a:cubicBezTo>
                      <a:pt x="21326" y="6372"/>
                      <a:pt x="21125" y="6257"/>
                      <a:pt x="21067" y="6228"/>
                    </a:cubicBezTo>
                    <a:cubicBezTo>
                      <a:pt x="20339" y="5279"/>
                      <a:pt x="18768" y="4235"/>
                      <a:pt x="17504" y="3833"/>
                    </a:cubicBezTo>
                    <a:cubicBezTo>
                      <a:pt x="17935" y="3201"/>
                      <a:pt x="18203" y="2223"/>
                      <a:pt x="18174" y="1984"/>
                    </a:cubicBezTo>
                    <a:cubicBezTo>
                      <a:pt x="18174" y="1936"/>
                      <a:pt x="18146" y="1888"/>
                      <a:pt x="18117" y="1859"/>
                    </a:cubicBezTo>
                    <a:cubicBezTo>
                      <a:pt x="18098" y="1848"/>
                      <a:pt x="18073" y="1830"/>
                      <a:pt x="17915" y="1830"/>
                    </a:cubicBezTo>
                    <a:cubicBezTo>
                      <a:pt x="17678" y="1830"/>
                      <a:pt x="17139" y="1870"/>
                      <a:pt x="15865" y="2032"/>
                    </a:cubicBezTo>
                    <a:cubicBezTo>
                      <a:pt x="14950" y="1904"/>
                      <a:pt x="13968" y="1767"/>
                      <a:pt x="12979" y="1767"/>
                    </a:cubicBezTo>
                    <a:cubicBezTo>
                      <a:pt x="12260" y="1767"/>
                      <a:pt x="11538" y="1840"/>
                      <a:pt x="10836" y="2041"/>
                    </a:cubicBezTo>
                    <a:cubicBezTo>
                      <a:pt x="11133" y="1505"/>
                      <a:pt x="11765" y="307"/>
                      <a:pt x="11650" y="87"/>
                    </a:cubicBezTo>
                    <a:cubicBezTo>
                      <a:pt x="11631" y="39"/>
                      <a:pt x="11583" y="10"/>
                      <a:pt x="11535" y="1"/>
                    </a:cubicBezTo>
                    <a:cubicBezTo>
                      <a:pt x="11532" y="0"/>
                      <a:pt x="11528" y="0"/>
                      <a:pt x="115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2102;p65">
                <a:extLst>
                  <a:ext uri="{FF2B5EF4-FFF2-40B4-BE49-F238E27FC236}">
                    <a16:creationId xmlns:a16="http://schemas.microsoft.com/office/drawing/2014/main" xmlns="" id="{C6F1A5BC-2A03-4D9D-BC93-C1EE54A77445}"/>
                  </a:ext>
                </a:extLst>
              </p:cNvPr>
              <p:cNvSpPr/>
              <p:nvPr/>
            </p:nvSpPr>
            <p:spPr>
              <a:xfrm>
                <a:off x="4431649" y="3227019"/>
                <a:ext cx="48191" cy="205724"/>
              </a:xfrm>
              <a:custGeom>
                <a:avLst/>
                <a:gdLst/>
                <a:ahLst/>
                <a:cxnLst/>
                <a:rect l="l" t="t" r="r" b="b"/>
                <a:pathLst>
                  <a:path w="774" h="3304" extrusionOk="0">
                    <a:moveTo>
                      <a:pt x="49" y="0"/>
                    </a:moveTo>
                    <a:cubicBezTo>
                      <a:pt x="46" y="0"/>
                      <a:pt x="42" y="1"/>
                      <a:pt x="39" y="3"/>
                    </a:cubicBezTo>
                    <a:cubicBezTo>
                      <a:pt x="19" y="3"/>
                      <a:pt x="0" y="22"/>
                      <a:pt x="0" y="41"/>
                    </a:cubicBezTo>
                    <a:cubicBezTo>
                      <a:pt x="19" y="309"/>
                      <a:pt x="48" y="577"/>
                      <a:pt x="87" y="846"/>
                    </a:cubicBezTo>
                    <a:cubicBezTo>
                      <a:pt x="125" y="1104"/>
                      <a:pt x="163" y="1373"/>
                      <a:pt x="211" y="1631"/>
                    </a:cubicBezTo>
                    <a:cubicBezTo>
                      <a:pt x="249" y="1899"/>
                      <a:pt x="297" y="2158"/>
                      <a:pt x="345" y="2426"/>
                    </a:cubicBezTo>
                    <a:cubicBezTo>
                      <a:pt x="403" y="2685"/>
                      <a:pt x="451" y="2953"/>
                      <a:pt x="518" y="3212"/>
                    </a:cubicBezTo>
                    <a:lnTo>
                      <a:pt x="518" y="3202"/>
                    </a:lnTo>
                    <a:cubicBezTo>
                      <a:pt x="530" y="3273"/>
                      <a:pt x="582" y="3304"/>
                      <a:pt x="635" y="3304"/>
                    </a:cubicBezTo>
                    <a:cubicBezTo>
                      <a:pt x="704" y="3304"/>
                      <a:pt x="773" y="3251"/>
                      <a:pt x="757" y="3164"/>
                    </a:cubicBezTo>
                    <a:cubicBezTo>
                      <a:pt x="719" y="2896"/>
                      <a:pt x="671" y="2628"/>
                      <a:pt x="623" y="2369"/>
                    </a:cubicBezTo>
                    <a:cubicBezTo>
                      <a:pt x="585" y="2110"/>
                      <a:pt x="527" y="1842"/>
                      <a:pt x="470" y="1583"/>
                    </a:cubicBezTo>
                    <a:cubicBezTo>
                      <a:pt x="412" y="1325"/>
                      <a:pt x="364" y="1066"/>
                      <a:pt x="297" y="807"/>
                    </a:cubicBezTo>
                    <a:cubicBezTo>
                      <a:pt x="230" y="539"/>
                      <a:pt x="163" y="280"/>
                      <a:pt x="77" y="31"/>
                    </a:cubicBezTo>
                    <a:cubicBezTo>
                      <a:pt x="77" y="16"/>
                      <a:pt x="64" y="0"/>
                      <a:pt x="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2103;p65">
                <a:extLst>
                  <a:ext uri="{FF2B5EF4-FFF2-40B4-BE49-F238E27FC236}">
                    <a16:creationId xmlns:a16="http://schemas.microsoft.com/office/drawing/2014/main" xmlns="" id="{2AB8183E-F1C0-47CD-B221-698DFF62A980}"/>
                  </a:ext>
                </a:extLst>
              </p:cNvPr>
              <p:cNvSpPr/>
              <p:nvPr/>
            </p:nvSpPr>
            <p:spPr>
              <a:xfrm>
                <a:off x="4391301" y="3303420"/>
                <a:ext cx="87541" cy="117370"/>
              </a:xfrm>
              <a:custGeom>
                <a:avLst/>
                <a:gdLst/>
                <a:ahLst/>
                <a:cxnLst/>
                <a:rect l="l" t="t" r="r" b="b"/>
                <a:pathLst>
                  <a:path w="1406" h="1885" extrusionOk="0">
                    <a:moveTo>
                      <a:pt x="45" y="1"/>
                    </a:moveTo>
                    <a:cubicBezTo>
                      <a:pt x="21" y="1"/>
                      <a:pt x="0" y="19"/>
                      <a:pt x="6" y="50"/>
                    </a:cubicBezTo>
                    <a:cubicBezTo>
                      <a:pt x="121" y="385"/>
                      <a:pt x="275" y="711"/>
                      <a:pt x="466" y="1017"/>
                    </a:cubicBezTo>
                    <a:cubicBezTo>
                      <a:pt x="562" y="1171"/>
                      <a:pt x="667" y="1324"/>
                      <a:pt x="782" y="1468"/>
                    </a:cubicBezTo>
                    <a:cubicBezTo>
                      <a:pt x="897" y="1602"/>
                      <a:pt x="1032" y="1736"/>
                      <a:pt x="1166" y="1860"/>
                    </a:cubicBezTo>
                    <a:cubicBezTo>
                      <a:pt x="1188" y="1877"/>
                      <a:pt x="1212" y="1885"/>
                      <a:pt x="1235" y="1885"/>
                    </a:cubicBezTo>
                    <a:cubicBezTo>
                      <a:pt x="1328" y="1885"/>
                      <a:pt x="1405" y="1763"/>
                      <a:pt x="1329" y="1678"/>
                    </a:cubicBezTo>
                    <a:cubicBezTo>
                      <a:pt x="1204" y="1563"/>
                      <a:pt x="1079" y="1439"/>
                      <a:pt x="964" y="1314"/>
                    </a:cubicBezTo>
                    <a:cubicBezTo>
                      <a:pt x="850" y="1180"/>
                      <a:pt x="744" y="1046"/>
                      <a:pt x="639" y="912"/>
                    </a:cubicBezTo>
                    <a:cubicBezTo>
                      <a:pt x="533" y="768"/>
                      <a:pt x="438" y="625"/>
                      <a:pt x="351" y="471"/>
                    </a:cubicBezTo>
                    <a:cubicBezTo>
                      <a:pt x="256" y="328"/>
                      <a:pt x="160" y="174"/>
                      <a:pt x="83" y="21"/>
                    </a:cubicBezTo>
                    <a:cubicBezTo>
                      <a:pt x="73" y="7"/>
                      <a:pt x="58" y="1"/>
                      <a:pt x="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2104;p65">
                <a:extLst>
                  <a:ext uri="{FF2B5EF4-FFF2-40B4-BE49-F238E27FC236}">
                    <a16:creationId xmlns:a16="http://schemas.microsoft.com/office/drawing/2014/main" xmlns="" id="{52468F76-A0C6-461C-A963-342AE756A815}"/>
                  </a:ext>
                </a:extLst>
              </p:cNvPr>
              <p:cNvSpPr/>
              <p:nvPr/>
            </p:nvSpPr>
            <p:spPr>
              <a:xfrm>
                <a:off x="4887307" y="3139037"/>
                <a:ext cx="76209" cy="146198"/>
              </a:xfrm>
              <a:custGeom>
                <a:avLst/>
                <a:gdLst/>
                <a:ahLst/>
                <a:cxnLst/>
                <a:rect l="l" t="t" r="r" b="b"/>
                <a:pathLst>
                  <a:path w="1224" h="2348" extrusionOk="0">
                    <a:moveTo>
                      <a:pt x="47" y="1"/>
                    </a:moveTo>
                    <a:cubicBezTo>
                      <a:pt x="23" y="1"/>
                      <a:pt x="0" y="18"/>
                      <a:pt x="11" y="46"/>
                    </a:cubicBezTo>
                    <a:cubicBezTo>
                      <a:pt x="78" y="448"/>
                      <a:pt x="193" y="841"/>
                      <a:pt x="347" y="1224"/>
                    </a:cubicBezTo>
                    <a:cubicBezTo>
                      <a:pt x="509" y="1607"/>
                      <a:pt x="711" y="1971"/>
                      <a:pt x="960" y="2307"/>
                    </a:cubicBezTo>
                    <a:lnTo>
                      <a:pt x="969" y="2307"/>
                    </a:lnTo>
                    <a:cubicBezTo>
                      <a:pt x="996" y="2335"/>
                      <a:pt x="1026" y="2347"/>
                      <a:pt x="1056" y="2347"/>
                    </a:cubicBezTo>
                    <a:cubicBezTo>
                      <a:pt x="1144" y="2347"/>
                      <a:pt x="1223" y="2239"/>
                      <a:pt x="1151" y="2153"/>
                    </a:cubicBezTo>
                    <a:cubicBezTo>
                      <a:pt x="893" y="1847"/>
                      <a:pt x="672" y="1511"/>
                      <a:pt x="500" y="1157"/>
                    </a:cubicBezTo>
                    <a:cubicBezTo>
                      <a:pt x="318" y="793"/>
                      <a:pt x="184" y="419"/>
                      <a:pt x="88" y="36"/>
                    </a:cubicBezTo>
                    <a:cubicBezTo>
                      <a:pt x="84" y="11"/>
                      <a:pt x="65" y="1"/>
                      <a:pt x="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2105;p65">
                <a:extLst>
                  <a:ext uri="{FF2B5EF4-FFF2-40B4-BE49-F238E27FC236}">
                    <a16:creationId xmlns:a16="http://schemas.microsoft.com/office/drawing/2014/main" xmlns="" id="{4A3A3A9D-27ED-4EB1-8863-739DF9A7A9E4}"/>
                  </a:ext>
                </a:extLst>
              </p:cNvPr>
              <p:cNvSpPr/>
              <p:nvPr/>
            </p:nvSpPr>
            <p:spPr>
              <a:xfrm>
                <a:off x="4899324" y="3270481"/>
                <a:ext cx="63881" cy="58903"/>
              </a:xfrm>
              <a:custGeom>
                <a:avLst/>
                <a:gdLst/>
                <a:ahLst/>
                <a:cxnLst/>
                <a:rect l="l" t="t" r="r" b="b"/>
                <a:pathLst>
                  <a:path w="1026" h="946" extrusionOk="0">
                    <a:moveTo>
                      <a:pt x="44" y="0"/>
                    </a:moveTo>
                    <a:cubicBezTo>
                      <a:pt x="39" y="0"/>
                      <a:pt x="34" y="1"/>
                      <a:pt x="29" y="4"/>
                    </a:cubicBezTo>
                    <a:cubicBezTo>
                      <a:pt x="10" y="14"/>
                      <a:pt x="0" y="42"/>
                      <a:pt x="19" y="61"/>
                    </a:cubicBezTo>
                    <a:cubicBezTo>
                      <a:pt x="201" y="406"/>
                      <a:pt x="460" y="694"/>
                      <a:pt x="776" y="924"/>
                    </a:cubicBezTo>
                    <a:lnTo>
                      <a:pt x="795" y="933"/>
                    </a:lnTo>
                    <a:cubicBezTo>
                      <a:pt x="814" y="942"/>
                      <a:pt x="832" y="946"/>
                      <a:pt x="849" y="946"/>
                    </a:cubicBezTo>
                    <a:cubicBezTo>
                      <a:pt x="962" y="946"/>
                      <a:pt x="1026" y="771"/>
                      <a:pt x="901" y="713"/>
                    </a:cubicBezTo>
                    <a:cubicBezTo>
                      <a:pt x="575" y="550"/>
                      <a:pt x="297" y="311"/>
                      <a:pt x="77" y="23"/>
                    </a:cubicBezTo>
                    <a:cubicBezTo>
                      <a:pt x="70" y="9"/>
                      <a:pt x="58" y="0"/>
                      <a:pt x="44" y="0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2106;p65">
                <a:extLst>
                  <a:ext uri="{FF2B5EF4-FFF2-40B4-BE49-F238E27FC236}">
                    <a16:creationId xmlns:a16="http://schemas.microsoft.com/office/drawing/2014/main" xmlns="" id="{126E9562-5FC7-4C63-9A2B-E7852A93D80C}"/>
                  </a:ext>
                </a:extLst>
              </p:cNvPr>
              <p:cNvSpPr/>
              <p:nvPr/>
            </p:nvSpPr>
            <p:spPr>
              <a:xfrm>
                <a:off x="4942163" y="3270232"/>
                <a:ext cx="134362" cy="87171"/>
              </a:xfrm>
              <a:custGeom>
                <a:avLst/>
                <a:gdLst/>
                <a:ahLst/>
                <a:cxnLst/>
                <a:rect l="l" t="t" r="r" b="b"/>
                <a:pathLst>
                  <a:path w="2158" h="1400" extrusionOk="0">
                    <a:moveTo>
                      <a:pt x="173" y="0"/>
                    </a:moveTo>
                    <a:cubicBezTo>
                      <a:pt x="85" y="0"/>
                      <a:pt x="1" y="108"/>
                      <a:pt x="79" y="200"/>
                    </a:cubicBezTo>
                    <a:cubicBezTo>
                      <a:pt x="663" y="928"/>
                      <a:pt x="1247" y="1177"/>
                      <a:pt x="1286" y="1186"/>
                    </a:cubicBezTo>
                    <a:lnTo>
                      <a:pt x="1937" y="1388"/>
                    </a:lnTo>
                    <a:cubicBezTo>
                      <a:pt x="1942" y="1392"/>
                      <a:pt x="1949" y="1395"/>
                      <a:pt x="1956" y="1395"/>
                    </a:cubicBezTo>
                    <a:cubicBezTo>
                      <a:pt x="1964" y="1395"/>
                      <a:pt x="1971" y="1392"/>
                      <a:pt x="1976" y="1388"/>
                    </a:cubicBezTo>
                    <a:lnTo>
                      <a:pt x="1976" y="1397"/>
                    </a:lnTo>
                    <a:cubicBezTo>
                      <a:pt x="1984" y="1399"/>
                      <a:pt x="1992" y="1399"/>
                      <a:pt x="2000" y="1399"/>
                    </a:cubicBezTo>
                    <a:cubicBezTo>
                      <a:pt x="2133" y="1399"/>
                      <a:pt x="2158" y="1185"/>
                      <a:pt x="2004" y="1158"/>
                    </a:cubicBezTo>
                    <a:lnTo>
                      <a:pt x="1362" y="966"/>
                    </a:lnTo>
                    <a:cubicBezTo>
                      <a:pt x="931" y="746"/>
                      <a:pt x="558" y="429"/>
                      <a:pt x="261" y="46"/>
                    </a:cubicBezTo>
                    <a:cubicBezTo>
                      <a:pt x="236" y="14"/>
                      <a:pt x="204" y="0"/>
                      <a:pt x="1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2107;p65">
                <a:extLst>
                  <a:ext uri="{FF2B5EF4-FFF2-40B4-BE49-F238E27FC236}">
                    <a16:creationId xmlns:a16="http://schemas.microsoft.com/office/drawing/2014/main" xmlns="" id="{FE62D987-15E7-45D4-B478-A346730AE674}"/>
                  </a:ext>
                </a:extLst>
              </p:cNvPr>
              <p:cNvSpPr/>
              <p:nvPr/>
            </p:nvSpPr>
            <p:spPr>
              <a:xfrm>
                <a:off x="4543789" y="3219983"/>
                <a:ext cx="242201" cy="230941"/>
              </a:xfrm>
              <a:custGeom>
                <a:avLst/>
                <a:gdLst/>
                <a:ahLst/>
                <a:cxnLst/>
                <a:rect l="l" t="t" r="r" b="b"/>
                <a:pathLst>
                  <a:path w="3890" h="3709" extrusionOk="0">
                    <a:moveTo>
                      <a:pt x="1859" y="1"/>
                    </a:moveTo>
                    <a:lnTo>
                      <a:pt x="1160" y="997"/>
                    </a:lnTo>
                    <a:lnTo>
                      <a:pt x="0" y="1409"/>
                    </a:lnTo>
                    <a:lnTo>
                      <a:pt x="776" y="2444"/>
                    </a:lnTo>
                    <a:lnTo>
                      <a:pt x="882" y="3708"/>
                    </a:lnTo>
                    <a:lnTo>
                      <a:pt x="2060" y="3344"/>
                    </a:lnTo>
                    <a:lnTo>
                      <a:pt x="3286" y="3708"/>
                    </a:lnTo>
                    <a:lnTo>
                      <a:pt x="3239" y="2444"/>
                    </a:lnTo>
                    <a:lnTo>
                      <a:pt x="3890" y="1409"/>
                    </a:lnTo>
                    <a:lnTo>
                      <a:pt x="2683" y="997"/>
                    </a:lnTo>
                    <a:lnTo>
                      <a:pt x="185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2108;p65">
                <a:extLst>
                  <a:ext uri="{FF2B5EF4-FFF2-40B4-BE49-F238E27FC236}">
                    <a16:creationId xmlns:a16="http://schemas.microsoft.com/office/drawing/2014/main" xmlns="" id="{A7845FB5-AD88-4317-AE06-007F5C40BA31}"/>
                  </a:ext>
                </a:extLst>
              </p:cNvPr>
              <p:cNvSpPr/>
              <p:nvPr/>
            </p:nvSpPr>
            <p:spPr>
              <a:xfrm>
                <a:off x="4535446" y="3212823"/>
                <a:ext cx="258327" cy="245635"/>
              </a:xfrm>
              <a:custGeom>
                <a:avLst/>
                <a:gdLst/>
                <a:ahLst/>
                <a:cxnLst/>
                <a:rect l="l" t="t" r="r" b="b"/>
                <a:pathLst>
                  <a:path w="4149" h="3945" extrusionOk="0">
                    <a:moveTo>
                      <a:pt x="2003" y="317"/>
                    </a:moveTo>
                    <a:lnTo>
                      <a:pt x="2721" y="1198"/>
                    </a:lnTo>
                    <a:cubicBezTo>
                      <a:pt x="2731" y="1217"/>
                      <a:pt x="2750" y="1227"/>
                      <a:pt x="2769" y="1237"/>
                    </a:cubicBezTo>
                    <a:lnTo>
                      <a:pt x="3842" y="1591"/>
                    </a:lnTo>
                    <a:lnTo>
                      <a:pt x="3267" y="2501"/>
                    </a:lnTo>
                    <a:cubicBezTo>
                      <a:pt x="3258" y="2520"/>
                      <a:pt x="3248" y="2539"/>
                      <a:pt x="3248" y="2568"/>
                    </a:cubicBezTo>
                    <a:lnTo>
                      <a:pt x="3296" y="3660"/>
                    </a:lnTo>
                    <a:lnTo>
                      <a:pt x="3296" y="3660"/>
                    </a:lnTo>
                    <a:lnTo>
                      <a:pt x="2232" y="3344"/>
                    </a:lnTo>
                    <a:cubicBezTo>
                      <a:pt x="2218" y="3339"/>
                      <a:pt x="2206" y="3337"/>
                      <a:pt x="2195" y="3337"/>
                    </a:cubicBezTo>
                    <a:cubicBezTo>
                      <a:pt x="2185" y="3337"/>
                      <a:pt x="2175" y="3339"/>
                      <a:pt x="2165" y="3344"/>
                    </a:cubicBezTo>
                    <a:lnTo>
                      <a:pt x="1121" y="3660"/>
                    </a:lnTo>
                    <a:lnTo>
                      <a:pt x="1035" y="2549"/>
                    </a:lnTo>
                    <a:cubicBezTo>
                      <a:pt x="1025" y="2530"/>
                      <a:pt x="1025" y="2511"/>
                      <a:pt x="1006" y="2492"/>
                    </a:cubicBezTo>
                    <a:lnTo>
                      <a:pt x="326" y="1591"/>
                    </a:lnTo>
                    <a:lnTo>
                      <a:pt x="1332" y="1237"/>
                    </a:lnTo>
                    <a:cubicBezTo>
                      <a:pt x="1361" y="1227"/>
                      <a:pt x="1380" y="1208"/>
                      <a:pt x="1389" y="1189"/>
                    </a:cubicBezTo>
                    <a:lnTo>
                      <a:pt x="2003" y="317"/>
                    </a:lnTo>
                    <a:close/>
                    <a:moveTo>
                      <a:pt x="1983" y="1"/>
                    </a:moveTo>
                    <a:cubicBezTo>
                      <a:pt x="1945" y="1"/>
                      <a:pt x="1916" y="20"/>
                      <a:pt x="1888" y="49"/>
                    </a:cubicBezTo>
                    <a:lnTo>
                      <a:pt x="1217" y="1026"/>
                    </a:lnTo>
                    <a:lnTo>
                      <a:pt x="87" y="1419"/>
                    </a:lnTo>
                    <a:cubicBezTo>
                      <a:pt x="58" y="1438"/>
                      <a:pt x="29" y="1466"/>
                      <a:pt x="19" y="1505"/>
                    </a:cubicBezTo>
                    <a:cubicBezTo>
                      <a:pt x="0" y="1534"/>
                      <a:pt x="10" y="1572"/>
                      <a:pt x="29" y="1610"/>
                    </a:cubicBezTo>
                    <a:lnTo>
                      <a:pt x="795" y="2616"/>
                    </a:lnTo>
                    <a:lnTo>
                      <a:pt x="901" y="3833"/>
                    </a:lnTo>
                    <a:cubicBezTo>
                      <a:pt x="901" y="3871"/>
                      <a:pt x="920" y="3900"/>
                      <a:pt x="949" y="3929"/>
                    </a:cubicBezTo>
                    <a:cubicBezTo>
                      <a:pt x="966" y="3940"/>
                      <a:pt x="986" y="3944"/>
                      <a:pt x="1007" y="3944"/>
                    </a:cubicBezTo>
                    <a:cubicBezTo>
                      <a:pt x="1022" y="3944"/>
                      <a:pt x="1038" y="3942"/>
                      <a:pt x="1054" y="3938"/>
                    </a:cubicBezTo>
                    <a:lnTo>
                      <a:pt x="2194" y="3584"/>
                    </a:lnTo>
                    <a:lnTo>
                      <a:pt x="3392" y="3938"/>
                    </a:lnTo>
                    <a:lnTo>
                      <a:pt x="3420" y="3938"/>
                    </a:lnTo>
                    <a:cubicBezTo>
                      <a:pt x="3449" y="3938"/>
                      <a:pt x="3478" y="3938"/>
                      <a:pt x="3497" y="3919"/>
                    </a:cubicBezTo>
                    <a:cubicBezTo>
                      <a:pt x="3526" y="3900"/>
                      <a:pt x="3545" y="3862"/>
                      <a:pt x="3545" y="3823"/>
                    </a:cubicBezTo>
                    <a:lnTo>
                      <a:pt x="3487" y="2597"/>
                    </a:lnTo>
                    <a:lnTo>
                      <a:pt x="4129" y="1601"/>
                    </a:lnTo>
                    <a:cubicBezTo>
                      <a:pt x="4149" y="1572"/>
                      <a:pt x="4149" y="1534"/>
                      <a:pt x="4139" y="1495"/>
                    </a:cubicBezTo>
                    <a:cubicBezTo>
                      <a:pt x="4129" y="1457"/>
                      <a:pt x="4101" y="1438"/>
                      <a:pt x="4062" y="1419"/>
                    </a:cubicBezTo>
                    <a:lnTo>
                      <a:pt x="2884" y="1016"/>
                    </a:lnTo>
                    <a:lnTo>
                      <a:pt x="2079" y="39"/>
                    </a:lnTo>
                    <a:cubicBezTo>
                      <a:pt x="2060" y="10"/>
                      <a:pt x="2022" y="1"/>
                      <a:pt x="19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" name="Google Shape;2109;p65">
              <a:extLst>
                <a:ext uri="{FF2B5EF4-FFF2-40B4-BE49-F238E27FC236}">
                  <a16:creationId xmlns:a16="http://schemas.microsoft.com/office/drawing/2014/main" xmlns="" id="{5D95F9DC-60A6-4C18-9543-A8D3493F62EE}"/>
                </a:ext>
              </a:extLst>
            </p:cNvPr>
            <p:cNvGrpSpPr/>
            <p:nvPr/>
          </p:nvGrpSpPr>
          <p:grpSpPr>
            <a:xfrm>
              <a:off x="5077274" y="1144436"/>
              <a:ext cx="935375" cy="1234114"/>
              <a:chOff x="7021150" y="1817150"/>
              <a:chExt cx="1568494" cy="2359847"/>
            </a:xfrm>
          </p:grpSpPr>
          <p:sp>
            <p:nvSpPr>
              <p:cNvPr id="12" name="Google Shape;2110;p65">
                <a:extLst>
                  <a:ext uri="{FF2B5EF4-FFF2-40B4-BE49-F238E27FC236}">
                    <a16:creationId xmlns:a16="http://schemas.microsoft.com/office/drawing/2014/main" xmlns="" id="{6C264BDF-CD4E-445E-99B7-FF8C9B5A36DF}"/>
                  </a:ext>
                </a:extLst>
              </p:cNvPr>
              <p:cNvSpPr/>
              <p:nvPr/>
            </p:nvSpPr>
            <p:spPr>
              <a:xfrm>
                <a:off x="7800960" y="3820430"/>
                <a:ext cx="184673" cy="260830"/>
              </a:xfrm>
              <a:custGeom>
                <a:avLst/>
                <a:gdLst/>
                <a:ahLst/>
                <a:cxnLst/>
                <a:rect l="l" t="t" r="r" b="b"/>
                <a:pathLst>
                  <a:path w="3181" h="4493" extrusionOk="0">
                    <a:moveTo>
                      <a:pt x="1332" y="0"/>
                    </a:moveTo>
                    <a:cubicBezTo>
                      <a:pt x="1332" y="0"/>
                      <a:pt x="287" y="479"/>
                      <a:pt x="125" y="1562"/>
                    </a:cubicBezTo>
                    <a:cubicBezTo>
                      <a:pt x="0" y="2443"/>
                      <a:pt x="738" y="2941"/>
                      <a:pt x="738" y="2941"/>
                    </a:cubicBezTo>
                    <a:cubicBezTo>
                      <a:pt x="738" y="2941"/>
                      <a:pt x="1600" y="4187"/>
                      <a:pt x="1696" y="4340"/>
                    </a:cubicBezTo>
                    <a:cubicBezTo>
                      <a:pt x="1741" y="4425"/>
                      <a:pt x="1852" y="4492"/>
                      <a:pt x="1980" y="4492"/>
                    </a:cubicBezTo>
                    <a:cubicBezTo>
                      <a:pt x="2095" y="4492"/>
                      <a:pt x="2223" y="4438"/>
                      <a:pt x="2328" y="4292"/>
                    </a:cubicBezTo>
                    <a:cubicBezTo>
                      <a:pt x="2548" y="3976"/>
                      <a:pt x="2999" y="2232"/>
                      <a:pt x="3085" y="1629"/>
                    </a:cubicBezTo>
                    <a:cubicBezTo>
                      <a:pt x="3181" y="1016"/>
                      <a:pt x="3018" y="527"/>
                      <a:pt x="2836" y="460"/>
                    </a:cubicBezTo>
                    <a:cubicBezTo>
                      <a:pt x="2654" y="393"/>
                      <a:pt x="1332" y="0"/>
                      <a:pt x="133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2111;p65">
                <a:extLst>
                  <a:ext uri="{FF2B5EF4-FFF2-40B4-BE49-F238E27FC236}">
                    <a16:creationId xmlns:a16="http://schemas.microsoft.com/office/drawing/2014/main" xmlns="" id="{035DA298-6D7C-4EA9-A751-39CFB8E9D75A}"/>
                  </a:ext>
                </a:extLst>
              </p:cNvPr>
              <p:cNvSpPr/>
              <p:nvPr/>
            </p:nvSpPr>
            <p:spPr>
              <a:xfrm>
                <a:off x="7793703" y="3813289"/>
                <a:ext cx="198606" cy="274704"/>
              </a:xfrm>
              <a:custGeom>
                <a:avLst/>
                <a:gdLst/>
                <a:ahLst/>
                <a:cxnLst/>
                <a:rect l="l" t="t" r="r" b="b"/>
                <a:pathLst>
                  <a:path w="3421" h="4732" extrusionOk="0">
                    <a:moveTo>
                      <a:pt x="1466" y="248"/>
                    </a:moveTo>
                    <a:cubicBezTo>
                      <a:pt x="1706" y="315"/>
                      <a:pt x="2760" y="631"/>
                      <a:pt x="2922" y="688"/>
                    </a:cubicBezTo>
                    <a:cubicBezTo>
                      <a:pt x="3009" y="727"/>
                      <a:pt x="3191" y="1129"/>
                      <a:pt x="3095" y="1723"/>
                    </a:cubicBezTo>
                    <a:cubicBezTo>
                      <a:pt x="3009" y="2365"/>
                      <a:pt x="2558" y="4061"/>
                      <a:pt x="2357" y="4338"/>
                    </a:cubicBezTo>
                    <a:cubicBezTo>
                      <a:pt x="2300" y="4434"/>
                      <a:pt x="2204" y="4492"/>
                      <a:pt x="2099" y="4492"/>
                    </a:cubicBezTo>
                    <a:cubicBezTo>
                      <a:pt x="2022" y="4482"/>
                      <a:pt x="1964" y="4453"/>
                      <a:pt x="1926" y="4396"/>
                    </a:cubicBezTo>
                    <a:cubicBezTo>
                      <a:pt x="1830" y="4243"/>
                      <a:pt x="997" y="3035"/>
                      <a:pt x="968" y="2988"/>
                    </a:cubicBezTo>
                    <a:cubicBezTo>
                      <a:pt x="959" y="2978"/>
                      <a:pt x="949" y="2959"/>
                      <a:pt x="930" y="2959"/>
                    </a:cubicBezTo>
                    <a:cubicBezTo>
                      <a:pt x="901" y="2940"/>
                      <a:pt x="250" y="2489"/>
                      <a:pt x="374" y="1694"/>
                    </a:cubicBezTo>
                    <a:cubicBezTo>
                      <a:pt x="508" y="803"/>
                      <a:pt x="1284" y="343"/>
                      <a:pt x="1466" y="248"/>
                    </a:cubicBezTo>
                    <a:close/>
                    <a:moveTo>
                      <a:pt x="1452" y="1"/>
                    </a:moveTo>
                    <a:cubicBezTo>
                      <a:pt x="1438" y="1"/>
                      <a:pt x="1423" y="3"/>
                      <a:pt x="1409" y="8"/>
                    </a:cubicBezTo>
                    <a:cubicBezTo>
                      <a:pt x="1361" y="27"/>
                      <a:pt x="307" y="525"/>
                      <a:pt x="135" y="1665"/>
                    </a:cubicBezTo>
                    <a:cubicBezTo>
                      <a:pt x="0" y="2537"/>
                      <a:pt x="652" y="3045"/>
                      <a:pt x="776" y="3141"/>
                    </a:cubicBezTo>
                    <a:cubicBezTo>
                      <a:pt x="1083" y="3572"/>
                      <a:pt x="1648" y="4396"/>
                      <a:pt x="1715" y="4520"/>
                    </a:cubicBezTo>
                    <a:cubicBezTo>
                      <a:pt x="1792" y="4645"/>
                      <a:pt x="1926" y="4722"/>
                      <a:pt x="2079" y="4731"/>
                    </a:cubicBezTo>
                    <a:lnTo>
                      <a:pt x="2099" y="4731"/>
                    </a:lnTo>
                    <a:cubicBezTo>
                      <a:pt x="2281" y="4722"/>
                      <a:pt x="2453" y="4635"/>
                      <a:pt x="2549" y="4482"/>
                    </a:cubicBezTo>
                    <a:cubicBezTo>
                      <a:pt x="2798" y="4137"/>
                      <a:pt x="3248" y="2327"/>
                      <a:pt x="3334" y="1771"/>
                    </a:cubicBezTo>
                    <a:cubicBezTo>
                      <a:pt x="3421" y="1158"/>
                      <a:pt x="3277" y="573"/>
                      <a:pt x="2999" y="478"/>
                    </a:cubicBezTo>
                    <a:cubicBezTo>
                      <a:pt x="2808" y="401"/>
                      <a:pt x="1552" y="27"/>
                      <a:pt x="1495" y="8"/>
                    </a:cubicBezTo>
                    <a:cubicBezTo>
                      <a:pt x="1481" y="3"/>
                      <a:pt x="1466" y="1"/>
                      <a:pt x="145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2112;p65">
                <a:extLst>
                  <a:ext uri="{FF2B5EF4-FFF2-40B4-BE49-F238E27FC236}">
                    <a16:creationId xmlns:a16="http://schemas.microsoft.com/office/drawing/2014/main" xmlns="" id="{C7C46E83-522E-4AC5-8A65-F3D9E4C7CC49}"/>
                  </a:ext>
                </a:extLst>
              </p:cNvPr>
              <p:cNvSpPr/>
              <p:nvPr/>
            </p:nvSpPr>
            <p:spPr>
              <a:xfrm>
                <a:off x="7430504" y="3584026"/>
                <a:ext cx="478954" cy="413856"/>
              </a:xfrm>
              <a:custGeom>
                <a:avLst/>
                <a:gdLst/>
                <a:ahLst/>
                <a:cxnLst/>
                <a:rect l="l" t="t" r="r" b="b"/>
                <a:pathLst>
                  <a:path w="8250" h="7129" extrusionOk="0">
                    <a:moveTo>
                      <a:pt x="1" y="0"/>
                    </a:moveTo>
                    <a:cubicBezTo>
                      <a:pt x="154" y="1572"/>
                      <a:pt x="2127" y="5021"/>
                      <a:pt x="2702" y="5509"/>
                    </a:cubicBezTo>
                    <a:cubicBezTo>
                      <a:pt x="3287" y="6007"/>
                      <a:pt x="5845" y="7023"/>
                      <a:pt x="7320" y="7128"/>
                    </a:cubicBezTo>
                    <a:cubicBezTo>
                      <a:pt x="8000" y="6141"/>
                      <a:pt x="8192" y="4628"/>
                      <a:pt x="8249" y="4273"/>
                    </a:cubicBezTo>
                    <a:cubicBezTo>
                      <a:pt x="7952" y="3928"/>
                      <a:pt x="7234" y="3373"/>
                      <a:pt x="7234" y="3373"/>
                    </a:cubicBezTo>
                    <a:cubicBezTo>
                      <a:pt x="7167" y="2223"/>
                      <a:pt x="6937" y="1083"/>
                      <a:pt x="654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2113;p65">
                <a:extLst>
                  <a:ext uri="{FF2B5EF4-FFF2-40B4-BE49-F238E27FC236}">
                    <a16:creationId xmlns:a16="http://schemas.microsoft.com/office/drawing/2014/main" xmlns="" id="{F3646CDE-B5EE-4365-A297-2101CD9BD5DF}"/>
                  </a:ext>
                </a:extLst>
              </p:cNvPr>
              <p:cNvSpPr/>
              <p:nvPr/>
            </p:nvSpPr>
            <p:spPr>
              <a:xfrm>
                <a:off x="7423305" y="3577349"/>
                <a:ext cx="492829" cy="427731"/>
              </a:xfrm>
              <a:custGeom>
                <a:avLst/>
                <a:gdLst/>
                <a:ahLst/>
                <a:cxnLst/>
                <a:rect l="l" t="t" r="r" b="b"/>
                <a:pathLst>
                  <a:path w="8489" h="7368" extrusionOk="0">
                    <a:moveTo>
                      <a:pt x="6582" y="240"/>
                    </a:moveTo>
                    <a:cubicBezTo>
                      <a:pt x="6946" y="1294"/>
                      <a:pt x="7166" y="2386"/>
                      <a:pt x="7233" y="3497"/>
                    </a:cubicBezTo>
                    <a:cubicBezTo>
                      <a:pt x="7233" y="3526"/>
                      <a:pt x="7252" y="3564"/>
                      <a:pt x="7281" y="3583"/>
                    </a:cubicBezTo>
                    <a:cubicBezTo>
                      <a:pt x="7616" y="3842"/>
                      <a:pt x="7942" y="4120"/>
                      <a:pt x="8239" y="4427"/>
                    </a:cubicBezTo>
                    <a:cubicBezTo>
                      <a:pt x="8076" y="5595"/>
                      <a:pt x="7779" y="6505"/>
                      <a:pt x="7377" y="7119"/>
                    </a:cubicBezTo>
                    <a:cubicBezTo>
                      <a:pt x="5940" y="6994"/>
                      <a:pt x="3439" y="5998"/>
                      <a:pt x="2903" y="5538"/>
                    </a:cubicBezTo>
                    <a:cubicBezTo>
                      <a:pt x="2366" y="5078"/>
                      <a:pt x="498" y="1859"/>
                      <a:pt x="259" y="240"/>
                    </a:cubicBezTo>
                    <a:close/>
                    <a:moveTo>
                      <a:pt x="115" y="0"/>
                    </a:moveTo>
                    <a:cubicBezTo>
                      <a:pt x="86" y="0"/>
                      <a:pt x="58" y="10"/>
                      <a:pt x="29" y="39"/>
                    </a:cubicBezTo>
                    <a:cubicBezTo>
                      <a:pt x="10" y="68"/>
                      <a:pt x="0" y="96"/>
                      <a:pt x="0" y="135"/>
                    </a:cubicBezTo>
                    <a:cubicBezTo>
                      <a:pt x="153" y="1744"/>
                      <a:pt x="2175" y="5231"/>
                      <a:pt x="2740" y="5720"/>
                    </a:cubicBezTo>
                    <a:cubicBezTo>
                      <a:pt x="3344" y="6237"/>
                      <a:pt x="5940" y="7262"/>
                      <a:pt x="7434" y="7368"/>
                    </a:cubicBezTo>
                    <a:lnTo>
                      <a:pt x="7444" y="7368"/>
                    </a:lnTo>
                    <a:cubicBezTo>
                      <a:pt x="7482" y="7368"/>
                      <a:pt x="7521" y="7349"/>
                      <a:pt x="7540" y="7310"/>
                    </a:cubicBezTo>
                    <a:cubicBezTo>
                      <a:pt x="7990" y="6668"/>
                      <a:pt x="8306" y="5701"/>
                      <a:pt x="8479" y="4436"/>
                    </a:cubicBezTo>
                    <a:lnTo>
                      <a:pt x="8479" y="4407"/>
                    </a:lnTo>
                    <a:cubicBezTo>
                      <a:pt x="8488" y="4369"/>
                      <a:pt x="8479" y="4340"/>
                      <a:pt x="8450" y="4312"/>
                    </a:cubicBezTo>
                    <a:cubicBezTo>
                      <a:pt x="8153" y="3995"/>
                      <a:pt x="7818" y="3698"/>
                      <a:pt x="7463" y="3430"/>
                    </a:cubicBezTo>
                    <a:cubicBezTo>
                      <a:pt x="7396" y="2290"/>
                      <a:pt x="7156" y="1160"/>
                      <a:pt x="6773" y="77"/>
                    </a:cubicBezTo>
                    <a:cubicBezTo>
                      <a:pt x="6754" y="29"/>
                      <a:pt x="6716" y="0"/>
                      <a:pt x="66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2114;p65">
                <a:extLst>
                  <a:ext uri="{FF2B5EF4-FFF2-40B4-BE49-F238E27FC236}">
                    <a16:creationId xmlns:a16="http://schemas.microsoft.com/office/drawing/2014/main" xmlns="" id="{056EB968-D7DF-41D0-AC95-329B345CA15B}"/>
                  </a:ext>
                </a:extLst>
              </p:cNvPr>
              <p:cNvSpPr/>
              <p:nvPr/>
            </p:nvSpPr>
            <p:spPr>
              <a:xfrm>
                <a:off x="7583482" y="3983044"/>
                <a:ext cx="266472" cy="186987"/>
              </a:xfrm>
              <a:custGeom>
                <a:avLst/>
                <a:gdLst/>
                <a:ahLst/>
                <a:cxnLst/>
                <a:rect l="l" t="t" r="r" b="b"/>
                <a:pathLst>
                  <a:path w="4590" h="3221" extrusionOk="0">
                    <a:moveTo>
                      <a:pt x="2842" y="1"/>
                    </a:moveTo>
                    <a:cubicBezTo>
                      <a:pt x="2762" y="1"/>
                      <a:pt x="2680" y="6"/>
                      <a:pt x="2596" y="16"/>
                    </a:cubicBezTo>
                    <a:cubicBezTo>
                      <a:pt x="1629" y="140"/>
                      <a:pt x="1341" y="1069"/>
                      <a:pt x="1341" y="1069"/>
                    </a:cubicBezTo>
                    <a:cubicBezTo>
                      <a:pt x="1341" y="1069"/>
                      <a:pt x="288" y="2334"/>
                      <a:pt x="153" y="2478"/>
                    </a:cubicBezTo>
                    <a:cubicBezTo>
                      <a:pt x="10" y="2622"/>
                      <a:pt x="0" y="2986"/>
                      <a:pt x="393" y="3129"/>
                    </a:cubicBezTo>
                    <a:cubicBezTo>
                      <a:pt x="569" y="3195"/>
                      <a:pt x="1079" y="3221"/>
                      <a:pt x="1642" y="3221"/>
                    </a:cubicBezTo>
                    <a:cubicBezTo>
                      <a:pt x="2306" y="3221"/>
                      <a:pt x="3044" y="3185"/>
                      <a:pt x="3401" y="3139"/>
                    </a:cubicBezTo>
                    <a:cubicBezTo>
                      <a:pt x="4062" y="3053"/>
                      <a:pt x="4532" y="2736"/>
                      <a:pt x="4551" y="2526"/>
                    </a:cubicBezTo>
                    <a:cubicBezTo>
                      <a:pt x="4560" y="2315"/>
                      <a:pt x="4589" y="820"/>
                      <a:pt x="4589" y="820"/>
                    </a:cubicBezTo>
                    <a:cubicBezTo>
                      <a:pt x="4589" y="820"/>
                      <a:pt x="3894" y="1"/>
                      <a:pt x="284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2115;p65">
                <a:extLst>
                  <a:ext uri="{FF2B5EF4-FFF2-40B4-BE49-F238E27FC236}">
                    <a16:creationId xmlns:a16="http://schemas.microsoft.com/office/drawing/2014/main" xmlns="" id="{ADD65FE6-BA36-4E92-97DA-17B078BC6A1F}"/>
                  </a:ext>
                </a:extLst>
              </p:cNvPr>
              <p:cNvSpPr/>
              <p:nvPr/>
            </p:nvSpPr>
            <p:spPr>
              <a:xfrm>
                <a:off x="7578431" y="3976252"/>
                <a:ext cx="278722" cy="200746"/>
              </a:xfrm>
              <a:custGeom>
                <a:avLst/>
                <a:gdLst/>
                <a:ahLst/>
                <a:cxnLst/>
                <a:rect l="l" t="t" r="r" b="b"/>
                <a:pathLst>
                  <a:path w="4801" h="3458" extrusionOk="0">
                    <a:moveTo>
                      <a:pt x="2932" y="238"/>
                    </a:moveTo>
                    <a:cubicBezTo>
                      <a:pt x="3804" y="238"/>
                      <a:pt x="4417" y="832"/>
                      <a:pt x="4552" y="976"/>
                    </a:cubicBezTo>
                    <a:cubicBezTo>
                      <a:pt x="4552" y="1234"/>
                      <a:pt x="4523" y="2451"/>
                      <a:pt x="4513" y="2633"/>
                    </a:cubicBezTo>
                    <a:cubicBezTo>
                      <a:pt x="4504" y="2739"/>
                      <a:pt x="4140" y="3045"/>
                      <a:pt x="3469" y="3131"/>
                    </a:cubicBezTo>
                    <a:cubicBezTo>
                      <a:pt x="3102" y="3182"/>
                      <a:pt x="2387" y="3214"/>
                      <a:pt x="1747" y="3214"/>
                    </a:cubicBezTo>
                    <a:cubicBezTo>
                      <a:pt x="1185" y="3214"/>
                      <a:pt x="680" y="3190"/>
                      <a:pt x="518" y="3131"/>
                    </a:cubicBezTo>
                    <a:cubicBezTo>
                      <a:pt x="394" y="3103"/>
                      <a:pt x="308" y="3016"/>
                      <a:pt x="279" y="2892"/>
                    </a:cubicBezTo>
                    <a:cubicBezTo>
                      <a:pt x="250" y="2825"/>
                      <a:pt x="269" y="2739"/>
                      <a:pt x="317" y="2681"/>
                    </a:cubicBezTo>
                    <a:cubicBezTo>
                      <a:pt x="461" y="2537"/>
                      <a:pt x="1476" y="1311"/>
                      <a:pt x="1515" y="1263"/>
                    </a:cubicBezTo>
                    <a:cubicBezTo>
                      <a:pt x="1524" y="1254"/>
                      <a:pt x="1534" y="1234"/>
                      <a:pt x="1534" y="1225"/>
                    </a:cubicBezTo>
                    <a:cubicBezTo>
                      <a:pt x="1553" y="1186"/>
                      <a:pt x="1821" y="372"/>
                      <a:pt x="2693" y="257"/>
                    </a:cubicBezTo>
                    <a:cubicBezTo>
                      <a:pt x="2779" y="248"/>
                      <a:pt x="2856" y="238"/>
                      <a:pt x="2932" y="238"/>
                    </a:cubicBezTo>
                    <a:close/>
                    <a:moveTo>
                      <a:pt x="2936" y="1"/>
                    </a:moveTo>
                    <a:cubicBezTo>
                      <a:pt x="2848" y="1"/>
                      <a:pt x="2757" y="6"/>
                      <a:pt x="2664" y="18"/>
                    </a:cubicBezTo>
                    <a:cubicBezTo>
                      <a:pt x="1716" y="142"/>
                      <a:pt x="1371" y="976"/>
                      <a:pt x="1313" y="1129"/>
                    </a:cubicBezTo>
                    <a:cubicBezTo>
                      <a:pt x="949" y="1570"/>
                      <a:pt x="260" y="2403"/>
                      <a:pt x="154" y="2509"/>
                    </a:cubicBezTo>
                    <a:cubicBezTo>
                      <a:pt x="49" y="2633"/>
                      <a:pt x="1" y="2796"/>
                      <a:pt x="39" y="2949"/>
                    </a:cubicBezTo>
                    <a:cubicBezTo>
                      <a:pt x="97" y="3150"/>
                      <a:pt x="240" y="3304"/>
                      <a:pt x="442" y="3361"/>
                    </a:cubicBezTo>
                    <a:cubicBezTo>
                      <a:pt x="633" y="3428"/>
                      <a:pt x="1151" y="3457"/>
                      <a:pt x="1716" y="3457"/>
                    </a:cubicBezTo>
                    <a:cubicBezTo>
                      <a:pt x="2319" y="3457"/>
                      <a:pt x="2913" y="3428"/>
                      <a:pt x="3507" y="3371"/>
                    </a:cubicBezTo>
                    <a:cubicBezTo>
                      <a:pt x="4178" y="3285"/>
                      <a:pt x="4734" y="2959"/>
                      <a:pt x="4753" y="2652"/>
                    </a:cubicBezTo>
                    <a:cubicBezTo>
                      <a:pt x="4772" y="2442"/>
                      <a:pt x="4801" y="995"/>
                      <a:pt x="4801" y="937"/>
                    </a:cubicBezTo>
                    <a:cubicBezTo>
                      <a:pt x="4801" y="909"/>
                      <a:pt x="4791" y="880"/>
                      <a:pt x="4772" y="861"/>
                    </a:cubicBezTo>
                    <a:cubicBezTo>
                      <a:pt x="4736" y="816"/>
                      <a:pt x="4028" y="1"/>
                      <a:pt x="29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2116;p65">
                <a:extLst>
                  <a:ext uri="{FF2B5EF4-FFF2-40B4-BE49-F238E27FC236}">
                    <a16:creationId xmlns:a16="http://schemas.microsoft.com/office/drawing/2014/main" xmlns="" id="{FC26011E-7E84-4C33-9792-60F4B0582331}"/>
                  </a:ext>
                </a:extLst>
              </p:cNvPr>
              <p:cNvSpPr/>
              <p:nvPr/>
            </p:nvSpPr>
            <p:spPr>
              <a:xfrm>
                <a:off x="7629056" y="3607945"/>
                <a:ext cx="493409" cy="463491"/>
              </a:xfrm>
              <a:custGeom>
                <a:avLst/>
                <a:gdLst/>
                <a:ahLst/>
                <a:cxnLst/>
                <a:rect l="l" t="t" r="r" b="b"/>
                <a:pathLst>
                  <a:path w="8499" h="7984" extrusionOk="0">
                    <a:moveTo>
                      <a:pt x="1783" y="0"/>
                    </a:moveTo>
                    <a:cubicBezTo>
                      <a:pt x="1783" y="0"/>
                      <a:pt x="566" y="2376"/>
                      <a:pt x="394" y="3497"/>
                    </a:cubicBezTo>
                    <a:cubicBezTo>
                      <a:pt x="212" y="4618"/>
                      <a:pt x="1" y="7511"/>
                      <a:pt x="49" y="7645"/>
                    </a:cubicBezTo>
                    <a:cubicBezTo>
                      <a:pt x="84" y="7744"/>
                      <a:pt x="1197" y="7984"/>
                      <a:pt x="2525" y="7984"/>
                    </a:cubicBezTo>
                    <a:cubicBezTo>
                      <a:pt x="2998" y="7984"/>
                      <a:pt x="3498" y="7953"/>
                      <a:pt x="3986" y="7875"/>
                    </a:cubicBezTo>
                    <a:cubicBezTo>
                      <a:pt x="4465" y="7799"/>
                      <a:pt x="5203" y="5337"/>
                      <a:pt x="5203" y="5337"/>
                    </a:cubicBezTo>
                    <a:cubicBezTo>
                      <a:pt x="6295" y="4781"/>
                      <a:pt x="7560" y="3823"/>
                      <a:pt x="8029" y="2731"/>
                    </a:cubicBezTo>
                    <a:cubicBezTo>
                      <a:pt x="8498" y="1648"/>
                      <a:pt x="8489" y="0"/>
                      <a:pt x="848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2117;p65">
                <a:extLst>
                  <a:ext uri="{FF2B5EF4-FFF2-40B4-BE49-F238E27FC236}">
                    <a16:creationId xmlns:a16="http://schemas.microsoft.com/office/drawing/2014/main" xmlns="" id="{D2C9CC39-AF66-4F2F-82F8-BCF55F67DE8D}"/>
                  </a:ext>
                </a:extLst>
              </p:cNvPr>
              <p:cNvSpPr/>
              <p:nvPr/>
            </p:nvSpPr>
            <p:spPr>
              <a:xfrm>
                <a:off x="7621277" y="3600688"/>
                <a:ext cx="507865" cy="477830"/>
              </a:xfrm>
              <a:custGeom>
                <a:avLst/>
                <a:gdLst/>
                <a:ahLst/>
                <a:cxnLst/>
                <a:rect l="l" t="t" r="r" b="b"/>
                <a:pathLst>
                  <a:path w="8748" h="8231" extrusionOk="0">
                    <a:moveTo>
                      <a:pt x="8498" y="250"/>
                    </a:moveTo>
                    <a:cubicBezTo>
                      <a:pt x="8489" y="643"/>
                      <a:pt x="8431" y="1926"/>
                      <a:pt x="8048" y="2817"/>
                    </a:cubicBezTo>
                    <a:cubicBezTo>
                      <a:pt x="7598" y="3881"/>
                      <a:pt x="6324" y="4829"/>
                      <a:pt x="5279" y="5356"/>
                    </a:cubicBezTo>
                    <a:cubicBezTo>
                      <a:pt x="5251" y="5375"/>
                      <a:pt x="5231" y="5395"/>
                      <a:pt x="5222" y="5433"/>
                    </a:cubicBezTo>
                    <a:cubicBezTo>
                      <a:pt x="4877" y="6583"/>
                      <a:pt x="4350" y="7838"/>
                      <a:pt x="4101" y="7885"/>
                    </a:cubicBezTo>
                    <a:cubicBezTo>
                      <a:pt x="3622" y="7962"/>
                      <a:pt x="3130" y="7992"/>
                      <a:pt x="2664" y="7992"/>
                    </a:cubicBezTo>
                    <a:cubicBezTo>
                      <a:pt x="1500" y="7992"/>
                      <a:pt x="503" y="7806"/>
                      <a:pt x="298" y="7703"/>
                    </a:cubicBezTo>
                    <a:cubicBezTo>
                      <a:pt x="288" y="7330"/>
                      <a:pt x="470" y="4734"/>
                      <a:pt x="642" y="3641"/>
                    </a:cubicBezTo>
                    <a:cubicBezTo>
                      <a:pt x="796" y="2655"/>
                      <a:pt x="1802" y="633"/>
                      <a:pt x="1993" y="250"/>
                    </a:cubicBezTo>
                    <a:close/>
                    <a:moveTo>
                      <a:pt x="1917" y="1"/>
                    </a:moveTo>
                    <a:cubicBezTo>
                      <a:pt x="1878" y="1"/>
                      <a:pt x="1830" y="30"/>
                      <a:pt x="1811" y="68"/>
                    </a:cubicBezTo>
                    <a:cubicBezTo>
                      <a:pt x="1763" y="164"/>
                      <a:pt x="585" y="2473"/>
                      <a:pt x="403" y="3603"/>
                    </a:cubicBezTo>
                    <a:cubicBezTo>
                      <a:pt x="250" y="4628"/>
                      <a:pt x="1" y="7608"/>
                      <a:pt x="68" y="7809"/>
                    </a:cubicBezTo>
                    <a:cubicBezTo>
                      <a:pt x="135" y="8010"/>
                      <a:pt x="1064" y="8125"/>
                      <a:pt x="1457" y="8163"/>
                    </a:cubicBezTo>
                    <a:cubicBezTo>
                      <a:pt x="1859" y="8211"/>
                      <a:pt x="2262" y="8230"/>
                      <a:pt x="2654" y="8230"/>
                    </a:cubicBezTo>
                    <a:cubicBezTo>
                      <a:pt x="3153" y="8230"/>
                      <a:pt x="3651" y="8192"/>
                      <a:pt x="4139" y="8115"/>
                    </a:cubicBezTo>
                    <a:cubicBezTo>
                      <a:pt x="4637" y="8029"/>
                      <a:pt x="5241" y="6190"/>
                      <a:pt x="5442" y="5538"/>
                    </a:cubicBezTo>
                    <a:cubicBezTo>
                      <a:pt x="6007" y="5251"/>
                      <a:pt x="7674" y="4283"/>
                      <a:pt x="8278" y="2904"/>
                    </a:cubicBezTo>
                    <a:cubicBezTo>
                      <a:pt x="8747" y="1812"/>
                      <a:pt x="8747" y="192"/>
                      <a:pt x="8747" y="125"/>
                    </a:cubicBezTo>
                    <a:cubicBezTo>
                      <a:pt x="8747" y="58"/>
                      <a:pt x="8690" y="1"/>
                      <a:pt x="86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118;p65">
                <a:extLst>
                  <a:ext uri="{FF2B5EF4-FFF2-40B4-BE49-F238E27FC236}">
                    <a16:creationId xmlns:a16="http://schemas.microsoft.com/office/drawing/2014/main" xmlns="" id="{FB7F9CB8-08B9-43AD-B60E-2699CB1AFEE4}"/>
                  </a:ext>
                </a:extLst>
              </p:cNvPr>
              <p:cNvSpPr/>
              <p:nvPr/>
            </p:nvSpPr>
            <p:spPr>
              <a:xfrm>
                <a:off x="7847115" y="3894741"/>
                <a:ext cx="93469" cy="30303"/>
              </a:xfrm>
              <a:custGeom>
                <a:avLst/>
                <a:gdLst/>
                <a:ahLst/>
                <a:cxnLst/>
                <a:rect l="l" t="t" r="r" b="b"/>
                <a:pathLst>
                  <a:path w="1610" h="522" extrusionOk="0">
                    <a:moveTo>
                      <a:pt x="42" y="0"/>
                    </a:moveTo>
                    <a:cubicBezTo>
                      <a:pt x="29" y="0"/>
                      <a:pt x="17" y="9"/>
                      <a:pt x="10" y="23"/>
                    </a:cubicBezTo>
                    <a:cubicBezTo>
                      <a:pt x="0" y="42"/>
                      <a:pt x="10" y="71"/>
                      <a:pt x="29" y="80"/>
                    </a:cubicBezTo>
                    <a:cubicBezTo>
                      <a:pt x="249" y="186"/>
                      <a:pt x="479" y="272"/>
                      <a:pt x="709" y="349"/>
                    </a:cubicBezTo>
                    <a:cubicBezTo>
                      <a:pt x="834" y="387"/>
                      <a:pt x="949" y="416"/>
                      <a:pt x="1073" y="445"/>
                    </a:cubicBezTo>
                    <a:cubicBezTo>
                      <a:pt x="1198" y="473"/>
                      <a:pt x="1313" y="502"/>
                      <a:pt x="1437" y="521"/>
                    </a:cubicBezTo>
                    <a:lnTo>
                      <a:pt x="1456" y="521"/>
                    </a:lnTo>
                    <a:cubicBezTo>
                      <a:pt x="1610" y="521"/>
                      <a:pt x="1610" y="282"/>
                      <a:pt x="1456" y="282"/>
                    </a:cubicBezTo>
                    <a:cubicBezTo>
                      <a:pt x="1341" y="282"/>
                      <a:pt x="1217" y="262"/>
                      <a:pt x="1102" y="253"/>
                    </a:cubicBezTo>
                    <a:cubicBezTo>
                      <a:pt x="997" y="234"/>
                      <a:pt x="872" y="215"/>
                      <a:pt x="757" y="195"/>
                    </a:cubicBezTo>
                    <a:cubicBezTo>
                      <a:pt x="518" y="148"/>
                      <a:pt x="288" y="80"/>
                      <a:pt x="58" y="4"/>
                    </a:cubicBezTo>
                    <a:cubicBezTo>
                      <a:pt x="53" y="1"/>
                      <a:pt x="47" y="0"/>
                      <a:pt x="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19;p65">
                <a:extLst>
                  <a:ext uri="{FF2B5EF4-FFF2-40B4-BE49-F238E27FC236}">
                    <a16:creationId xmlns:a16="http://schemas.microsoft.com/office/drawing/2014/main" xmlns="" id="{75716F4F-0851-4681-9CCA-CB64ACD60035}"/>
                  </a:ext>
                </a:extLst>
              </p:cNvPr>
              <p:cNvSpPr/>
              <p:nvPr/>
            </p:nvSpPr>
            <p:spPr>
              <a:xfrm>
                <a:off x="7891586" y="3865017"/>
                <a:ext cx="42380" cy="32916"/>
              </a:xfrm>
              <a:custGeom>
                <a:avLst/>
                <a:gdLst/>
                <a:ahLst/>
                <a:cxnLst/>
                <a:rect l="l" t="t" r="r" b="b"/>
                <a:pathLst>
                  <a:path w="730" h="567" extrusionOk="0">
                    <a:moveTo>
                      <a:pt x="58" y="1"/>
                    </a:moveTo>
                    <a:cubicBezTo>
                      <a:pt x="49" y="1"/>
                      <a:pt x="39" y="3"/>
                      <a:pt x="29" y="8"/>
                    </a:cubicBezTo>
                    <a:cubicBezTo>
                      <a:pt x="10" y="27"/>
                      <a:pt x="1" y="56"/>
                      <a:pt x="20" y="75"/>
                    </a:cubicBezTo>
                    <a:cubicBezTo>
                      <a:pt x="77" y="171"/>
                      <a:pt x="154" y="248"/>
                      <a:pt x="231" y="324"/>
                    </a:cubicBezTo>
                    <a:cubicBezTo>
                      <a:pt x="307" y="401"/>
                      <a:pt x="393" y="477"/>
                      <a:pt x="480" y="545"/>
                    </a:cubicBezTo>
                    <a:cubicBezTo>
                      <a:pt x="489" y="554"/>
                      <a:pt x="499" y="554"/>
                      <a:pt x="499" y="554"/>
                    </a:cubicBezTo>
                    <a:cubicBezTo>
                      <a:pt x="519" y="563"/>
                      <a:pt x="538" y="567"/>
                      <a:pt x="555" y="567"/>
                    </a:cubicBezTo>
                    <a:cubicBezTo>
                      <a:pt x="673" y="567"/>
                      <a:pt x="729" y="392"/>
                      <a:pt x="604" y="334"/>
                    </a:cubicBezTo>
                    <a:cubicBezTo>
                      <a:pt x="508" y="295"/>
                      <a:pt x="422" y="248"/>
                      <a:pt x="336" y="190"/>
                    </a:cubicBezTo>
                    <a:cubicBezTo>
                      <a:pt x="250" y="142"/>
                      <a:pt x="163" y="75"/>
                      <a:pt x="87" y="8"/>
                    </a:cubicBezTo>
                    <a:cubicBezTo>
                      <a:pt x="77" y="3"/>
                      <a:pt x="68" y="1"/>
                      <a:pt x="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120;p65">
                <a:extLst>
                  <a:ext uri="{FF2B5EF4-FFF2-40B4-BE49-F238E27FC236}">
                    <a16:creationId xmlns:a16="http://schemas.microsoft.com/office/drawing/2014/main" xmlns="" id="{A6D1613D-43DB-4CDB-88B1-C51D3F3EAAC3}"/>
                  </a:ext>
                </a:extLst>
              </p:cNvPr>
              <p:cNvSpPr/>
              <p:nvPr/>
            </p:nvSpPr>
            <p:spPr>
              <a:xfrm>
                <a:off x="7104577" y="3305822"/>
                <a:ext cx="180261" cy="135959"/>
              </a:xfrm>
              <a:custGeom>
                <a:avLst/>
                <a:gdLst/>
                <a:ahLst/>
                <a:cxnLst/>
                <a:rect l="l" t="t" r="r" b="b"/>
                <a:pathLst>
                  <a:path w="3105" h="2342" extrusionOk="0">
                    <a:moveTo>
                      <a:pt x="1441" y="0"/>
                    </a:moveTo>
                    <a:cubicBezTo>
                      <a:pt x="1426" y="0"/>
                      <a:pt x="1412" y="1"/>
                      <a:pt x="1399" y="2"/>
                    </a:cubicBezTo>
                    <a:cubicBezTo>
                      <a:pt x="1217" y="12"/>
                      <a:pt x="556" y="50"/>
                      <a:pt x="470" y="146"/>
                    </a:cubicBezTo>
                    <a:cubicBezTo>
                      <a:pt x="374" y="242"/>
                      <a:pt x="422" y="481"/>
                      <a:pt x="489" y="558"/>
                    </a:cubicBezTo>
                    <a:cubicBezTo>
                      <a:pt x="403" y="577"/>
                      <a:pt x="58" y="721"/>
                      <a:pt x="29" y="884"/>
                    </a:cubicBezTo>
                    <a:cubicBezTo>
                      <a:pt x="1" y="1056"/>
                      <a:pt x="393" y="1803"/>
                      <a:pt x="671" y="2033"/>
                    </a:cubicBezTo>
                    <a:cubicBezTo>
                      <a:pt x="897" y="2235"/>
                      <a:pt x="1048" y="2342"/>
                      <a:pt x="1331" y="2342"/>
                    </a:cubicBezTo>
                    <a:cubicBezTo>
                      <a:pt x="1384" y="2342"/>
                      <a:pt x="1441" y="2338"/>
                      <a:pt x="1505" y="2330"/>
                    </a:cubicBezTo>
                    <a:cubicBezTo>
                      <a:pt x="1907" y="2282"/>
                      <a:pt x="2626" y="1909"/>
                      <a:pt x="2970" y="1468"/>
                    </a:cubicBezTo>
                    <a:cubicBezTo>
                      <a:pt x="3105" y="1296"/>
                      <a:pt x="2616" y="692"/>
                      <a:pt x="2300" y="395"/>
                    </a:cubicBezTo>
                    <a:cubicBezTo>
                      <a:pt x="1997" y="119"/>
                      <a:pt x="1636" y="0"/>
                      <a:pt x="144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121;p65">
                <a:extLst>
                  <a:ext uri="{FF2B5EF4-FFF2-40B4-BE49-F238E27FC236}">
                    <a16:creationId xmlns:a16="http://schemas.microsoft.com/office/drawing/2014/main" xmlns="" id="{B32724E3-819E-4E19-A7B3-8080288675D4}"/>
                  </a:ext>
                </a:extLst>
              </p:cNvPr>
              <p:cNvSpPr/>
              <p:nvPr/>
            </p:nvSpPr>
            <p:spPr>
              <a:xfrm>
                <a:off x="7096217" y="3298623"/>
                <a:ext cx="201973" cy="150298"/>
              </a:xfrm>
              <a:custGeom>
                <a:avLst/>
                <a:gdLst/>
                <a:ahLst/>
                <a:cxnLst/>
                <a:rect l="l" t="t" r="r" b="b"/>
                <a:pathLst>
                  <a:path w="3479" h="2589" extrusionOk="0">
                    <a:moveTo>
                      <a:pt x="1572" y="241"/>
                    </a:moveTo>
                    <a:cubicBezTo>
                      <a:pt x="1869" y="270"/>
                      <a:pt x="2147" y="404"/>
                      <a:pt x="2367" y="615"/>
                    </a:cubicBezTo>
                    <a:cubicBezTo>
                      <a:pt x="2731" y="960"/>
                      <a:pt x="3047" y="1420"/>
                      <a:pt x="3028" y="1525"/>
                    </a:cubicBezTo>
                    <a:cubicBezTo>
                      <a:pt x="2712" y="1927"/>
                      <a:pt x="2022" y="2291"/>
                      <a:pt x="1639" y="2339"/>
                    </a:cubicBezTo>
                    <a:cubicBezTo>
                      <a:pt x="1586" y="2345"/>
                      <a:pt x="1538" y="2348"/>
                      <a:pt x="1494" y="2348"/>
                    </a:cubicBezTo>
                    <a:cubicBezTo>
                      <a:pt x="1248" y="2348"/>
                      <a:pt x="1111" y="2258"/>
                      <a:pt x="892" y="2071"/>
                    </a:cubicBezTo>
                    <a:cubicBezTo>
                      <a:pt x="624" y="1851"/>
                      <a:pt x="279" y="1161"/>
                      <a:pt x="288" y="1036"/>
                    </a:cubicBezTo>
                    <a:cubicBezTo>
                      <a:pt x="298" y="960"/>
                      <a:pt x="547" y="835"/>
                      <a:pt x="652" y="806"/>
                    </a:cubicBezTo>
                    <a:cubicBezTo>
                      <a:pt x="691" y="797"/>
                      <a:pt x="729" y="768"/>
                      <a:pt x="739" y="730"/>
                    </a:cubicBezTo>
                    <a:cubicBezTo>
                      <a:pt x="758" y="692"/>
                      <a:pt x="748" y="644"/>
                      <a:pt x="719" y="615"/>
                    </a:cubicBezTo>
                    <a:cubicBezTo>
                      <a:pt x="681" y="538"/>
                      <a:pt x="662" y="442"/>
                      <a:pt x="691" y="356"/>
                    </a:cubicBezTo>
                    <a:cubicBezTo>
                      <a:pt x="748" y="318"/>
                      <a:pt x="1007" y="280"/>
                      <a:pt x="1447" y="251"/>
                    </a:cubicBezTo>
                    <a:lnTo>
                      <a:pt x="1553" y="241"/>
                    </a:lnTo>
                    <a:close/>
                    <a:moveTo>
                      <a:pt x="1578" y="0"/>
                    </a:moveTo>
                    <a:cubicBezTo>
                      <a:pt x="1563" y="0"/>
                      <a:pt x="1548" y="1"/>
                      <a:pt x="1534" y="2"/>
                    </a:cubicBezTo>
                    <a:lnTo>
                      <a:pt x="1438" y="11"/>
                    </a:lnTo>
                    <a:cubicBezTo>
                      <a:pt x="825" y="59"/>
                      <a:pt x="604" y="98"/>
                      <a:pt x="518" y="184"/>
                    </a:cubicBezTo>
                    <a:cubicBezTo>
                      <a:pt x="432" y="308"/>
                      <a:pt x="413" y="471"/>
                      <a:pt x="461" y="615"/>
                    </a:cubicBezTo>
                    <a:cubicBezTo>
                      <a:pt x="307" y="682"/>
                      <a:pt x="87" y="806"/>
                      <a:pt x="49" y="989"/>
                    </a:cubicBezTo>
                    <a:cubicBezTo>
                      <a:pt x="1" y="1238"/>
                      <a:pt x="451" y="2014"/>
                      <a:pt x="729" y="2253"/>
                    </a:cubicBezTo>
                    <a:cubicBezTo>
                      <a:pt x="968" y="2454"/>
                      <a:pt x="1150" y="2588"/>
                      <a:pt x="1476" y="2588"/>
                    </a:cubicBezTo>
                    <a:cubicBezTo>
                      <a:pt x="1534" y="2588"/>
                      <a:pt x="1601" y="2579"/>
                      <a:pt x="1658" y="2569"/>
                    </a:cubicBezTo>
                    <a:cubicBezTo>
                      <a:pt x="2109" y="2521"/>
                      <a:pt x="2856" y="2129"/>
                      <a:pt x="3210" y="1669"/>
                    </a:cubicBezTo>
                    <a:cubicBezTo>
                      <a:pt x="3478" y="1333"/>
                      <a:pt x="2530" y="442"/>
                      <a:pt x="2520" y="433"/>
                    </a:cubicBezTo>
                    <a:cubicBezTo>
                      <a:pt x="2214" y="144"/>
                      <a:pt x="1822" y="0"/>
                      <a:pt x="15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122;p65">
                <a:extLst>
                  <a:ext uri="{FF2B5EF4-FFF2-40B4-BE49-F238E27FC236}">
                    <a16:creationId xmlns:a16="http://schemas.microsoft.com/office/drawing/2014/main" xmlns="" id="{79FEB39A-0CEB-4B7C-82B1-F02C8A764EBD}"/>
                  </a:ext>
                </a:extLst>
              </p:cNvPr>
              <p:cNvSpPr/>
              <p:nvPr/>
            </p:nvSpPr>
            <p:spPr>
              <a:xfrm>
                <a:off x="7113159" y="3393233"/>
                <a:ext cx="28468" cy="19282"/>
              </a:xfrm>
              <a:custGeom>
                <a:avLst/>
                <a:gdLst/>
                <a:ahLst/>
                <a:cxnLst/>
                <a:rect l="l" t="t" r="r" b="b"/>
                <a:pathLst>
                  <a:path w="530" h="359" extrusionOk="0">
                    <a:moveTo>
                      <a:pt x="175" y="1"/>
                    </a:moveTo>
                    <a:cubicBezTo>
                      <a:pt x="53" y="1"/>
                      <a:pt x="0" y="189"/>
                      <a:pt x="137" y="240"/>
                    </a:cubicBezTo>
                    <a:lnTo>
                      <a:pt x="434" y="355"/>
                    </a:lnTo>
                    <a:cubicBezTo>
                      <a:pt x="441" y="357"/>
                      <a:pt x="449" y="358"/>
                      <a:pt x="456" y="358"/>
                    </a:cubicBezTo>
                    <a:cubicBezTo>
                      <a:pt x="477" y="358"/>
                      <a:pt x="496" y="350"/>
                      <a:pt x="510" y="336"/>
                    </a:cubicBezTo>
                    <a:cubicBezTo>
                      <a:pt x="529" y="307"/>
                      <a:pt x="529" y="268"/>
                      <a:pt x="510" y="249"/>
                    </a:cubicBezTo>
                    <a:lnTo>
                      <a:pt x="501" y="249"/>
                    </a:lnTo>
                    <a:lnTo>
                      <a:pt x="271" y="48"/>
                    </a:lnTo>
                    <a:lnTo>
                      <a:pt x="261" y="29"/>
                    </a:lnTo>
                    <a:cubicBezTo>
                      <a:pt x="251" y="29"/>
                      <a:pt x="232" y="19"/>
                      <a:pt x="223" y="10"/>
                    </a:cubicBezTo>
                    <a:cubicBezTo>
                      <a:pt x="206" y="4"/>
                      <a:pt x="190" y="1"/>
                      <a:pt x="175" y="1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123;p65">
                <a:extLst>
                  <a:ext uri="{FF2B5EF4-FFF2-40B4-BE49-F238E27FC236}">
                    <a16:creationId xmlns:a16="http://schemas.microsoft.com/office/drawing/2014/main" xmlns="" id="{D5511015-8AAE-43C0-B9C7-50C525819B2D}"/>
                  </a:ext>
                </a:extLst>
              </p:cNvPr>
              <p:cNvSpPr/>
              <p:nvPr/>
            </p:nvSpPr>
            <p:spPr>
              <a:xfrm>
                <a:off x="7159092" y="3041086"/>
                <a:ext cx="517851" cy="401027"/>
              </a:xfrm>
              <a:custGeom>
                <a:avLst/>
                <a:gdLst/>
                <a:ahLst/>
                <a:cxnLst/>
                <a:rect l="l" t="t" r="r" b="b"/>
                <a:pathLst>
                  <a:path w="8920" h="6908" extrusionOk="0">
                    <a:moveTo>
                      <a:pt x="5661" y="0"/>
                    </a:moveTo>
                    <a:cubicBezTo>
                      <a:pt x="5258" y="0"/>
                      <a:pt x="4872" y="95"/>
                      <a:pt x="4551" y="309"/>
                    </a:cubicBezTo>
                    <a:cubicBezTo>
                      <a:pt x="3679" y="874"/>
                      <a:pt x="307" y="3662"/>
                      <a:pt x="211" y="3748"/>
                    </a:cubicBezTo>
                    <a:cubicBezTo>
                      <a:pt x="29" y="3901"/>
                      <a:pt x="0" y="4169"/>
                      <a:pt x="125" y="4371"/>
                    </a:cubicBezTo>
                    <a:cubicBezTo>
                      <a:pt x="317" y="4648"/>
                      <a:pt x="1677" y="6603"/>
                      <a:pt x="1869" y="6737"/>
                    </a:cubicBezTo>
                    <a:cubicBezTo>
                      <a:pt x="2012" y="6849"/>
                      <a:pt x="2189" y="6907"/>
                      <a:pt x="2371" y="6907"/>
                    </a:cubicBezTo>
                    <a:cubicBezTo>
                      <a:pt x="2408" y="6907"/>
                      <a:pt x="2445" y="6905"/>
                      <a:pt x="2482" y="6900"/>
                    </a:cubicBezTo>
                    <a:cubicBezTo>
                      <a:pt x="2654" y="6871"/>
                      <a:pt x="7425" y="4304"/>
                      <a:pt x="7971" y="3777"/>
                    </a:cubicBezTo>
                    <a:cubicBezTo>
                      <a:pt x="8517" y="3250"/>
                      <a:pt x="8920" y="1909"/>
                      <a:pt x="7607" y="692"/>
                    </a:cubicBezTo>
                    <a:cubicBezTo>
                      <a:pt x="7071" y="270"/>
                      <a:pt x="6343" y="0"/>
                      <a:pt x="566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124;p65">
                <a:extLst>
                  <a:ext uri="{FF2B5EF4-FFF2-40B4-BE49-F238E27FC236}">
                    <a16:creationId xmlns:a16="http://schemas.microsoft.com/office/drawing/2014/main" xmlns="" id="{22B7EC06-1080-4B80-AD91-3BCF7CC02679}"/>
                  </a:ext>
                </a:extLst>
              </p:cNvPr>
              <p:cNvSpPr/>
              <p:nvPr/>
            </p:nvSpPr>
            <p:spPr>
              <a:xfrm>
                <a:off x="7151312" y="3034120"/>
                <a:ext cx="499331" cy="415308"/>
              </a:xfrm>
              <a:custGeom>
                <a:avLst/>
                <a:gdLst/>
                <a:ahLst/>
                <a:cxnLst/>
                <a:rect l="l" t="t" r="r" b="b"/>
                <a:pathLst>
                  <a:path w="8601" h="7154" extrusionOk="0">
                    <a:moveTo>
                      <a:pt x="5795" y="0"/>
                    </a:moveTo>
                    <a:cubicBezTo>
                      <a:pt x="5350" y="0"/>
                      <a:pt x="4942" y="111"/>
                      <a:pt x="4618" y="323"/>
                    </a:cubicBezTo>
                    <a:cubicBezTo>
                      <a:pt x="3765" y="888"/>
                      <a:pt x="374" y="3676"/>
                      <a:pt x="259" y="3791"/>
                    </a:cubicBezTo>
                    <a:cubicBezTo>
                      <a:pt x="39" y="3983"/>
                      <a:pt x="0" y="4309"/>
                      <a:pt x="163" y="4548"/>
                    </a:cubicBezTo>
                    <a:cubicBezTo>
                      <a:pt x="249" y="4682"/>
                      <a:pt x="1696" y="6800"/>
                      <a:pt x="1936" y="6953"/>
                    </a:cubicBezTo>
                    <a:cubicBezTo>
                      <a:pt x="2108" y="7077"/>
                      <a:pt x="2309" y="7144"/>
                      <a:pt x="2510" y="7154"/>
                    </a:cubicBezTo>
                    <a:cubicBezTo>
                      <a:pt x="2558" y="7154"/>
                      <a:pt x="2606" y="7154"/>
                      <a:pt x="2644" y="7144"/>
                    </a:cubicBezTo>
                    <a:cubicBezTo>
                      <a:pt x="2855" y="7097"/>
                      <a:pt x="7569" y="4558"/>
                      <a:pt x="8182" y="4002"/>
                    </a:cubicBezTo>
                    <a:lnTo>
                      <a:pt x="8479" y="3839"/>
                    </a:lnTo>
                    <a:cubicBezTo>
                      <a:pt x="8601" y="3774"/>
                      <a:pt x="8529" y="3612"/>
                      <a:pt x="8417" y="3612"/>
                    </a:cubicBezTo>
                    <a:cubicBezTo>
                      <a:pt x="8397" y="3612"/>
                      <a:pt x="8376" y="3617"/>
                      <a:pt x="8354" y="3628"/>
                    </a:cubicBezTo>
                    <a:lnTo>
                      <a:pt x="8048" y="3791"/>
                    </a:lnTo>
                    <a:cubicBezTo>
                      <a:pt x="8048" y="3801"/>
                      <a:pt x="8038" y="3810"/>
                      <a:pt x="8029" y="3810"/>
                    </a:cubicBezTo>
                    <a:cubicBezTo>
                      <a:pt x="7502" y="4318"/>
                      <a:pt x="2817" y="6838"/>
                      <a:pt x="2597" y="6905"/>
                    </a:cubicBezTo>
                    <a:cubicBezTo>
                      <a:pt x="2572" y="6907"/>
                      <a:pt x="2548" y="6909"/>
                      <a:pt x="2523" y="6909"/>
                    </a:cubicBezTo>
                    <a:cubicBezTo>
                      <a:pt x="2359" y="6909"/>
                      <a:pt x="2203" y="6853"/>
                      <a:pt x="2070" y="6761"/>
                    </a:cubicBezTo>
                    <a:cubicBezTo>
                      <a:pt x="1907" y="6637"/>
                      <a:pt x="623" y="4807"/>
                      <a:pt x="364" y="4424"/>
                    </a:cubicBezTo>
                    <a:cubicBezTo>
                      <a:pt x="269" y="4270"/>
                      <a:pt x="297" y="4069"/>
                      <a:pt x="431" y="3954"/>
                    </a:cubicBezTo>
                    <a:cubicBezTo>
                      <a:pt x="556" y="3839"/>
                      <a:pt x="3909" y="1080"/>
                      <a:pt x="4743" y="524"/>
                    </a:cubicBezTo>
                    <a:cubicBezTo>
                      <a:pt x="5029" y="337"/>
                      <a:pt x="5394" y="239"/>
                      <a:pt x="5794" y="239"/>
                    </a:cubicBezTo>
                    <a:cubicBezTo>
                      <a:pt x="6049" y="239"/>
                      <a:pt x="6319" y="279"/>
                      <a:pt x="6592" y="362"/>
                    </a:cubicBezTo>
                    <a:cubicBezTo>
                      <a:pt x="6606" y="366"/>
                      <a:pt x="6619" y="368"/>
                      <a:pt x="6632" y="368"/>
                    </a:cubicBezTo>
                    <a:cubicBezTo>
                      <a:pt x="6755" y="368"/>
                      <a:pt x="6798" y="175"/>
                      <a:pt x="6659" y="132"/>
                    </a:cubicBezTo>
                    <a:cubicBezTo>
                      <a:pt x="6364" y="43"/>
                      <a:pt x="6072" y="0"/>
                      <a:pt x="57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125;p65">
                <a:extLst>
                  <a:ext uri="{FF2B5EF4-FFF2-40B4-BE49-F238E27FC236}">
                    <a16:creationId xmlns:a16="http://schemas.microsoft.com/office/drawing/2014/main" xmlns="" id="{7FFC0D6A-216F-4DFA-9EEC-6D2AB7059620}"/>
                  </a:ext>
                </a:extLst>
              </p:cNvPr>
              <p:cNvSpPr/>
              <p:nvPr/>
            </p:nvSpPr>
            <p:spPr>
              <a:xfrm>
                <a:off x="7182430" y="3178621"/>
                <a:ext cx="155820" cy="188206"/>
              </a:xfrm>
              <a:custGeom>
                <a:avLst/>
                <a:gdLst/>
                <a:ahLst/>
                <a:cxnLst/>
                <a:rect l="l" t="t" r="r" b="b"/>
                <a:pathLst>
                  <a:path w="2684" h="3242" extrusionOk="0">
                    <a:moveTo>
                      <a:pt x="1166" y="1"/>
                    </a:moveTo>
                    <a:cubicBezTo>
                      <a:pt x="1131" y="1"/>
                      <a:pt x="1096" y="13"/>
                      <a:pt x="1064" y="38"/>
                    </a:cubicBezTo>
                    <a:cubicBezTo>
                      <a:pt x="978" y="95"/>
                      <a:pt x="183" y="718"/>
                      <a:pt x="116" y="795"/>
                    </a:cubicBezTo>
                    <a:cubicBezTo>
                      <a:pt x="20" y="900"/>
                      <a:pt x="1" y="1044"/>
                      <a:pt x="68" y="1168"/>
                    </a:cubicBezTo>
                    <a:cubicBezTo>
                      <a:pt x="413" y="2145"/>
                      <a:pt x="1352" y="3190"/>
                      <a:pt x="1409" y="3228"/>
                    </a:cubicBezTo>
                    <a:cubicBezTo>
                      <a:pt x="1423" y="3237"/>
                      <a:pt x="1479" y="3241"/>
                      <a:pt x="1557" y="3241"/>
                    </a:cubicBezTo>
                    <a:cubicBezTo>
                      <a:pt x="1804" y="3241"/>
                      <a:pt x="2273" y="3200"/>
                      <a:pt x="2367" y="3142"/>
                    </a:cubicBezTo>
                    <a:cubicBezTo>
                      <a:pt x="2492" y="3065"/>
                      <a:pt x="2683" y="2452"/>
                      <a:pt x="2674" y="2107"/>
                    </a:cubicBezTo>
                    <a:cubicBezTo>
                      <a:pt x="2137" y="1571"/>
                      <a:pt x="1332" y="134"/>
                      <a:pt x="1332" y="134"/>
                    </a:cubicBezTo>
                    <a:cubicBezTo>
                      <a:pt x="1307" y="50"/>
                      <a:pt x="1238" y="1"/>
                      <a:pt x="116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126;p65">
                <a:extLst>
                  <a:ext uri="{FF2B5EF4-FFF2-40B4-BE49-F238E27FC236}">
                    <a16:creationId xmlns:a16="http://schemas.microsoft.com/office/drawing/2014/main" xmlns="" id="{B6693EF2-5D42-4721-8493-9D0267794728}"/>
                  </a:ext>
                </a:extLst>
              </p:cNvPr>
              <p:cNvSpPr/>
              <p:nvPr/>
            </p:nvSpPr>
            <p:spPr>
              <a:xfrm>
                <a:off x="7174651" y="3171654"/>
                <a:ext cx="169695" cy="201849"/>
              </a:xfrm>
              <a:custGeom>
                <a:avLst/>
                <a:gdLst/>
                <a:ahLst/>
                <a:cxnLst/>
                <a:rect l="l" t="t" r="r" b="b"/>
                <a:pathLst>
                  <a:path w="2923" h="3477" extrusionOk="0">
                    <a:moveTo>
                      <a:pt x="1297" y="240"/>
                    </a:moveTo>
                    <a:cubicBezTo>
                      <a:pt x="1302" y="240"/>
                      <a:pt x="1308" y="241"/>
                      <a:pt x="1313" y="244"/>
                    </a:cubicBezTo>
                    <a:cubicBezTo>
                      <a:pt x="1332" y="244"/>
                      <a:pt x="1351" y="282"/>
                      <a:pt x="1351" y="292"/>
                    </a:cubicBezTo>
                    <a:lnTo>
                      <a:pt x="1351" y="311"/>
                    </a:lnTo>
                    <a:cubicBezTo>
                      <a:pt x="1390" y="368"/>
                      <a:pt x="2137" y="1710"/>
                      <a:pt x="2683" y="2285"/>
                    </a:cubicBezTo>
                    <a:cubicBezTo>
                      <a:pt x="2683" y="2610"/>
                      <a:pt x="2511" y="3099"/>
                      <a:pt x="2444" y="3166"/>
                    </a:cubicBezTo>
                    <a:cubicBezTo>
                      <a:pt x="2211" y="3214"/>
                      <a:pt x="1971" y="3235"/>
                      <a:pt x="1731" y="3235"/>
                    </a:cubicBezTo>
                    <a:cubicBezTo>
                      <a:pt x="1684" y="3235"/>
                      <a:pt x="1638" y="3235"/>
                      <a:pt x="1591" y="3233"/>
                    </a:cubicBezTo>
                    <a:cubicBezTo>
                      <a:pt x="1447" y="3099"/>
                      <a:pt x="623" y="2141"/>
                      <a:pt x="307" y="1250"/>
                    </a:cubicBezTo>
                    <a:cubicBezTo>
                      <a:pt x="250" y="1087"/>
                      <a:pt x="298" y="1039"/>
                      <a:pt x="336" y="1001"/>
                    </a:cubicBezTo>
                    <a:cubicBezTo>
                      <a:pt x="403" y="924"/>
                      <a:pt x="1169" y="321"/>
                      <a:pt x="1265" y="254"/>
                    </a:cubicBezTo>
                    <a:cubicBezTo>
                      <a:pt x="1272" y="247"/>
                      <a:pt x="1284" y="240"/>
                      <a:pt x="1297" y="240"/>
                    </a:cubicBezTo>
                    <a:close/>
                    <a:moveTo>
                      <a:pt x="1286" y="0"/>
                    </a:moveTo>
                    <a:cubicBezTo>
                      <a:pt x="1226" y="0"/>
                      <a:pt x="1167" y="20"/>
                      <a:pt x="1122" y="52"/>
                    </a:cubicBezTo>
                    <a:cubicBezTo>
                      <a:pt x="1045" y="110"/>
                      <a:pt x="231" y="742"/>
                      <a:pt x="144" y="838"/>
                    </a:cubicBezTo>
                    <a:cubicBezTo>
                      <a:pt x="29" y="972"/>
                      <a:pt x="1" y="1164"/>
                      <a:pt x="77" y="1327"/>
                    </a:cubicBezTo>
                    <a:cubicBezTo>
                      <a:pt x="422" y="2323"/>
                      <a:pt x="1371" y="3396"/>
                      <a:pt x="1476" y="3453"/>
                    </a:cubicBezTo>
                    <a:cubicBezTo>
                      <a:pt x="1532" y="3467"/>
                      <a:pt x="1588" y="3476"/>
                      <a:pt x="1648" y="3476"/>
                    </a:cubicBezTo>
                    <a:cubicBezTo>
                      <a:pt x="1670" y="3476"/>
                      <a:pt x="1692" y="3475"/>
                      <a:pt x="1716" y="3472"/>
                    </a:cubicBezTo>
                    <a:cubicBezTo>
                      <a:pt x="2003" y="3472"/>
                      <a:pt x="2463" y="3425"/>
                      <a:pt x="2559" y="3367"/>
                    </a:cubicBezTo>
                    <a:cubicBezTo>
                      <a:pt x="2741" y="3252"/>
                      <a:pt x="2923" y="2553"/>
                      <a:pt x="2923" y="2227"/>
                    </a:cubicBezTo>
                    <a:cubicBezTo>
                      <a:pt x="2923" y="2198"/>
                      <a:pt x="2903" y="2170"/>
                      <a:pt x="2884" y="2141"/>
                    </a:cubicBezTo>
                    <a:cubicBezTo>
                      <a:pt x="2377" y="1633"/>
                      <a:pt x="1620" y="292"/>
                      <a:pt x="1562" y="196"/>
                    </a:cubicBezTo>
                    <a:cubicBezTo>
                      <a:pt x="1534" y="110"/>
                      <a:pt x="1457" y="43"/>
                      <a:pt x="1371" y="14"/>
                    </a:cubicBezTo>
                    <a:cubicBezTo>
                      <a:pt x="1343" y="5"/>
                      <a:pt x="1314" y="0"/>
                      <a:pt x="12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127;p65">
                <a:extLst>
                  <a:ext uri="{FF2B5EF4-FFF2-40B4-BE49-F238E27FC236}">
                    <a16:creationId xmlns:a16="http://schemas.microsoft.com/office/drawing/2014/main" xmlns="" id="{A3AA0E21-9C65-4A36-BB35-58144C1C07EE}"/>
                  </a:ext>
                </a:extLst>
              </p:cNvPr>
              <p:cNvSpPr/>
              <p:nvPr/>
            </p:nvSpPr>
            <p:spPr>
              <a:xfrm>
                <a:off x="7254768" y="3294965"/>
                <a:ext cx="47837" cy="39650"/>
              </a:xfrm>
              <a:custGeom>
                <a:avLst/>
                <a:gdLst/>
                <a:ahLst/>
                <a:cxnLst/>
                <a:rect l="l" t="t" r="r" b="b"/>
                <a:pathLst>
                  <a:path w="824" h="683" extrusionOk="0">
                    <a:moveTo>
                      <a:pt x="415" y="0"/>
                    </a:moveTo>
                    <a:cubicBezTo>
                      <a:pt x="374" y="0"/>
                      <a:pt x="331" y="9"/>
                      <a:pt x="288" y="26"/>
                    </a:cubicBezTo>
                    <a:cubicBezTo>
                      <a:pt x="0" y="141"/>
                      <a:pt x="0" y="534"/>
                      <a:pt x="278" y="659"/>
                    </a:cubicBezTo>
                    <a:cubicBezTo>
                      <a:pt x="320" y="675"/>
                      <a:pt x="363" y="683"/>
                      <a:pt x="405" y="683"/>
                    </a:cubicBezTo>
                    <a:cubicBezTo>
                      <a:pt x="537" y="683"/>
                      <a:pt x="661" y="607"/>
                      <a:pt x="719" y="477"/>
                    </a:cubicBezTo>
                    <a:cubicBezTo>
                      <a:pt x="824" y="242"/>
                      <a:pt x="642" y="0"/>
                      <a:pt x="4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2128;p65">
                <a:extLst>
                  <a:ext uri="{FF2B5EF4-FFF2-40B4-BE49-F238E27FC236}">
                    <a16:creationId xmlns:a16="http://schemas.microsoft.com/office/drawing/2014/main" xmlns="" id="{FB563457-9EA9-4F8A-95BB-A0CC60C6A35D}"/>
                  </a:ext>
                </a:extLst>
              </p:cNvPr>
              <p:cNvSpPr/>
              <p:nvPr/>
            </p:nvSpPr>
            <p:spPr>
              <a:xfrm>
                <a:off x="7245827" y="3287824"/>
                <a:ext cx="65370" cy="53757"/>
              </a:xfrm>
              <a:custGeom>
                <a:avLst/>
                <a:gdLst/>
                <a:ahLst/>
                <a:cxnLst/>
                <a:rect l="l" t="t" r="r" b="b"/>
                <a:pathLst>
                  <a:path w="1126" h="926" extrusionOk="0">
                    <a:moveTo>
                      <a:pt x="566" y="245"/>
                    </a:moveTo>
                    <a:cubicBezTo>
                      <a:pt x="662" y="245"/>
                      <a:pt x="739" y="303"/>
                      <a:pt x="777" y="379"/>
                    </a:cubicBezTo>
                    <a:cubicBezTo>
                      <a:pt x="796" y="437"/>
                      <a:pt x="796" y="494"/>
                      <a:pt x="777" y="552"/>
                    </a:cubicBezTo>
                    <a:cubicBezTo>
                      <a:pt x="742" y="637"/>
                      <a:pt x="659" y="685"/>
                      <a:pt x="576" y="685"/>
                    </a:cubicBezTo>
                    <a:cubicBezTo>
                      <a:pt x="546" y="685"/>
                      <a:pt x="517" y="679"/>
                      <a:pt x="490" y="667"/>
                    </a:cubicBezTo>
                    <a:cubicBezTo>
                      <a:pt x="375" y="628"/>
                      <a:pt x="317" y="494"/>
                      <a:pt x="365" y="379"/>
                    </a:cubicBezTo>
                    <a:cubicBezTo>
                      <a:pt x="384" y="331"/>
                      <a:pt x="432" y="284"/>
                      <a:pt x="490" y="264"/>
                    </a:cubicBezTo>
                    <a:cubicBezTo>
                      <a:pt x="509" y="255"/>
                      <a:pt x="537" y="245"/>
                      <a:pt x="566" y="245"/>
                    </a:cubicBezTo>
                    <a:close/>
                    <a:moveTo>
                      <a:pt x="566" y="0"/>
                    </a:moveTo>
                    <a:cubicBezTo>
                      <a:pt x="510" y="0"/>
                      <a:pt x="452" y="11"/>
                      <a:pt x="394" y="34"/>
                    </a:cubicBezTo>
                    <a:cubicBezTo>
                      <a:pt x="11" y="188"/>
                      <a:pt x="1" y="734"/>
                      <a:pt x="384" y="887"/>
                    </a:cubicBezTo>
                    <a:cubicBezTo>
                      <a:pt x="442" y="916"/>
                      <a:pt x="509" y="925"/>
                      <a:pt x="566" y="925"/>
                    </a:cubicBezTo>
                    <a:cubicBezTo>
                      <a:pt x="748" y="925"/>
                      <a:pt x="911" y="820"/>
                      <a:pt x="988" y="648"/>
                    </a:cubicBezTo>
                    <a:cubicBezTo>
                      <a:pt x="1126" y="331"/>
                      <a:pt x="878" y="0"/>
                      <a:pt x="56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2129;p65">
                <a:extLst>
                  <a:ext uri="{FF2B5EF4-FFF2-40B4-BE49-F238E27FC236}">
                    <a16:creationId xmlns:a16="http://schemas.microsoft.com/office/drawing/2014/main" xmlns="" id="{500E3F75-BC19-4B96-A281-6655DF3100FE}"/>
                  </a:ext>
                </a:extLst>
              </p:cNvPr>
              <p:cNvSpPr/>
              <p:nvPr/>
            </p:nvSpPr>
            <p:spPr>
              <a:xfrm>
                <a:off x="7400489" y="2918937"/>
                <a:ext cx="759243" cy="765538"/>
              </a:xfrm>
              <a:custGeom>
                <a:avLst/>
                <a:gdLst/>
                <a:ahLst/>
                <a:cxnLst/>
                <a:rect l="l" t="t" r="r" b="b"/>
                <a:pathLst>
                  <a:path w="13078" h="13187" extrusionOk="0">
                    <a:moveTo>
                      <a:pt x="5268" y="0"/>
                    </a:moveTo>
                    <a:cubicBezTo>
                      <a:pt x="4183" y="0"/>
                      <a:pt x="3003" y="39"/>
                      <a:pt x="2146" y="171"/>
                    </a:cubicBezTo>
                    <a:cubicBezTo>
                      <a:pt x="2146" y="171"/>
                      <a:pt x="527" y="4377"/>
                      <a:pt x="0" y="11811"/>
                    </a:cubicBezTo>
                    <a:cubicBezTo>
                      <a:pt x="19" y="12050"/>
                      <a:pt x="182" y="13095"/>
                      <a:pt x="5528" y="13181"/>
                    </a:cubicBezTo>
                    <a:cubicBezTo>
                      <a:pt x="5764" y="13185"/>
                      <a:pt x="5994" y="13187"/>
                      <a:pt x="6216" y="13187"/>
                    </a:cubicBezTo>
                    <a:cubicBezTo>
                      <a:pt x="11021" y="13187"/>
                      <a:pt x="12583" y="12333"/>
                      <a:pt x="12665" y="12223"/>
                    </a:cubicBezTo>
                    <a:cubicBezTo>
                      <a:pt x="13077" y="11667"/>
                      <a:pt x="12301" y="5526"/>
                      <a:pt x="11200" y="2614"/>
                    </a:cubicBezTo>
                    <a:cubicBezTo>
                      <a:pt x="10203" y="1435"/>
                      <a:pt x="8105" y="75"/>
                      <a:pt x="8105" y="75"/>
                    </a:cubicBezTo>
                    <a:cubicBezTo>
                      <a:pt x="8105" y="75"/>
                      <a:pt x="6780" y="0"/>
                      <a:pt x="526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2130;p65">
                <a:extLst>
                  <a:ext uri="{FF2B5EF4-FFF2-40B4-BE49-F238E27FC236}">
                    <a16:creationId xmlns:a16="http://schemas.microsoft.com/office/drawing/2014/main" xmlns="" id="{F534D0F0-B476-43EE-92C0-97BB4463C71E}"/>
                  </a:ext>
                </a:extLst>
              </p:cNvPr>
              <p:cNvSpPr/>
              <p:nvPr/>
            </p:nvSpPr>
            <p:spPr>
              <a:xfrm>
                <a:off x="7393813" y="2912260"/>
                <a:ext cx="775383" cy="779123"/>
              </a:xfrm>
              <a:custGeom>
                <a:avLst/>
                <a:gdLst/>
                <a:ahLst/>
                <a:cxnLst/>
                <a:rect l="l" t="t" r="r" b="b"/>
                <a:pathLst>
                  <a:path w="13356" h="13421" extrusionOk="0">
                    <a:moveTo>
                      <a:pt x="5391" y="235"/>
                    </a:moveTo>
                    <a:cubicBezTo>
                      <a:pt x="6757" y="235"/>
                      <a:pt x="7971" y="294"/>
                      <a:pt x="8182" y="305"/>
                    </a:cubicBezTo>
                    <a:cubicBezTo>
                      <a:pt x="8421" y="468"/>
                      <a:pt x="10289" y="1704"/>
                      <a:pt x="11209" y="2786"/>
                    </a:cubicBezTo>
                    <a:cubicBezTo>
                      <a:pt x="12368" y="5862"/>
                      <a:pt x="13020" y="11801"/>
                      <a:pt x="12685" y="12252"/>
                    </a:cubicBezTo>
                    <a:cubicBezTo>
                      <a:pt x="12675" y="12261"/>
                      <a:pt x="11322" y="13178"/>
                      <a:pt x="6374" y="13178"/>
                    </a:cubicBezTo>
                    <a:cubicBezTo>
                      <a:pt x="6139" y="13178"/>
                      <a:pt x="5895" y="13176"/>
                      <a:pt x="5643" y="13171"/>
                    </a:cubicBezTo>
                    <a:cubicBezTo>
                      <a:pt x="757" y="13095"/>
                      <a:pt x="269" y="12204"/>
                      <a:pt x="240" y="11916"/>
                    </a:cubicBezTo>
                    <a:cubicBezTo>
                      <a:pt x="719" y="5095"/>
                      <a:pt x="2146" y="956"/>
                      <a:pt x="2347" y="391"/>
                    </a:cubicBezTo>
                    <a:cubicBezTo>
                      <a:pt x="3191" y="270"/>
                      <a:pt x="4336" y="235"/>
                      <a:pt x="5391" y="235"/>
                    </a:cubicBezTo>
                    <a:close/>
                    <a:moveTo>
                      <a:pt x="5361" y="0"/>
                    </a:moveTo>
                    <a:cubicBezTo>
                      <a:pt x="4276" y="0"/>
                      <a:pt x="3100" y="39"/>
                      <a:pt x="2252" y="171"/>
                    </a:cubicBezTo>
                    <a:lnTo>
                      <a:pt x="2185" y="190"/>
                    </a:lnTo>
                    <a:lnTo>
                      <a:pt x="2156" y="248"/>
                    </a:lnTo>
                    <a:cubicBezTo>
                      <a:pt x="2137" y="295"/>
                      <a:pt x="518" y="4559"/>
                      <a:pt x="0" y="11916"/>
                    </a:cubicBezTo>
                    <a:lnTo>
                      <a:pt x="0" y="11935"/>
                    </a:lnTo>
                    <a:cubicBezTo>
                      <a:pt x="67" y="12846"/>
                      <a:pt x="2012" y="13363"/>
                      <a:pt x="5643" y="13420"/>
                    </a:cubicBezTo>
                    <a:lnTo>
                      <a:pt x="6323" y="13420"/>
                    </a:lnTo>
                    <a:cubicBezTo>
                      <a:pt x="11104" y="13420"/>
                      <a:pt x="12752" y="12577"/>
                      <a:pt x="12876" y="12405"/>
                    </a:cubicBezTo>
                    <a:cubicBezTo>
                      <a:pt x="13355" y="11763"/>
                      <a:pt x="12522" y="5545"/>
                      <a:pt x="11430" y="2681"/>
                    </a:cubicBezTo>
                    <a:lnTo>
                      <a:pt x="11420" y="2662"/>
                    </a:lnTo>
                    <a:lnTo>
                      <a:pt x="11410" y="2652"/>
                    </a:lnTo>
                    <a:cubicBezTo>
                      <a:pt x="10414" y="1474"/>
                      <a:pt x="8373" y="152"/>
                      <a:pt x="8287" y="94"/>
                    </a:cubicBezTo>
                    <a:lnTo>
                      <a:pt x="8258" y="75"/>
                    </a:lnTo>
                    <a:lnTo>
                      <a:pt x="8230" y="75"/>
                    </a:lnTo>
                    <a:cubicBezTo>
                      <a:pt x="8207" y="75"/>
                      <a:pt x="6873" y="0"/>
                      <a:pt x="53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2131;p65">
                <a:extLst>
                  <a:ext uri="{FF2B5EF4-FFF2-40B4-BE49-F238E27FC236}">
                    <a16:creationId xmlns:a16="http://schemas.microsoft.com/office/drawing/2014/main" xmlns="" id="{EED2EE94-7BC4-4B64-997F-6A401420BA96}"/>
                  </a:ext>
                </a:extLst>
              </p:cNvPr>
              <p:cNvSpPr/>
              <p:nvPr/>
            </p:nvSpPr>
            <p:spPr>
              <a:xfrm>
                <a:off x="7344871" y="2997777"/>
                <a:ext cx="144093" cy="609087"/>
              </a:xfrm>
              <a:custGeom>
                <a:avLst/>
                <a:gdLst/>
                <a:ahLst/>
                <a:cxnLst/>
                <a:rect l="l" t="t" r="r" b="b"/>
                <a:pathLst>
                  <a:path w="2482" h="10492" extrusionOk="0">
                    <a:moveTo>
                      <a:pt x="2482" y="1"/>
                    </a:moveTo>
                    <a:cubicBezTo>
                      <a:pt x="2481" y="1"/>
                      <a:pt x="2481" y="1"/>
                      <a:pt x="2481" y="1"/>
                    </a:cubicBezTo>
                    <a:lnTo>
                      <a:pt x="2481" y="1"/>
                    </a:lnTo>
                    <a:cubicBezTo>
                      <a:pt x="2481" y="1"/>
                      <a:pt x="2481" y="1"/>
                      <a:pt x="2482" y="1"/>
                    </a:cubicBezTo>
                    <a:close/>
                    <a:moveTo>
                      <a:pt x="2481" y="1"/>
                    </a:moveTo>
                    <a:cubicBezTo>
                      <a:pt x="1916" y="307"/>
                      <a:pt x="1351" y="1055"/>
                      <a:pt x="1351" y="1055"/>
                    </a:cubicBezTo>
                    <a:cubicBezTo>
                      <a:pt x="1351" y="1055"/>
                      <a:pt x="1054" y="2128"/>
                      <a:pt x="728" y="3622"/>
                    </a:cubicBezTo>
                    <a:cubicBezTo>
                      <a:pt x="403" y="5117"/>
                      <a:pt x="0" y="9581"/>
                      <a:pt x="29" y="9859"/>
                    </a:cubicBezTo>
                    <a:cubicBezTo>
                      <a:pt x="58" y="10146"/>
                      <a:pt x="173" y="10271"/>
                      <a:pt x="326" y="10309"/>
                    </a:cubicBezTo>
                    <a:cubicBezTo>
                      <a:pt x="680" y="10415"/>
                      <a:pt x="1044" y="10472"/>
                      <a:pt x="1418" y="10491"/>
                    </a:cubicBezTo>
                    <a:cubicBezTo>
                      <a:pt x="1792" y="10491"/>
                      <a:pt x="1878" y="10271"/>
                      <a:pt x="1897" y="10118"/>
                    </a:cubicBezTo>
                    <a:cubicBezTo>
                      <a:pt x="1916" y="9964"/>
                      <a:pt x="2050" y="6736"/>
                      <a:pt x="2194" y="4618"/>
                    </a:cubicBezTo>
                    <a:cubicBezTo>
                      <a:pt x="2309" y="2802"/>
                      <a:pt x="2471" y="12"/>
                      <a:pt x="24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2132;p65">
                <a:extLst>
                  <a:ext uri="{FF2B5EF4-FFF2-40B4-BE49-F238E27FC236}">
                    <a16:creationId xmlns:a16="http://schemas.microsoft.com/office/drawing/2014/main" xmlns="" id="{779F08B1-439E-464D-A2EE-6B05CCDEF9E0}"/>
                  </a:ext>
                </a:extLst>
              </p:cNvPr>
              <p:cNvSpPr/>
              <p:nvPr/>
            </p:nvSpPr>
            <p:spPr>
              <a:xfrm>
                <a:off x="7337092" y="2990287"/>
                <a:ext cx="159129" cy="623252"/>
              </a:xfrm>
              <a:custGeom>
                <a:avLst/>
                <a:gdLst/>
                <a:ahLst/>
                <a:cxnLst/>
                <a:rect l="l" t="t" r="r" b="b"/>
                <a:pathLst>
                  <a:path w="2741" h="10736" extrusionOk="0">
                    <a:moveTo>
                      <a:pt x="2619" y="0"/>
                    </a:moveTo>
                    <a:cubicBezTo>
                      <a:pt x="2599" y="0"/>
                      <a:pt x="2577" y="5"/>
                      <a:pt x="2558" y="15"/>
                    </a:cubicBezTo>
                    <a:cubicBezTo>
                      <a:pt x="2012" y="321"/>
                      <a:pt x="1485" y="982"/>
                      <a:pt x="1399" y="1088"/>
                    </a:cubicBezTo>
                    <a:lnTo>
                      <a:pt x="1131" y="1279"/>
                    </a:lnTo>
                    <a:cubicBezTo>
                      <a:pt x="1083" y="1318"/>
                      <a:pt x="1064" y="1394"/>
                      <a:pt x="1102" y="1452"/>
                    </a:cubicBezTo>
                    <a:cubicBezTo>
                      <a:pt x="1132" y="1482"/>
                      <a:pt x="1170" y="1501"/>
                      <a:pt x="1209" y="1501"/>
                    </a:cubicBezTo>
                    <a:cubicBezTo>
                      <a:pt x="1231" y="1501"/>
                      <a:pt x="1253" y="1495"/>
                      <a:pt x="1274" y="1481"/>
                    </a:cubicBezTo>
                    <a:lnTo>
                      <a:pt x="1552" y="1279"/>
                    </a:lnTo>
                    <a:cubicBezTo>
                      <a:pt x="1562" y="1270"/>
                      <a:pt x="1571" y="1260"/>
                      <a:pt x="1581" y="1251"/>
                    </a:cubicBezTo>
                    <a:cubicBezTo>
                      <a:pt x="1840" y="915"/>
                      <a:pt x="2146" y="609"/>
                      <a:pt x="2481" y="350"/>
                    </a:cubicBezTo>
                    <a:lnTo>
                      <a:pt x="2481" y="350"/>
                    </a:lnTo>
                    <a:cubicBezTo>
                      <a:pt x="2433" y="1059"/>
                      <a:pt x="2319" y="3234"/>
                      <a:pt x="2213" y="4738"/>
                    </a:cubicBezTo>
                    <a:cubicBezTo>
                      <a:pt x="2098" y="6252"/>
                      <a:pt x="2002" y="8331"/>
                      <a:pt x="1954" y="9451"/>
                    </a:cubicBezTo>
                    <a:cubicBezTo>
                      <a:pt x="1935" y="9883"/>
                      <a:pt x="1907" y="10189"/>
                      <a:pt x="1907" y="10237"/>
                    </a:cubicBezTo>
                    <a:cubicBezTo>
                      <a:pt x="1897" y="10409"/>
                      <a:pt x="1772" y="10496"/>
                      <a:pt x="1552" y="10496"/>
                    </a:cubicBezTo>
                    <a:cubicBezTo>
                      <a:pt x="1198" y="10477"/>
                      <a:pt x="843" y="10419"/>
                      <a:pt x="498" y="10323"/>
                    </a:cubicBezTo>
                    <a:cubicBezTo>
                      <a:pt x="412" y="10294"/>
                      <a:pt x="307" y="10247"/>
                      <a:pt x="278" y="9978"/>
                    </a:cubicBezTo>
                    <a:cubicBezTo>
                      <a:pt x="249" y="9710"/>
                      <a:pt x="661" y="5227"/>
                      <a:pt x="977" y="3770"/>
                    </a:cubicBezTo>
                    <a:cubicBezTo>
                      <a:pt x="1000" y="3681"/>
                      <a:pt x="928" y="3625"/>
                      <a:pt x="857" y="3625"/>
                    </a:cubicBezTo>
                    <a:cubicBezTo>
                      <a:pt x="805" y="3625"/>
                      <a:pt x="754" y="3654"/>
                      <a:pt x="738" y="3722"/>
                    </a:cubicBezTo>
                    <a:cubicBezTo>
                      <a:pt x="412" y="5198"/>
                      <a:pt x="0" y="9681"/>
                      <a:pt x="38" y="10007"/>
                    </a:cubicBezTo>
                    <a:cubicBezTo>
                      <a:pt x="67" y="10304"/>
                      <a:pt x="201" y="10486"/>
                      <a:pt x="422" y="10553"/>
                    </a:cubicBezTo>
                    <a:cubicBezTo>
                      <a:pt x="786" y="10659"/>
                      <a:pt x="1169" y="10716"/>
                      <a:pt x="1543" y="10735"/>
                    </a:cubicBezTo>
                    <a:cubicBezTo>
                      <a:pt x="2060" y="10735"/>
                      <a:pt x="2137" y="10371"/>
                      <a:pt x="2146" y="10247"/>
                    </a:cubicBezTo>
                    <a:cubicBezTo>
                      <a:pt x="2156" y="10199"/>
                      <a:pt x="2165" y="9959"/>
                      <a:pt x="2184" y="9451"/>
                    </a:cubicBezTo>
                    <a:cubicBezTo>
                      <a:pt x="2242" y="8340"/>
                      <a:pt x="2338" y="6252"/>
                      <a:pt x="2453" y="4747"/>
                    </a:cubicBezTo>
                    <a:cubicBezTo>
                      <a:pt x="2558" y="2918"/>
                      <a:pt x="2730" y="120"/>
                      <a:pt x="2730" y="120"/>
                    </a:cubicBezTo>
                    <a:cubicBezTo>
                      <a:pt x="2740" y="82"/>
                      <a:pt x="2711" y="34"/>
                      <a:pt x="2673" y="15"/>
                    </a:cubicBezTo>
                    <a:cubicBezTo>
                      <a:pt x="2659" y="5"/>
                      <a:pt x="2639" y="0"/>
                      <a:pt x="26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2133;p65">
                <a:extLst>
                  <a:ext uri="{FF2B5EF4-FFF2-40B4-BE49-F238E27FC236}">
                    <a16:creationId xmlns:a16="http://schemas.microsoft.com/office/drawing/2014/main" xmlns="" id="{287ECADA-3574-41BE-8E05-EB6C44521794}"/>
                  </a:ext>
                </a:extLst>
              </p:cNvPr>
              <p:cNvSpPr/>
              <p:nvPr/>
            </p:nvSpPr>
            <p:spPr>
              <a:xfrm>
                <a:off x="7427717" y="2874756"/>
                <a:ext cx="173062" cy="391158"/>
              </a:xfrm>
              <a:custGeom>
                <a:avLst/>
                <a:gdLst/>
                <a:ahLst/>
                <a:cxnLst/>
                <a:rect l="l" t="t" r="r" b="b"/>
                <a:pathLst>
                  <a:path w="2981" h="6738" extrusionOk="0">
                    <a:moveTo>
                      <a:pt x="2050" y="0"/>
                    </a:moveTo>
                    <a:cubicBezTo>
                      <a:pt x="1592" y="0"/>
                      <a:pt x="1246" y="169"/>
                      <a:pt x="968" y="501"/>
                    </a:cubicBezTo>
                    <a:cubicBezTo>
                      <a:pt x="528" y="1018"/>
                      <a:pt x="1" y="3193"/>
                      <a:pt x="767" y="6737"/>
                    </a:cubicBezTo>
                    <a:cubicBezTo>
                      <a:pt x="1275" y="4409"/>
                      <a:pt x="2099" y="1440"/>
                      <a:pt x="2980" y="175"/>
                    </a:cubicBezTo>
                    <a:cubicBezTo>
                      <a:pt x="2626" y="58"/>
                      <a:pt x="2319" y="0"/>
                      <a:pt x="205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2134;p65">
                <a:extLst>
                  <a:ext uri="{FF2B5EF4-FFF2-40B4-BE49-F238E27FC236}">
                    <a16:creationId xmlns:a16="http://schemas.microsoft.com/office/drawing/2014/main" xmlns="" id="{B46E68D4-717C-4D10-9DA2-CAB2574C3EF8}"/>
                  </a:ext>
                </a:extLst>
              </p:cNvPr>
              <p:cNvSpPr/>
              <p:nvPr/>
            </p:nvSpPr>
            <p:spPr>
              <a:xfrm>
                <a:off x="7421041" y="2867615"/>
                <a:ext cx="186937" cy="405555"/>
              </a:xfrm>
              <a:custGeom>
                <a:avLst/>
                <a:gdLst/>
                <a:ahLst/>
                <a:cxnLst/>
                <a:rect l="l" t="t" r="r" b="b"/>
                <a:pathLst>
                  <a:path w="3220" h="6986" extrusionOk="0">
                    <a:moveTo>
                      <a:pt x="2143" y="240"/>
                    </a:moveTo>
                    <a:cubicBezTo>
                      <a:pt x="2154" y="240"/>
                      <a:pt x="2165" y="240"/>
                      <a:pt x="2175" y="241"/>
                    </a:cubicBezTo>
                    <a:cubicBezTo>
                      <a:pt x="2425" y="241"/>
                      <a:pt x="2674" y="288"/>
                      <a:pt x="2913" y="365"/>
                    </a:cubicBezTo>
                    <a:cubicBezTo>
                      <a:pt x="2022" y="1764"/>
                      <a:pt x="1265" y="4647"/>
                      <a:pt x="892" y="6286"/>
                    </a:cubicBezTo>
                    <a:cubicBezTo>
                      <a:pt x="288" y="3048"/>
                      <a:pt x="805" y="1131"/>
                      <a:pt x="1170" y="700"/>
                    </a:cubicBezTo>
                    <a:cubicBezTo>
                      <a:pt x="1412" y="402"/>
                      <a:pt x="1772" y="240"/>
                      <a:pt x="2143" y="240"/>
                    </a:cubicBezTo>
                    <a:close/>
                    <a:moveTo>
                      <a:pt x="2161" y="1"/>
                    </a:moveTo>
                    <a:cubicBezTo>
                      <a:pt x="1675" y="1"/>
                      <a:pt x="1295" y="179"/>
                      <a:pt x="987" y="547"/>
                    </a:cubicBezTo>
                    <a:cubicBezTo>
                      <a:pt x="499" y="1122"/>
                      <a:pt x="1" y="3354"/>
                      <a:pt x="767" y="6889"/>
                    </a:cubicBezTo>
                    <a:cubicBezTo>
                      <a:pt x="777" y="6947"/>
                      <a:pt x="825" y="6985"/>
                      <a:pt x="882" y="6985"/>
                    </a:cubicBezTo>
                    <a:cubicBezTo>
                      <a:pt x="940" y="6985"/>
                      <a:pt x="987" y="6947"/>
                      <a:pt x="997" y="6899"/>
                    </a:cubicBezTo>
                    <a:cubicBezTo>
                      <a:pt x="1323" y="5423"/>
                      <a:pt x="2175" y="1831"/>
                      <a:pt x="3201" y="365"/>
                    </a:cubicBezTo>
                    <a:cubicBezTo>
                      <a:pt x="3220" y="336"/>
                      <a:pt x="3220" y="298"/>
                      <a:pt x="3210" y="260"/>
                    </a:cubicBezTo>
                    <a:cubicBezTo>
                      <a:pt x="3201" y="221"/>
                      <a:pt x="3172" y="193"/>
                      <a:pt x="3133" y="183"/>
                    </a:cubicBezTo>
                    <a:cubicBezTo>
                      <a:pt x="2768" y="62"/>
                      <a:pt x="2446" y="1"/>
                      <a:pt x="21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2135;p65">
                <a:extLst>
                  <a:ext uri="{FF2B5EF4-FFF2-40B4-BE49-F238E27FC236}">
                    <a16:creationId xmlns:a16="http://schemas.microsoft.com/office/drawing/2014/main" xmlns="" id="{87060369-624D-402A-A41A-F0F2023526C4}"/>
                  </a:ext>
                </a:extLst>
              </p:cNvPr>
              <p:cNvSpPr/>
              <p:nvPr/>
            </p:nvSpPr>
            <p:spPr>
              <a:xfrm>
                <a:off x="7552886" y="2916614"/>
                <a:ext cx="225311" cy="154071"/>
              </a:xfrm>
              <a:custGeom>
                <a:avLst/>
                <a:gdLst/>
                <a:ahLst/>
                <a:cxnLst/>
                <a:rect l="l" t="t" r="r" b="b"/>
                <a:pathLst>
                  <a:path w="3881" h="2654" extrusionOk="0">
                    <a:moveTo>
                      <a:pt x="2357" y="0"/>
                    </a:moveTo>
                    <a:cubicBezTo>
                      <a:pt x="1418" y="0"/>
                      <a:pt x="460" y="594"/>
                      <a:pt x="230" y="1322"/>
                    </a:cubicBezTo>
                    <a:cubicBezTo>
                      <a:pt x="0" y="2050"/>
                      <a:pt x="575" y="2654"/>
                      <a:pt x="1514" y="2654"/>
                    </a:cubicBezTo>
                    <a:cubicBezTo>
                      <a:pt x="2453" y="2654"/>
                      <a:pt x="3401" y="2060"/>
                      <a:pt x="3641" y="1322"/>
                    </a:cubicBezTo>
                    <a:cubicBezTo>
                      <a:pt x="3880" y="594"/>
                      <a:pt x="3296" y="0"/>
                      <a:pt x="235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2136;p65">
                <a:extLst>
                  <a:ext uri="{FF2B5EF4-FFF2-40B4-BE49-F238E27FC236}">
                    <a16:creationId xmlns:a16="http://schemas.microsoft.com/office/drawing/2014/main" xmlns="" id="{AB70B54E-F8C8-4850-95BF-44EB1590A2F9}"/>
                  </a:ext>
                </a:extLst>
              </p:cNvPr>
              <p:cNvSpPr/>
              <p:nvPr/>
            </p:nvSpPr>
            <p:spPr>
              <a:xfrm>
                <a:off x="7552886" y="2909357"/>
                <a:ext cx="224731" cy="168004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2894" extrusionOk="0">
                    <a:moveTo>
                      <a:pt x="2357" y="240"/>
                    </a:moveTo>
                    <a:cubicBezTo>
                      <a:pt x="2836" y="240"/>
                      <a:pt x="3229" y="403"/>
                      <a:pt x="3430" y="681"/>
                    </a:cubicBezTo>
                    <a:cubicBezTo>
                      <a:pt x="3583" y="891"/>
                      <a:pt x="3622" y="1169"/>
                      <a:pt x="3526" y="1409"/>
                    </a:cubicBezTo>
                    <a:cubicBezTo>
                      <a:pt x="3315" y="2099"/>
                      <a:pt x="2405" y="2654"/>
                      <a:pt x="1514" y="2654"/>
                    </a:cubicBezTo>
                    <a:cubicBezTo>
                      <a:pt x="1035" y="2654"/>
                      <a:pt x="642" y="2491"/>
                      <a:pt x="441" y="2214"/>
                    </a:cubicBezTo>
                    <a:cubicBezTo>
                      <a:pt x="288" y="2003"/>
                      <a:pt x="249" y="1735"/>
                      <a:pt x="336" y="1485"/>
                    </a:cubicBezTo>
                    <a:cubicBezTo>
                      <a:pt x="556" y="805"/>
                      <a:pt x="1456" y="240"/>
                      <a:pt x="2357" y="240"/>
                    </a:cubicBezTo>
                    <a:close/>
                    <a:moveTo>
                      <a:pt x="2357" y="1"/>
                    </a:moveTo>
                    <a:cubicBezTo>
                      <a:pt x="1370" y="1"/>
                      <a:pt x="364" y="633"/>
                      <a:pt x="115" y="1409"/>
                    </a:cubicBezTo>
                    <a:cubicBezTo>
                      <a:pt x="0" y="1735"/>
                      <a:pt x="58" y="2079"/>
                      <a:pt x="249" y="2357"/>
                    </a:cubicBezTo>
                    <a:cubicBezTo>
                      <a:pt x="498" y="2702"/>
                      <a:pt x="958" y="2894"/>
                      <a:pt x="1514" y="2894"/>
                    </a:cubicBezTo>
                    <a:cubicBezTo>
                      <a:pt x="2501" y="2894"/>
                      <a:pt x="3507" y="2261"/>
                      <a:pt x="3756" y="1485"/>
                    </a:cubicBezTo>
                    <a:cubicBezTo>
                      <a:pt x="3871" y="1169"/>
                      <a:pt x="3823" y="815"/>
                      <a:pt x="3622" y="547"/>
                    </a:cubicBezTo>
                    <a:cubicBezTo>
                      <a:pt x="3372" y="202"/>
                      <a:pt x="2913" y="1"/>
                      <a:pt x="23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2137;p65">
                <a:extLst>
                  <a:ext uri="{FF2B5EF4-FFF2-40B4-BE49-F238E27FC236}">
                    <a16:creationId xmlns:a16="http://schemas.microsoft.com/office/drawing/2014/main" xmlns="" id="{80B718A7-C1DF-48C0-A4CF-528EC24A5A4C}"/>
                  </a:ext>
                </a:extLst>
              </p:cNvPr>
              <p:cNvSpPr/>
              <p:nvPr/>
            </p:nvSpPr>
            <p:spPr>
              <a:xfrm>
                <a:off x="8239226" y="3299668"/>
                <a:ext cx="141886" cy="171139"/>
              </a:xfrm>
              <a:custGeom>
                <a:avLst/>
                <a:gdLst/>
                <a:ahLst/>
                <a:cxnLst/>
                <a:rect l="l" t="t" r="r" b="b"/>
                <a:pathLst>
                  <a:path w="2444" h="2948" extrusionOk="0">
                    <a:moveTo>
                      <a:pt x="841" y="1"/>
                    </a:moveTo>
                    <a:cubicBezTo>
                      <a:pt x="628" y="1"/>
                      <a:pt x="292" y="658"/>
                      <a:pt x="154" y="1057"/>
                    </a:cubicBezTo>
                    <a:cubicBezTo>
                      <a:pt x="0" y="1469"/>
                      <a:pt x="48" y="1871"/>
                      <a:pt x="134" y="2034"/>
                    </a:cubicBezTo>
                    <a:cubicBezTo>
                      <a:pt x="230" y="2206"/>
                      <a:pt x="518" y="2791"/>
                      <a:pt x="642" y="2839"/>
                    </a:cubicBezTo>
                    <a:cubicBezTo>
                      <a:pt x="659" y="2845"/>
                      <a:pt x="678" y="2848"/>
                      <a:pt x="697" y="2848"/>
                    </a:cubicBezTo>
                    <a:cubicBezTo>
                      <a:pt x="819" y="2848"/>
                      <a:pt x="974" y="2731"/>
                      <a:pt x="1016" y="2657"/>
                    </a:cubicBezTo>
                    <a:cubicBezTo>
                      <a:pt x="1060" y="2719"/>
                      <a:pt x="1288" y="2948"/>
                      <a:pt x="1458" y="2948"/>
                    </a:cubicBezTo>
                    <a:cubicBezTo>
                      <a:pt x="1471" y="2948"/>
                      <a:pt x="1483" y="2947"/>
                      <a:pt x="1495" y="2944"/>
                    </a:cubicBezTo>
                    <a:cubicBezTo>
                      <a:pt x="1667" y="2906"/>
                      <a:pt x="2194" y="2254"/>
                      <a:pt x="2300" y="1909"/>
                    </a:cubicBezTo>
                    <a:cubicBezTo>
                      <a:pt x="2405" y="1555"/>
                      <a:pt x="2443" y="1363"/>
                      <a:pt x="2232" y="1018"/>
                    </a:cubicBezTo>
                    <a:cubicBezTo>
                      <a:pt x="2031" y="664"/>
                      <a:pt x="1409" y="147"/>
                      <a:pt x="862" y="3"/>
                    </a:cubicBezTo>
                    <a:cubicBezTo>
                      <a:pt x="855" y="1"/>
                      <a:pt x="848" y="1"/>
                      <a:pt x="84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2138;p65">
                <a:extLst>
                  <a:ext uri="{FF2B5EF4-FFF2-40B4-BE49-F238E27FC236}">
                    <a16:creationId xmlns:a16="http://schemas.microsoft.com/office/drawing/2014/main" xmlns="" id="{84C68029-30D1-460C-93EE-52A0831A7A36}"/>
                  </a:ext>
                </a:extLst>
              </p:cNvPr>
              <p:cNvSpPr/>
              <p:nvPr/>
            </p:nvSpPr>
            <p:spPr>
              <a:xfrm>
                <a:off x="8232550" y="3293339"/>
                <a:ext cx="155239" cy="184491"/>
              </a:xfrm>
              <a:custGeom>
                <a:avLst/>
                <a:gdLst/>
                <a:ahLst/>
                <a:cxnLst/>
                <a:rect l="l" t="t" r="r" b="b"/>
                <a:pathLst>
                  <a:path w="2674" h="3178" extrusionOk="0">
                    <a:moveTo>
                      <a:pt x="958" y="227"/>
                    </a:moveTo>
                    <a:cubicBezTo>
                      <a:pt x="1447" y="361"/>
                      <a:pt x="2060" y="850"/>
                      <a:pt x="2252" y="1185"/>
                    </a:cubicBezTo>
                    <a:cubicBezTo>
                      <a:pt x="2424" y="1482"/>
                      <a:pt x="2405" y="1645"/>
                      <a:pt x="2309" y="1970"/>
                    </a:cubicBezTo>
                    <a:cubicBezTo>
                      <a:pt x="2204" y="2306"/>
                      <a:pt x="1706" y="2890"/>
                      <a:pt x="1591" y="2928"/>
                    </a:cubicBezTo>
                    <a:cubicBezTo>
                      <a:pt x="1584" y="2931"/>
                      <a:pt x="1577" y="2932"/>
                      <a:pt x="1569" y="2932"/>
                    </a:cubicBezTo>
                    <a:cubicBezTo>
                      <a:pt x="1473" y="2932"/>
                      <a:pt x="1289" y="2778"/>
                      <a:pt x="1227" y="2689"/>
                    </a:cubicBezTo>
                    <a:cubicBezTo>
                      <a:pt x="1207" y="2660"/>
                      <a:pt x="1169" y="2641"/>
                      <a:pt x="1131" y="2641"/>
                    </a:cubicBezTo>
                    <a:lnTo>
                      <a:pt x="1131" y="2632"/>
                    </a:lnTo>
                    <a:cubicBezTo>
                      <a:pt x="1092" y="2632"/>
                      <a:pt x="1054" y="2660"/>
                      <a:pt x="1035" y="2699"/>
                    </a:cubicBezTo>
                    <a:cubicBezTo>
                      <a:pt x="1009" y="2750"/>
                      <a:pt x="881" y="2826"/>
                      <a:pt x="829" y="2826"/>
                    </a:cubicBezTo>
                    <a:cubicBezTo>
                      <a:pt x="823" y="2826"/>
                      <a:pt x="818" y="2825"/>
                      <a:pt x="815" y="2823"/>
                    </a:cubicBezTo>
                    <a:cubicBezTo>
                      <a:pt x="757" y="2785"/>
                      <a:pt x="623" y="2564"/>
                      <a:pt x="412" y="2172"/>
                    </a:cubicBezTo>
                    <a:lnTo>
                      <a:pt x="364" y="2085"/>
                    </a:lnTo>
                    <a:cubicBezTo>
                      <a:pt x="297" y="1942"/>
                      <a:pt x="249" y="1568"/>
                      <a:pt x="384" y="1194"/>
                    </a:cubicBezTo>
                    <a:cubicBezTo>
                      <a:pt x="556" y="715"/>
                      <a:pt x="853" y="246"/>
                      <a:pt x="958" y="227"/>
                    </a:cubicBezTo>
                    <a:close/>
                    <a:moveTo>
                      <a:pt x="955" y="0"/>
                    </a:moveTo>
                    <a:cubicBezTo>
                      <a:pt x="558" y="0"/>
                      <a:pt x="144" y="1118"/>
                      <a:pt x="144" y="1127"/>
                    </a:cubicBezTo>
                    <a:cubicBezTo>
                      <a:pt x="0" y="1549"/>
                      <a:pt x="39" y="1999"/>
                      <a:pt x="144" y="2200"/>
                    </a:cubicBezTo>
                    <a:lnTo>
                      <a:pt x="192" y="2287"/>
                    </a:lnTo>
                    <a:cubicBezTo>
                      <a:pt x="479" y="2833"/>
                      <a:pt x="594" y="3015"/>
                      <a:pt x="719" y="3063"/>
                    </a:cubicBezTo>
                    <a:cubicBezTo>
                      <a:pt x="746" y="3068"/>
                      <a:pt x="775" y="3071"/>
                      <a:pt x="803" y="3071"/>
                    </a:cubicBezTo>
                    <a:cubicBezTo>
                      <a:pt x="923" y="3071"/>
                      <a:pt x="1046" y="3023"/>
                      <a:pt x="1131" y="2938"/>
                    </a:cubicBezTo>
                    <a:cubicBezTo>
                      <a:pt x="1236" y="3043"/>
                      <a:pt x="1418" y="3178"/>
                      <a:pt x="1581" y="3178"/>
                    </a:cubicBezTo>
                    <a:lnTo>
                      <a:pt x="1629" y="3178"/>
                    </a:lnTo>
                    <a:cubicBezTo>
                      <a:pt x="1878" y="3120"/>
                      <a:pt x="2424" y="2402"/>
                      <a:pt x="2529" y="2057"/>
                    </a:cubicBezTo>
                    <a:cubicBezTo>
                      <a:pt x="2635" y="1702"/>
                      <a:pt x="2673" y="1453"/>
                      <a:pt x="2453" y="1070"/>
                    </a:cubicBezTo>
                    <a:cubicBezTo>
                      <a:pt x="2223" y="687"/>
                      <a:pt x="1581" y="150"/>
                      <a:pt x="1006" y="7"/>
                    </a:cubicBezTo>
                    <a:cubicBezTo>
                      <a:pt x="989" y="2"/>
                      <a:pt x="972" y="0"/>
                      <a:pt x="9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2139;p65">
                <a:extLst>
                  <a:ext uri="{FF2B5EF4-FFF2-40B4-BE49-F238E27FC236}">
                    <a16:creationId xmlns:a16="http://schemas.microsoft.com/office/drawing/2014/main" xmlns="" id="{28B55CB4-3791-4252-BEA7-54E636E8B31C}"/>
                  </a:ext>
                </a:extLst>
              </p:cNvPr>
              <p:cNvSpPr/>
              <p:nvPr/>
            </p:nvSpPr>
            <p:spPr>
              <a:xfrm>
                <a:off x="8290374" y="3432616"/>
                <a:ext cx="15094" cy="29723"/>
              </a:xfrm>
              <a:custGeom>
                <a:avLst/>
                <a:gdLst/>
                <a:ahLst/>
                <a:cxnLst/>
                <a:rect l="l" t="t" r="r" b="b"/>
                <a:pathLst>
                  <a:path w="260" h="512" extrusionOk="0">
                    <a:moveTo>
                      <a:pt x="171" y="1"/>
                    </a:moveTo>
                    <a:cubicBezTo>
                      <a:pt x="143" y="1"/>
                      <a:pt x="115" y="16"/>
                      <a:pt x="106" y="50"/>
                    </a:cubicBezTo>
                    <a:lnTo>
                      <a:pt x="106" y="60"/>
                    </a:lnTo>
                    <a:lnTo>
                      <a:pt x="20" y="347"/>
                    </a:lnTo>
                    <a:lnTo>
                      <a:pt x="1" y="347"/>
                    </a:lnTo>
                    <a:cubicBezTo>
                      <a:pt x="1" y="367"/>
                      <a:pt x="1" y="376"/>
                      <a:pt x="1" y="395"/>
                    </a:cubicBezTo>
                    <a:cubicBezTo>
                      <a:pt x="1" y="457"/>
                      <a:pt x="50" y="511"/>
                      <a:pt x="118" y="511"/>
                    </a:cubicBezTo>
                    <a:cubicBezTo>
                      <a:pt x="124" y="511"/>
                      <a:pt x="129" y="511"/>
                      <a:pt x="135" y="510"/>
                    </a:cubicBezTo>
                    <a:cubicBezTo>
                      <a:pt x="202" y="510"/>
                      <a:pt x="259" y="453"/>
                      <a:pt x="250" y="386"/>
                    </a:cubicBezTo>
                    <a:lnTo>
                      <a:pt x="240" y="60"/>
                    </a:lnTo>
                    <a:cubicBezTo>
                      <a:pt x="240" y="23"/>
                      <a:pt x="205" y="1"/>
                      <a:pt x="1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2140;p65">
                <a:extLst>
                  <a:ext uri="{FF2B5EF4-FFF2-40B4-BE49-F238E27FC236}">
                    <a16:creationId xmlns:a16="http://schemas.microsoft.com/office/drawing/2014/main" xmlns="" id="{B9F80A90-5AFE-4342-8AC7-E039BD7419C3}"/>
                  </a:ext>
                </a:extLst>
              </p:cNvPr>
              <p:cNvSpPr/>
              <p:nvPr/>
            </p:nvSpPr>
            <p:spPr>
              <a:xfrm>
                <a:off x="7768101" y="3001724"/>
                <a:ext cx="433903" cy="616924"/>
              </a:xfrm>
              <a:custGeom>
                <a:avLst/>
                <a:gdLst/>
                <a:ahLst/>
                <a:cxnLst/>
                <a:rect l="l" t="t" r="r" b="b"/>
                <a:pathLst>
                  <a:path w="7474" h="10627" extrusionOk="0">
                    <a:moveTo>
                      <a:pt x="3043" y="0"/>
                    </a:moveTo>
                    <a:cubicBezTo>
                      <a:pt x="2591" y="0"/>
                      <a:pt x="2098" y="43"/>
                      <a:pt x="1859" y="105"/>
                    </a:cubicBezTo>
                    <a:cubicBezTo>
                      <a:pt x="1428" y="211"/>
                      <a:pt x="1" y="1772"/>
                      <a:pt x="30" y="3966"/>
                    </a:cubicBezTo>
                    <a:cubicBezTo>
                      <a:pt x="221" y="6256"/>
                      <a:pt x="1074" y="10011"/>
                      <a:pt x="1131" y="10260"/>
                    </a:cubicBezTo>
                    <a:cubicBezTo>
                      <a:pt x="1185" y="10494"/>
                      <a:pt x="1348" y="10626"/>
                      <a:pt x="1857" y="10626"/>
                    </a:cubicBezTo>
                    <a:cubicBezTo>
                      <a:pt x="1892" y="10626"/>
                      <a:pt x="1927" y="10626"/>
                      <a:pt x="1965" y="10624"/>
                    </a:cubicBezTo>
                    <a:cubicBezTo>
                      <a:pt x="2549" y="10605"/>
                      <a:pt x="5117" y="10260"/>
                      <a:pt x="6017" y="10107"/>
                    </a:cubicBezTo>
                    <a:cubicBezTo>
                      <a:pt x="6908" y="9944"/>
                      <a:pt x="7425" y="9839"/>
                      <a:pt x="7454" y="9571"/>
                    </a:cubicBezTo>
                    <a:cubicBezTo>
                      <a:pt x="7473" y="9312"/>
                      <a:pt x="6295" y="2682"/>
                      <a:pt x="6161" y="2222"/>
                    </a:cubicBezTo>
                    <a:cubicBezTo>
                      <a:pt x="6027" y="1753"/>
                      <a:pt x="4254" y="268"/>
                      <a:pt x="3929" y="105"/>
                    </a:cubicBezTo>
                    <a:cubicBezTo>
                      <a:pt x="3780" y="31"/>
                      <a:pt x="3426" y="0"/>
                      <a:pt x="30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2141;p65">
                <a:extLst>
                  <a:ext uri="{FF2B5EF4-FFF2-40B4-BE49-F238E27FC236}">
                    <a16:creationId xmlns:a16="http://schemas.microsoft.com/office/drawing/2014/main" xmlns="" id="{9C803123-FAAE-4842-8689-8DAAD34D8456}"/>
                  </a:ext>
                </a:extLst>
              </p:cNvPr>
              <p:cNvSpPr/>
              <p:nvPr/>
            </p:nvSpPr>
            <p:spPr>
              <a:xfrm>
                <a:off x="7760902" y="2994874"/>
                <a:ext cx="447778" cy="630334"/>
              </a:xfrm>
              <a:custGeom>
                <a:avLst/>
                <a:gdLst/>
                <a:ahLst/>
                <a:cxnLst/>
                <a:rect l="l" t="t" r="r" b="b"/>
                <a:pathLst>
                  <a:path w="7713" h="10858" extrusionOk="0">
                    <a:moveTo>
                      <a:pt x="3168" y="245"/>
                    </a:moveTo>
                    <a:cubicBezTo>
                      <a:pt x="3532" y="245"/>
                      <a:pt x="3865" y="273"/>
                      <a:pt x="3995" y="338"/>
                    </a:cubicBezTo>
                    <a:cubicBezTo>
                      <a:pt x="4340" y="491"/>
                      <a:pt x="6045" y="1976"/>
                      <a:pt x="6170" y="2369"/>
                    </a:cubicBezTo>
                    <a:cubicBezTo>
                      <a:pt x="6304" y="2848"/>
                      <a:pt x="7454" y="9411"/>
                      <a:pt x="7454" y="9679"/>
                    </a:cubicBezTo>
                    <a:cubicBezTo>
                      <a:pt x="7444" y="9861"/>
                      <a:pt x="6706" y="9995"/>
                      <a:pt x="6112" y="10101"/>
                    </a:cubicBezTo>
                    <a:cubicBezTo>
                      <a:pt x="5183" y="10273"/>
                      <a:pt x="2673" y="10599"/>
                      <a:pt x="2079" y="10618"/>
                    </a:cubicBezTo>
                    <a:cubicBezTo>
                      <a:pt x="2042" y="10619"/>
                      <a:pt x="2006" y="10620"/>
                      <a:pt x="1972" y="10620"/>
                    </a:cubicBezTo>
                    <a:cubicBezTo>
                      <a:pt x="1484" y="10620"/>
                      <a:pt x="1406" y="10493"/>
                      <a:pt x="1370" y="10350"/>
                    </a:cubicBezTo>
                    <a:cubicBezTo>
                      <a:pt x="1361" y="10321"/>
                      <a:pt x="479" y="6431"/>
                      <a:pt x="269" y="4075"/>
                    </a:cubicBezTo>
                    <a:cubicBezTo>
                      <a:pt x="249" y="1881"/>
                      <a:pt x="1677" y="424"/>
                      <a:pt x="2012" y="348"/>
                    </a:cubicBezTo>
                    <a:cubicBezTo>
                      <a:pt x="2247" y="285"/>
                      <a:pt x="2730" y="245"/>
                      <a:pt x="3168" y="245"/>
                    </a:cubicBezTo>
                    <a:close/>
                    <a:moveTo>
                      <a:pt x="3155" y="1"/>
                    </a:moveTo>
                    <a:cubicBezTo>
                      <a:pt x="2689" y="1"/>
                      <a:pt x="2192" y="46"/>
                      <a:pt x="1955" y="108"/>
                    </a:cubicBezTo>
                    <a:cubicBezTo>
                      <a:pt x="1466" y="233"/>
                      <a:pt x="0" y="1842"/>
                      <a:pt x="29" y="4084"/>
                    </a:cubicBezTo>
                    <a:lnTo>
                      <a:pt x="29" y="4094"/>
                    </a:lnTo>
                    <a:cubicBezTo>
                      <a:pt x="240" y="6460"/>
                      <a:pt x="1131" y="10369"/>
                      <a:pt x="1140" y="10407"/>
                    </a:cubicBezTo>
                    <a:cubicBezTo>
                      <a:pt x="1217" y="10723"/>
                      <a:pt x="1466" y="10857"/>
                      <a:pt x="1974" y="10857"/>
                    </a:cubicBezTo>
                    <a:lnTo>
                      <a:pt x="2089" y="10857"/>
                    </a:lnTo>
                    <a:cubicBezTo>
                      <a:pt x="2702" y="10838"/>
                      <a:pt x="5298" y="10493"/>
                      <a:pt x="6160" y="10340"/>
                    </a:cubicBezTo>
                    <a:cubicBezTo>
                      <a:pt x="7147" y="10168"/>
                      <a:pt x="7664" y="10062"/>
                      <a:pt x="7693" y="9698"/>
                    </a:cubicBezTo>
                    <a:cubicBezTo>
                      <a:pt x="7712" y="9392"/>
                      <a:pt x="6496" y="2637"/>
                      <a:pt x="6390" y="2302"/>
                    </a:cubicBezTo>
                    <a:cubicBezTo>
                      <a:pt x="6237" y="1775"/>
                      <a:pt x="4426" y="271"/>
                      <a:pt x="4101" y="118"/>
                    </a:cubicBezTo>
                    <a:cubicBezTo>
                      <a:pt x="3929" y="34"/>
                      <a:pt x="3553" y="1"/>
                      <a:pt x="3155" y="1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2142;p65">
                <a:extLst>
                  <a:ext uri="{FF2B5EF4-FFF2-40B4-BE49-F238E27FC236}">
                    <a16:creationId xmlns:a16="http://schemas.microsoft.com/office/drawing/2014/main" xmlns="" id="{30AEDF48-ACB3-4055-B6EF-89A55684434F}"/>
                  </a:ext>
                </a:extLst>
              </p:cNvPr>
              <p:cNvSpPr/>
              <p:nvPr/>
            </p:nvSpPr>
            <p:spPr>
              <a:xfrm>
                <a:off x="7779770" y="3146284"/>
                <a:ext cx="101828" cy="184839"/>
              </a:xfrm>
              <a:custGeom>
                <a:avLst/>
                <a:gdLst/>
                <a:ahLst/>
                <a:cxnLst/>
                <a:rect l="l" t="t" r="r" b="b"/>
                <a:pathLst>
                  <a:path w="1754" h="3184" extrusionOk="0">
                    <a:moveTo>
                      <a:pt x="451" y="1"/>
                    </a:moveTo>
                    <a:lnTo>
                      <a:pt x="1" y="576"/>
                    </a:lnTo>
                    <a:cubicBezTo>
                      <a:pt x="490" y="1792"/>
                      <a:pt x="1016" y="2951"/>
                      <a:pt x="1103" y="3114"/>
                    </a:cubicBezTo>
                    <a:cubicBezTo>
                      <a:pt x="1125" y="3162"/>
                      <a:pt x="1193" y="3184"/>
                      <a:pt x="1274" y="3184"/>
                    </a:cubicBezTo>
                    <a:cubicBezTo>
                      <a:pt x="1473" y="3184"/>
                      <a:pt x="1754" y="3051"/>
                      <a:pt x="1658" y="2827"/>
                    </a:cubicBezTo>
                    <a:lnTo>
                      <a:pt x="45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2143;p65">
                <a:extLst>
                  <a:ext uri="{FF2B5EF4-FFF2-40B4-BE49-F238E27FC236}">
                    <a16:creationId xmlns:a16="http://schemas.microsoft.com/office/drawing/2014/main" xmlns="" id="{256F375D-D90C-4522-B625-003C680ACC76}"/>
                  </a:ext>
                </a:extLst>
              </p:cNvPr>
              <p:cNvSpPr/>
              <p:nvPr/>
            </p:nvSpPr>
            <p:spPr>
              <a:xfrm>
                <a:off x="7771990" y="3139085"/>
                <a:ext cx="114659" cy="199178"/>
              </a:xfrm>
              <a:custGeom>
                <a:avLst/>
                <a:gdLst/>
                <a:ahLst/>
                <a:cxnLst/>
                <a:rect l="l" t="t" r="r" b="b"/>
                <a:pathLst>
                  <a:path w="1975" h="3431" extrusionOk="0">
                    <a:moveTo>
                      <a:pt x="547" y="355"/>
                    </a:moveTo>
                    <a:lnTo>
                      <a:pt x="1677" y="2989"/>
                    </a:lnTo>
                    <a:cubicBezTo>
                      <a:pt x="1687" y="3028"/>
                      <a:pt x="1697" y="3066"/>
                      <a:pt x="1639" y="3114"/>
                    </a:cubicBezTo>
                    <a:cubicBezTo>
                      <a:pt x="1571" y="3159"/>
                      <a:pt x="1491" y="3187"/>
                      <a:pt x="1408" y="3187"/>
                    </a:cubicBezTo>
                    <a:cubicBezTo>
                      <a:pt x="1386" y="3187"/>
                      <a:pt x="1364" y="3185"/>
                      <a:pt x="1342" y="3181"/>
                    </a:cubicBezTo>
                    <a:cubicBezTo>
                      <a:pt x="1275" y="3047"/>
                      <a:pt x="758" y="1935"/>
                      <a:pt x="269" y="719"/>
                    </a:cubicBezTo>
                    <a:lnTo>
                      <a:pt x="547" y="355"/>
                    </a:lnTo>
                    <a:close/>
                    <a:moveTo>
                      <a:pt x="580" y="0"/>
                    </a:moveTo>
                    <a:cubicBezTo>
                      <a:pt x="547" y="0"/>
                      <a:pt x="514" y="15"/>
                      <a:pt x="489" y="48"/>
                    </a:cubicBezTo>
                    <a:lnTo>
                      <a:pt x="39" y="623"/>
                    </a:lnTo>
                    <a:cubicBezTo>
                      <a:pt x="10" y="661"/>
                      <a:pt x="1" y="700"/>
                      <a:pt x="20" y="747"/>
                    </a:cubicBezTo>
                    <a:cubicBezTo>
                      <a:pt x="499" y="1916"/>
                      <a:pt x="1026" y="3095"/>
                      <a:pt x="1122" y="3286"/>
                    </a:cubicBezTo>
                    <a:cubicBezTo>
                      <a:pt x="1184" y="3375"/>
                      <a:pt x="1279" y="3431"/>
                      <a:pt x="1384" y="3431"/>
                    </a:cubicBezTo>
                    <a:cubicBezTo>
                      <a:pt x="1393" y="3431"/>
                      <a:pt x="1401" y="3431"/>
                      <a:pt x="1409" y="3430"/>
                    </a:cubicBezTo>
                    <a:cubicBezTo>
                      <a:pt x="1505" y="3420"/>
                      <a:pt x="1591" y="3401"/>
                      <a:pt x="1677" y="3363"/>
                    </a:cubicBezTo>
                    <a:cubicBezTo>
                      <a:pt x="1888" y="3267"/>
                      <a:pt x="1974" y="3085"/>
                      <a:pt x="1898" y="2903"/>
                    </a:cubicBezTo>
                    <a:lnTo>
                      <a:pt x="691" y="77"/>
                    </a:lnTo>
                    <a:cubicBezTo>
                      <a:pt x="669" y="27"/>
                      <a:pt x="625" y="0"/>
                      <a:pt x="5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2144;p65">
                <a:extLst>
                  <a:ext uri="{FF2B5EF4-FFF2-40B4-BE49-F238E27FC236}">
                    <a16:creationId xmlns:a16="http://schemas.microsoft.com/office/drawing/2014/main" xmlns="" id="{D6433545-6C82-4DA8-8E05-ED84D8CF8F33}"/>
                  </a:ext>
                </a:extLst>
              </p:cNvPr>
              <p:cNvSpPr/>
              <p:nvPr/>
            </p:nvSpPr>
            <p:spPr>
              <a:xfrm>
                <a:off x="7754748" y="2841838"/>
                <a:ext cx="275413" cy="390171"/>
              </a:xfrm>
              <a:custGeom>
                <a:avLst/>
                <a:gdLst/>
                <a:ahLst/>
                <a:cxnLst/>
                <a:rect l="l" t="t" r="r" b="b"/>
                <a:pathLst>
                  <a:path w="4744" h="6721" extrusionOk="0">
                    <a:moveTo>
                      <a:pt x="2630" y="0"/>
                    </a:moveTo>
                    <a:cubicBezTo>
                      <a:pt x="2610" y="0"/>
                      <a:pt x="2589" y="2"/>
                      <a:pt x="2568" y="4"/>
                    </a:cubicBezTo>
                    <a:cubicBezTo>
                      <a:pt x="2041" y="71"/>
                      <a:pt x="1371" y="426"/>
                      <a:pt x="873" y="1480"/>
                    </a:cubicBezTo>
                    <a:cubicBezTo>
                      <a:pt x="375" y="2543"/>
                      <a:pt x="1" y="5436"/>
                      <a:pt x="260" y="6720"/>
                    </a:cubicBezTo>
                    <a:cubicBezTo>
                      <a:pt x="260" y="6720"/>
                      <a:pt x="1419" y="4478"/>
                      <a:pt x="2501" y="3587"/>
                    </a:cubicBezTo>
                    <a:cubicBezTo>
                      <a:pt x="2980" y="3204"/>
                      <a:pt x="3555" y="2955"/>
                      <a:pt x="4159" y="2859"/>
                    </a:cubicBezTo>
                    <a:cubicBezTo>
                      <a:pt x="4159" y="2859"/>
                      <a:pt x="4743" y="2217"/>
                      <a:pt x="4628" y="1700"/>
                    </a:cubicBezTo>
                    <a:cubicBezTo>
                      <a:pt x="4504" y="1183"/>
                      <a:pt x="3795" y="943"/>
                      <a:pt x="3795" y="943"/>
                    </a:cubicBezTo>
                    <a:cubicBezTo>
                      <a:pt x="3454" y="750"/>
                      <a:pt x="3123" y="0"/>
                      <a:pt x="26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2145;p65">
                <a:extLst>
                  <a:ext uri="{FF2B5EF4-FFF2-40B4-BE49-F238E27FC236}">
                    <a16:creationId xmlns:a16="http://schemas.microsoft.com/office/drawing/2014/main" xmlns="" id="{9BEA659D-859F-4EEA-95FF-1E1BD066F021}"/>
                  </a:ext>
                </a:extLst>
              </p:cNvPr>
              <p:cNvSpPr/>
              <p:nvPr/>
            </p:nvSpPr>
            <p:spPr>
              <a:xfrm>
                <a:off x="7748652" y="2835104"/>
                <a:ext cx="289811" cy="404103"/>
              </a:xfrm>
              <a:custGeom>
                <a:avLst/>
                <a:gdLst/>
                <a:ahLst/>
                <a:cxnLst/>
                <a:rect l="l" t="t" r="r" b="b"/>
                <a:pathLst>
                  <a:path w="4992" h="6961" extrusionOk="0">
                    <a:moveTo>
                      <a:pt x="2740" y="235"/>
                    </a:moveTo>
                    <a:cubicBezTo>
                      <a:pt x="2990" y="235"/>
                      <a:pt x="3210" y="494"/>
                      <a:pt x="3421" y="743"/>
                    </a:cubicBezTo>
                    <a:cubicBezTo>
                      <a:pt x="3536" y="906"/>
                      <a:pt x="3689" y="1050"/>
                      <a:pt x="3852" y="1165"/>
                    </a:cubicBezTo>
                    <a:lnTo>
                      <a:pt x="3871" y="1165"/>
                    </a:lnTo>
                    <a:cubicBezTo>
                      <a:pt x="3871" y="1174"/>
                      <a:pt x="4513" y="1394"/>
                      <a:pt x="4618" y="1845"/>
                    </a:cubicBezTo>
                    <a:cubicBezTo>
                      <a:pt x="4714" y="2238"/>
                      <a:pt x="4312" y="2736"/>
                      <a:pt x="4206" y="2860"/>
                    </a:cubicBezTo>
                    <a:cubicBezTo>
                      <a:pt x="3593" y="2966"/>
                      <a:pt x="3018" y="3224"/>
                      <a:pt x="2530" y="3608"/>
                    </a:cubicBezTo>
                    <a:cubicBezTo>
                      <a:pt x="1677" y="4307"/>
                      <a:pt x="796" y="5792"/>
                      <a:pt x="432" y="6453"/>
                    </a:cubicBezTo>
                    <a:cubicBezTo>
                      <a:pt x="307" y="5112"/>
                      <a:pt x="633" y="2621"/>
                      <a:pt x="1083" y="1644"/>
                    </a:cubicBezTo>
                    <a:cubicBezTo>
                      <a:pt x="1581" y="590"/>
                      <a:pt x="2233" y="293"/>
                      <a:pt x="2693" y="235"/>
                    </a:cubicBezTo>
                    <a:close/>
                    <a:moveTo>
                      <a:pt x="2741" y="1"/>
                    </a:moveTo>
                    <a:cubicBezTo>
                      <a:pt x="2715" y="1"/>
                      <a:pt x="2690" y="2"/>
                      <a:pt x="2664" y="5"/>
                    </a:cubicBezTo>
                    <a:cubicBezTo>
                      <a:pt x="2146" y="72"/>
                      <a:pt x="1409" y="389"/>
                      <a:pt x="872" y="1548"/>
                    </a:cubicBezTo>
                    <a:cubicBezTo>
                      <a:pt x="345" y="2669"/>
                      <a:pt x="0" y="5600"/>
                      <a:pt x="240" y="6865"/>
                    </a:cubicBezTo>
                    <a:cubicBezTo>
                      <a:pt x="250" y="6913"/>
                      <a:pt x="297" y="6951"/>
                      <a:pt x="345" y="6961"/>
                    </a:cubicBezTo>
                    <a:lnTo>
                      <a:pt x="365" y="6961"/>
                    </a:lnTo>
                    <a:cubicBezTo>
                      <a:pt x="412" y="6961"/>
                      <a:pt x="451" y="6932"/>
                      <a:pt x="480" y="6894"/>
                    </a:cubicBezTo>
                    <a:cubicBezTo>
                      <a:pt x="489" y="6865"/>
                      <a:pt x="1639" y="4661"/>
                      <a:pt x="2693" y="3799"/>
                    </a:cubicBezTo>
                    <a:cubicBezTo>
                      <a:pt x="3152" y="3435"/>
                      <a:pt x="3708" y="3186"/>
                      <a:pt x="4283" y="3090"/>
                    </a:cubicBezTo>
                    <a:cubicBezTo>
                      <a:pt x="4312" y="3090"/>
                      <a:pt x="4340" y="3071"/>
                      <a:pt x="4360" y="3052"/>
                    </a:cubicBezTo>
                    <a:cubicBezTo>
                      <a:pt x="4388" y="3023"/>
                      <a:pt x="4992" y="2362"/>
                      <a:pt x="4858" y="1787"/>
                    </a:cubicBezTo>
                    <a:cubicBezTo>
                      <a:pt x="4733" y="1251"/>
                      <a:pt x="4063" y="983"/>
                      <a:pt x="3967" y="954"/>
                    </a:cubicBezTo>
                    <a:cubicBezTo>
                      <a:pt x="3823" y="848"/>
                      <a:pt x="3708" y="733"/>
                      <a:pt x="3603" y="599"/>
                    </a:cubicBezTo>
                    <a:cubicBezTo>
                      <a:pt x="3370" y="313"/>
                      <a:pt x="3103" y="1"/>
                      <a:pt x="27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2146;p65">
                <a:extLst>
                  <a:ext uri="{FF2B5EF4-FFF2-40B4-BE49-F238E27FC236}">
                    <a16:creationId xmlns:a16="http://schemas.microsoft.com/office/drawing/2014/main" xmlns="" id="{C7A2BF8D-B4A7-47CF-991F-F53F8B302BF3}"/>
                  </a:ext>
                </a:extLst>
              </p:cNvPr>
              <p:cNvSpPr/>
              <p:nvPr/>
            </p:nvSpPr>
            <p:spPr>
              <a:xfrm>
                <a:off x="7860990" y="3028198"/>
                <a:ext cx="472800" cy="424015"/>
              </a:xfrm>
              <a:custGeom>
                <a:avLst/>
                <a:gdLst/>
                <a:ahLst/>
                <a:cxnLst/>
                <a:rect l="l" t="t" r="r" b="b"/>
                <a:pathLst>
                  <a:path w="8144" h="7304" extrusionOk="0">
                    <a:moveTo>
                      <a:pt x="2343" y="0"/>
                    </a:moveTo>
                    <a:cubicBezTo>
                      <a:pt x="1626" y="0"/>
                      <a:pt x="725" y="410"/>
                      <a:pt x="279" y="1671"/>
                    </a:cubicBezTo>
                    <a:cubicBezTo>
                      <a:pt x="1" y="2725"/>
                      <a:pt x="259" y="4066"/>
                      <a:pt x="1131" y="4641"/>
                    </a:cubicBezTo>
                    <a:cubicBezTo>
                      <a:pt x="2003" y="5206"/>
                      <a:pt x="5893" y="7208"/>
                      <a:pt x="6008" y="7256"/>
                    </a:cubicBezTo>
                    <a:cubicBezTo>
                      <a:pt x="6072" y="7288"/>
                      <a:pt x="6141" y="7304"/>
                      <a:pt x="6210" y="7304"/>
                    </a:cubicBezTo>
                    <a:cubicBezTo>
                      <a:pt x="6365" y="7304"/>
                      <a:pt x="6518" y="7226"/>
                      <a:pt x="6611" y="7093"/>
                    </a:cubicBezTo>
                    <a:cubicBezTo>
                      <a:pt x="6793" y="6806"/>
                      <a:pt x="8058" y="4784"/>
                      <a:pt x="8096" y="4554"/>
                    </a:cubicBezTo>
                    <a:cubicBezTo>
                      <a:pt x="8144" y="4344"/>
                      <a:pt x="8115" y="4114"/>
                      <a:pt x="8010" y="3922"/>
                    </a:cubicBezTo>
                    <a:cubicBezTo>
                      <a:pt x="7904" y="3778"/>
                      <a:pt x="3670" y="416"/>
                      <a:pt x="2971" y="119"/>
                    </a:cubicBezTo>
                    <a:cubicBezTo>
                      <a:pt x="2797" y="45"/>
                      <a:pt x="2580" y="0"/>
                      <a:pt x="23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2147;p65">
                <a:extLst>
                  <a:ext uri="{FF2B5EF4-FFF2-40B4-BE49-F238E27FC236}">
                    <a16:creationId xmlns:a16="http://schemas.microsoft.com/office/drawing/2014/main" xmlns="" id="{77681A9F-0B27-45F5-9B01-4A19B9262999}"/>
                  </a:ext>
                </a:extLst>
              </p:cNvPr>
              <p:cNvSpPr/>
              <p:nvPr/>
            </p:nvSpPr>
            <p:spPr>
              <a:xfrm>
                <a:off x="7864822" y="3015484"/>
                <a:ext cx="476806" cy="443405"/>
              </a:xfrm>
              <a:custGeom>
                <a:avLst/>
                <a:gdLst/>
                <a:ahLst/>
                <a:cxnLst/>
                <a:rect l="l" t="t" r="r" b="b"/>
                <a:pathLst>
                  <a:path w="8213" h="7638" extrusionOk="0">
                    <a:moveTo>
                      <a:pt x="2635" y="0"/>
                    </a:moveTo>
                    <a:cubicBezTo>
                      <a:pt x="2601" y="0"/>
                      <a:pt x="2568" y="18"/>
                      <a:pt x="2541" y="50"/>
                    </a:cubicBezTo>
                    <a:cubicBezTo>
                      <a:pt x="2502" y="98"/>
                      <a:pt x="2512" y="175"/>
                      <a:pt x="2560" y="213"/>
                    </a:cubicBezTo>
                    <a:lnTo>
                      <a:pt x="2838" y="433"/>
                    </a:lnTo>
                    <a:cubicBezTo>
                      <a:pt x="2847" y="433"/>
                      <a:pt x="2857" y="443"/>
                      <a:pt x="2866" y="443"/>
                    </a:cubicBezTo>
                    <a:cubicBezTo>
                      <a:pt x="3527" y="721"/>
                      <a:pt x="7695" y="4036"/>
                      <a:pt x="7848" y="4208"/>
                    </a:cubicBezTo>
                    <a:cubicBezTo>
                      <a:pt x="7944" y="4381"/>
                      <a:pt x="7963" y="4572"/>
                      <a:pt x="7925" y="4754"/>
                    </a:cubicBezTo>
                    <a:cubicBezTo>
                      <a:pt x="7877" y="4955"/>
                      <a:pt x="6708" y="6852"/>
                      <a:pt x="6449" y="7245"/>
                    </a:cubicBezTo>
                    <a:cubicBezTo>
                      <a:pt x="6385" y="7347"/>
                      <a:pt x="6275" y="7403"/>
                      <a:pt x="6163" y="7403"/>
                    </a:cubicBezTo>
                    <a:cubicBezTo>
                      <a:pt x="6107" y="7403"/>
                      <a:pt x="6050" y="7389"/>
                      <a:pt x="5999" y="7360"/>
                    </a:cubicBezTo>
                    <a:cubicBezTo>
                      <a:pt x="5836" y="7303"/>
                      <a:pt x="1975" y="5310"/>
                      <a:pt x="1132" y="4754"/>
                    </a:cubicBezTo>
                    <a:cubicBezTo>
                      <a:pt x="663" y="4448"/>
                      <a:pt x="347" y="3854"/>
                      <a:pt x="251" y="3126"/>
                    </a:cubicBezTo>
                    <a:cubicBezTo>
                      <a:pt x="242" y="3051"/>
                      <a:pt x="188" y="3017"/>
                      <a:pt x="133" y="3017"/>
                    </a:cubicBezTo>
                    <a:cubicBezTo>
                      <a:pt x="67" y="3017"/>
                      <a:pt x="1" y="3066"/>
                      <a:pt x="11" y="3154"/>
                    </a:cubicBezTo>
                    <a:cubicBezTo>
                      <a:pt x="117" y="3949"/>
                      <a:pt x="471" y="4601"/>
                      <a:pt x="1008" y="4955"/>
                    </a:cubicBezTo>
                    <a:cubicBezTo>
                      <a:pt x="1851" y="5511"/>
                      <a:pt x="5759" y="7532"/>
                      <a:pt x="5903" y="7590"/>
                    </a:cubicBezTo>
                    <a:cubicBezTo>
                      <a:pt x="5989" y="7619"/>
                      <a:pt x="6085" y="7638"/>
                      <a:pt x="6171" y="7638"/>
                    </a:cubicBezTo>
                    <a:cubicBezTo>
                      <a:pt x="6373" y="7638"/>
                      <a:pt x="6545" y="7542"/>
                      <a:pt x="6650" y="7370"/>
                    </a:cubicBezTo>
                    <a:cubicBezTo>
                      <a:pt x="6737" y="7245"/>
                      <a:pt x="8107" y="5070"/>
                      <a:pt x="8155" y="4793"/>
                    </a:cubicBezTo>
                    <a:cubicBezTo>
                      <a:pt x="8212" y="4553"/>
                      <a:pt x="8174" y="4294"/>
                      <a:pt x="8049" y="4074"/>
                    </a:cubicBezTo>
                    <a:cubicBezTo>
                      <a:pt x="7925" y="3902"/>
                      <a:pt x="3728" y="577"/>
                      <a:pt x="2972" y="232"/>
                    </a:cubicBezTo>
                    <a:lnTo>
                      <a:pt x="2713" y="31"/>
                    </a:lnTo>
                    <a:cubicBezTo>
                      <a:pt x="2688" y="10"/>
                      <a:pt x="2661" y="0"/>
                      <a:pt x="2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2148;p65">
                <a:extLst>
                  <a:ext uri="{FF2B5EF4-FFF2-40B4-BE49-F238E27FC236}">
                    <a16:creationId xmlns:a16="http://schemas.microsoft.com/office/drawing/2014/main" xmlns="" id="{8D990ABF-216F-4CBE-A921-497017DC619C}"/>
                  </a:ext>
                </a:extLst>
              </p:cNvPr>
              <p:cNvSpPr/>
              <p:nvPr/>
            </p:nvSpPr>
            <p:spPr>
              <a:xfrm>
                <a:off x="8102388" y="3270698"/>
                <a:ext cx="169695" cy="177408"/>
              </a:xfrm>
              <a:custGeom>
                <a:avLst/>
                <a:gdLst/>
                <a:ahLst/>
                <a:cxnLst/>
                <a:rect l="l" t="t" r="r" b="b"/>
                <a:pathLst>
                  <a:path w="2923" h="3056" extrusionOk="0">
                    <a:moveTo>
                      <a:pt x="2252" y="0"/>
                    </a:moveTo>
                    <a:cubicBezTo>
                      <a:pt x="2004" y="0"/>
                      <a:pt x="1614" y="62"/>
                      <a:pt x="1390" y="157"/>
                    </a:cubicBezTo>
                    <a:cubicBezTo>
                      <a:pt x="1102" y="876"/>
                      <a:pt x="96" y="2178"/>
                      <a:pt x="96" y="2178"/>
                    </a:cubicBezTo>
                    <a:cubicBezTo>
                      <a:pt x="1" y="2255"/>
                      <a:pt x="10" y="2408"/>
                      <a:pt x="125" y="2466"/>
                    </a:cubicBezTo>
                    <a:cubicBezTo>
                      <a:pt x="211" y="2523"/>
                      <a:pt x="1102" y="3002"/>
                      <a:pt x="1198" y="3031"/>
                    </a:cubicBezTo>
                    <a:cubicBezTo>
                      <a:pt x="1234" y="3045"/>
                      <a:pt x="1272" y="3056"/>
                      <a:pt x="1313" y="3056"/>
                    </a:cubicBezTo>
                    <a:cubicBezTo>
                      <a:pt x="1384" y="3056"/>
                      <a:pt x="1466" y="3026"/>
                      <a:pt x="1562" y="2935"/>
                    </a:cubicBezTo>
                    <a:cubicBezTo>
                      <a:pt x="2319" y="2236"/>
                      <a:pt x="2903" y="962"/>
                      <a:pt x="2913" y="885"/>
                    </a:cubicBezTo>
                    <a:cubicBezTo>
                      <a:pt x="2923" y="808"/>
                      <a:pt x="2568" y="119"/>
                      <a:pt x="2463" y="32"/>
                    </a:cubicBezTo>
                    <a:cubicBezTo>
                      <a:pt x="2429" y="10"/>
                      <a:pt x="2352" y="0"/>
                      <a:pt x="225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2149;p65">
                <a:extLst>
                  <a:ext uri="{FF2B5EF4-FFF2-40B4-BE49-F238E27FC236}">
                    <a16:creationId xmlns:a16="http://schemas.microsoft.com/office/drawing/2014/main" xmlns="" id="{4E72793D-28DA-4482-94A4-58776977C49D}"/>
                  </a:ext>
                </a:extLst>
              </p:cNvPr>
              <p:cNvSpPr/>
              <p:nvPr/>
            </p:nvSpPr>
            <p:spPr>
              <a:xfrm>
                <a:off x="8096814" y="3263789"/>
                <a:ext cx="182525" cy="191225"/>
              </a:xfrm>
              <a:custGeom>
                <a:avLst/>
                <a:gdLst/>
                <a:ahLst/>
                <a:cxnLst/>
                <a:rect l="l" t="t" r="r" b="b"/>
                <a:pathLst>
                  <a:path w="3144" h="3294" extrusionOk="0">
                    <a:moveTo>
                      <a:pt x="2350" y="233"/>
                    </a:moveTo>
                    <a:cubicBezTo>
                      <a:pt x="2413" y="233"/>
                      <a:pt x="2461" y="238"/>
                      <a:pt x="2482" y="247"/>
                    </a:cubicBezTo>
                    <a:cubicBezTo>
                      <a:pt x="2654" y="477"/>
                      <a:pt x="2789" y="736"/>
                      <a:pt x="2894" y="1004"/>
                    </a:cubicBezTo>
                    <a:cubicBezTo>
                      <a:pt x="2817" y="1186"/>
                      <a:pt x="2271" y="2326"/>
                      <a:pt x="1572" y="2968"/>
                    </a:cubicBezTo>
                    <a:cubicBezTo>
                      <a:pt x="1500" y="3040"/>
                      <a:pt x="1447" y="3059"/>
                      <a:pt x="1404" y="3059"/>
                    </a:cubicBezTo>
                    <a:cubicBezTo>
                      <a:pt x="1377" y="3059"/>
                      <a:pt x="1354" y="3052"/>
                      <a:pt x="1332" y="3045"/>
                    </a:cubicBezTo>
                    <a:cubicBezTo>
                      <a:pt x="1237" y="3006"/>
                      <a:pt x="374" y="2547"/>
                      <a:pt x="279" y="2479"/>
                    </a:cubicBezTo>
                    <a:cubicBezTo>
                      <a:pt x="269" y="2479"/>
                      <a:pt x="259" y="2460"/>
                      <a:pt x="250" y="2441"/>
                    </a:cubicBezTo>
                    <a:cubicBezTo>
                      <a:pt x="250" y="2422"/>
                      <a:pt x="269" y="2393"/>
                      <a:pt x="288" y="2384"/>
                    </a:cubicBezTo>
                    <a:lnTo>
                      <a:pt x="288" y="2374"/>
                    </a:lnTo>
                    <a:cubicBezTo>
                      <a:pt x="336" y="2317"/>
                      <a:pt x="1275" y="1100"/>
                      <a:pt x="1581" y="372"/>
                    </a:cubicBezTo>
                    <a:cubicBezTo>
                      <a:pt x="1805" y="278"/>
                      <a:pt x="2154" y="233"/>
                      <a:pt x="2350" y="233"/>
                    </a:cubicBezTo>
                    <a:close/>
                    <a:moveTo>
                      <a:pt x="2328" y="0"/>
                    </a:moveTo>
                    <a:cubicBezTo>
                      <a:pt x="2039" y="0"/>
                      <a:pt x="1642" y="79"/>
                      <a:pt x="1438" y="171"/>
                    </a:cubicBezTo>
                    <a:cubicBezTo>
                      <a:pt x="1409" y="180"/>
                      <a:pt x="1380" y="209"/>
                      <a:pt x="1371" y="238"/>
                    </a:cubicBezTo>
                    <a:cubicBezTo>
                      <a:pt x="1102" y="899"/>
                      <a:pt x="173" y="2135"/>
                      <a:pt x="106" y="2221"/>
                    </a:cubicBezTo>
                    <a:cubicBezTo>
                      <a:pt x="39" y="2288"/>
                      <a:pt x="1" y="2384"/>
                      <a:pt x="10" y="2470"/>
                    </a:cubicBezTo>
                    <a:cubicBezTo>
                      <a:pt x="20" y="2566"/>
                      <a:pt x="77" y="2642"/>
                      <a:pt x="154" y="2690"/>
                    </a:cubicBezTo>
                    <a:cubicBezTo>
                      <a:pt x="231" y="2738"/>
                      <a:pt x="1131" y="3227"/>
                      <a:pt x="1256" y="3265"/>
                    </a:cubicBezTo>
                    <a:cubicBezTo>
                      <a:pt x="1304" y="3284"/>
                      <a:pt x="1352" y="3294"/>
                      <a:pt x="1399" y="3294"/>
                    </a:cubicBezTo>
                    <a:cubicBezTo>
                      <a:pt x="1534" y="3284"/>
                      <a:pt x="1649" y="3227"/>
                      <a:pt x="1735" y="3131"/>
                    </a:cubicBezTo>
                    <a:cubicBezTo>
                      <a:pt x="2511" y="2422"/>
                      <a:pt x="3114" y="1129"/>
                      <a:pt x="3133" y="1014"/>
                    </a:cubicBezTo>
                    <a:cubicBezTo>
                      <a:pt x="3143" y="889"/>
                      <a:pt x="2760" y="151"/>
                      <a:pt x="2626" y="56"/>
                    </a:cubicBezTo>
                    <a:cubicBezTo>
                      <a:pt x="2569" y="17"/>
                      <a:pt x="2459" y="0"/>
                      <a:pt x="23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2150;p65">
                <a:extLst>
                  <a:ext uri="{FF2B5EF4-FFF2-40B4-BE49-F238E27FC236}">
                    <a16:creationId xmlns:a16="http://schemas.microsoft.com/office/drawing/2014/main" xmlns="" id="{95EFF039-5FC4-4C0A-8A21-27236FFD1037}"/>
                  </a:ext>
                </a:extLst>
              </p:cNvPr>
              <p:cNvSpPr/>
              <p:nvPr/>
            </p:nvSpPr>
            <p:spPr>
              <a:xfrm>
                <a:off x="8192491" y="3309247"/>
                <a:ext cx="46212" cy="39127"/>
              </a:xfrm>
              <a:custGeom>
                <a:avLst/>
                <a:gdLst/>
                <a:ahLst/>
                <a:cxnLst/>
                <a:rect l="l" t="t" r="r" b="b"/>
                <a:pathLst>
                  <a:path w="796" h="674" extrusionOk="0">
                    <a:moveTo>
                      <a:pt x="451" y="1"/>
                    </a:moveTo>
                    <a:cubicBezTo>
                      <a:pt x="154" y="1"/>
                      <a:pt x="1" y="365"/>
                      <a:pt x="211" y="576"/>
                    </a:cubicBezTo>
                    <a:cubicBezTo>
                      <a:pt x="282" y="643"/>
                      <a:pt x="367" y="673"/>
                      <a:pt x="451" y="673"/>
                    </a:cubicBezTo>
                    <a:cubicBezTo>
                      <a:pt x="628" y="673"/>
                      <a:pt x="796" y="538"/>
                      <a:pt x="796" y="336"/>
                    </a:cubicBezTo>
                    <a:cubicBezTo>
                      <a:pt x="796" y="144"/>
                      <a:pt x="642" y="1"/>
                      <a:pt x="45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2151;p65">
                <a:extLst>
                  <a:ext uri="{FF2B5EF4-FFF2-40B4-BE49-F238E27FC236}">
                    <a16:creationId xmlns:a16="http://schemas.microsoft.com/office/drawing/2014/main" xmlns="" id="{6ED7990D-8321-40D5-A4F5-FE64A1EFFC50}"/>
                  </a:ext>
                </a:extLst>
              </p:cNvPr>
              <p:cNvSpPr/>
              <p:nvPr/>
            </p:nvSpPr>
            <p:spPr>
              <a:xfrm>
                <a:off x="8183028" y="3301990"/>
                <a:ext cx="62351" cy="53466"/>
              </a:xfrm>
              <a:custGeom>
                <a:avLst/>
                <a:gdLst/>
                <a:ahLst/>
                <a:cxnLst/>
                <a:rect l="l" t="t" r="r" b="b"/>
                <a:pathLst>
                  <a:path w="1074" h="921" extrusionOk="0">
                    <a:moveTo>
                      <a:pt x="614" y="241"/>
                    </a:moveTo>
                    <a:cubicBezTo>
                      <a:pt x="738" y="241"/>
                      <a:pt x="834" y="337"/>
                      <a:pt x="834" y="461"/>
                    </a:cubicBezTo>
                    <a:cubicBezTo>
                      <a:pt x="834" y="591"/>
                      <a:pt x="729" y="681"/>
                      <a:pt x="616" y="681"/>
                    </a:cubicBezTo>
                    <a:cubicBezTo>
                      <a:pt x="562" y="681"/>
                      <a:pt x="507" y="661"/>
                      <a:pt x="461" y="614"/>
                    </a:cubicBezTo>
                    <a:cubicBezTo>
                      <a:pt x="317" y="480"/>
                      <a:pt x="422" y="241"/>
                      <a:pt x="614" y="241"/>
                    </a:cubicBezTo>
                    <a:close/>
                    <a:moveTo>
                      <a:pt x="610" y="0"/>
                    </a:moveTo>
                    <a:cubicBezTo>
                      <a:pt x="496" y="0"/>
                      <a:pt x="381" y="42"/>
                      <a:pt x="288" y="135"/>
                    </a:cubicBezTo>
                    <a:cubicBezTo>
                      <a:pt x="1" y="423"/>
                      <a:pt x="211" y="921"/>
                      <a:pt x="614" y="921"/>
                    </a:cubicBezTo>
                    <a:cubicBezTo>
                      <a:pt x="872" y="921"/>
                      <a:pt x="1074" y="710"/>
                      <a:pt x="1074" y="461"/>
                    </a:cubicBezTo>
                    <a:cubicBezTo>
                      <a:pt x="1074" y="183"/>
                      <a:pt x="846" y="0"/>
                      <a:pt x="6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2152;p65">
                <a:extLst>
                  <a:ext uri="{FF2B5EF4-FFF2-40B4-BE49-F238E27FC236}">
                    <a16:creationId xmlns:a16="http://schemas.microsoft.com/office/drawing/2014/main" xmlns="" id="{A7EC247F-8BCD-4105-B267-8AE7370B9258}"/>
                  </a:ext>
                </a:extLst>
              </p:cNvPr>
              <p:cNvSpPr/>
              <p:nvPr/>
            </p:nvSpPr>
            <p:spPr>
              <a:xfrm>
                <a:off x="7872137" y="3341526"/>
                <a:ext cx="190827" cy="218626"/>
              </a:xfrm>
              <a:custGeom>
                <a:avLst/>
                <a:gdLst/>
                <a:ahLst/>
                <a:cxnLst/>
                <a:rect l="l" t="t" r="r" b="b"/>
                <a:pathLst>
                  <a:path w="3287" h="3766" extrusionOk="0">
                    <a:moveTo>
                      <a:pt x="163" y="0"/>
                    </a:moveTo>
                    <a:cubicBezTo>
                      <a:pt x="0" y="0"/>
                      <a:pt x="0" y="240"/>
                      <a:pt x="163" y="240"/>
                    </a:cubicBezTo>
                    <a:lnTo>
                      <a:pt x="518" y="240"/>
                    </a:lnTo>
                    <a:cubicBezTo>
                      <a:pt x="642" y="594"/>
                      <a:pt x="1227" y="1993"/>
                      <a:pt x="2980" y="3229"/>
                    </a:cubicBezTo>
                    <a:lnTo>
                      <a:pt x="3037" y="3660"/>
                    </a:lnTo>
                    <a:cubicBezTo>
                      <a:pt x="3037" y="3718"/>
                      <a:pt x="3095" y="3765"/>
                      <a:pt x="3152" y="3765"/>
                    </a:cubicBezTo>
                    <a:lnTo>
                      <a:pt x="3171" y="3756"/>
                    </a:lnTo>
                    <a:cubicBezTo>
                      <a:pt x="3238" y="3746"/>
                      <a:pt x="3286" y="3689"/>
                      <a:pt x="3277" y="3622"/>
                    </a:cubicBezTo>
                    <a:lnTo>
                      <a:pt x="3219" y="3143"/>
                    </a:lnTo>
                    <a:cubicBezTo>
                      <a:pt x="3210" y="3114"/>
                      <a:pt x="3200" y="3085"/>
                      <a:pt x="3171" y="3066"/>
                    </a:cubicBezTo>
                    <a:cubicBezTo>
                      <a:pt x="1207" y="1696"/>
                      <a:pt x="728" y="96"/>
                      <a:pt x="728" y="87"/>
                    </a:cubicBezTo>
                    <a:cubicBezTo>
                      <a:pt x="719" y="29"/>
                      <a:pt x="661" y="0"/>
                      <a:pt x="6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2153;p65">
                <a:extLst>
                  <a:ext uri="{FF2B5EF4-FFF2-40B4-BE49-F238E27FC236}">
                    <a16:creationId xmlns:a16="http://schemas.microsoft.com/office/drawing/2014/main" xmlns="" id="{791637FE-FEF1-402B-8A9E-55A33EE2B5CE}"/>
                  </a:ext>
                </a:extLst>
              </p:cNvPr>
              <p:cNvSpPr/>
              <p:nvPr/>
            </p:nvSpPr>
            <p:spPr>
              <a:xfrm>
                <a:off x="8152432" y="2245719"/>
                <a:ext cx="437212" cy="766583"/>
              </a:xfrm>
              <a:custGeom>
                <a:avLst/>
                <a:gdLst/>
                <a:ahLst/>
                <a:cxnLst/>
                <a:rect l="l" t="t" r="r" b="b"/>
                <a:pathLst>
                  <a:path w="7531" h="13205" extrusionOk="0">
                    <a:moveTo>
                      <a:pt x="1919" y="1"/>
                    </a:moveTo>
                    <a:cubicBezTo>
                      <a:pt x="1456" y="1"/>
                      <a:pt x="1052" y="118"/>
                      <a:pt x="796" y="299"/>
                    </a:cubicBezTo>
                    <a:cubicBezTo>
                      <a:pt x="212" y="2493"/>
                      <a:pt x="1" y="4773"/>
                      <a:pt x="154" y="7044"/>
                    </a:cubicBezTo>
                    <a:cubicBezTo>
                      <a:pt x="346" y="9966"/>
                      <a:pt x="537" y="11317"/>
                      <a:pt x="959" y="11757"/>
                    </a:cubicBezTo>
                    <a:cubicBezTo>
                      <a:pt x="968" y="11768"/>
                      <a:pt x="986" y="11773"/>
                      <a:pt x="1011" y="11773"/>
                    </a:cubicBezTo>
                    <a:cubicBezTo>
                      <a:pt x="1195" y="11773"/>
                      <a:pt x="1757" y="11508"/>
                      <a:pt x="1993" y="11154"/>
                    </a:cubicBezTo>
                    <a:cubicBezTo>
                      <a:pt x="2415" y="12227"/>
                      <a:pt x="3402" y="12782"/>
                      <a:pt x="3507" y="12811"/>
                    </a:cubicBezTo>
                    <a:cubicBezTo>
                      <a:pt x="3513" y="12813"/>
                      <a:pt x="3519" y="12813"/>
                      <a:pt x="3524" y="12813"/>
                    </a:cubicBezTo>
                    <a:cubicBezTo>
                      <a:pt x="3627" y="12813"/>
                      <a:pt x="3753" y="12573"/>
                      <a:pt x="3862" y="12093"/>
                    </a:cubicBezTo>
                    <a:cubicBezTo>
                      <a:pt x="3862" y="12093"/>
                      <a:pt x="4551" y="13156"/>
                      <a:pt x="4762" y="13204"/>
                    </a:cubicBezTo>
                    <a:cubicBezTo>
                      <a:pt x="4764" y="13204"/>
                      <a:pt x="4766" y="13204"/>
                      <a:pt x="4769" y="13204"/>
                    </a:cubicBezTo>
                    <a:cubicBezTo>
                      <a:pt x="4992" y="13204"/>
                      <a:pt x="5913" y="11358"/>
                      <a:pt x="6017" y="9822"/>
                    </a:cubicBezTo>
                    <a:cubicBezTo>
                      <a:pt x="6017" y="9822"/>
                      <a:pt x="6636" y="10463"/>
                      <a:pt x="6926" y="10463"/>
                    </a:cubicBezTo>
                    <a:cubicBezTo>
                      <a:pt x="6965" y="10463"/>
                      <a:pt x="6998" y="10452"/>
                      <a:pt x="7023" y="10426"/>
                    </a:cubicBezTo>
                    <a:cubicBezTo>
                      <a:pt x="7234" y="10205"/>
                      <a:pt x="7531" y="4419"/>
                      <a:pt x="4868" y="2301"/>
                    </a:cubicBezTo>
                    <a:cubicBezTo>
                      <a:pt x="4260" y="577"/>
                      <a:pt x="2946" y="1"/>
                      <a:pt x="191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2154;p65">
                <a:extLst>
                  <a:ext uri="{FF2B5EF4-FFF2-40B4-BE49-F238E27FC236}">
                    <a16:creationId xmlns:a16="http://schemas.microsoft.com/office/drawing/2014/main" xmlns="" id="{01734EDA-8B21-422C-8C75-F839F4A08466}"/>
                  </a:ext>
                </a:extLst>
              </p:cNvPr>
              <p:cNvSpPr/>
              <p:nvPr/>
            </p:nvSpPr>
            <p:spPr>
              <a:xfrm>
                <a:off x="8152432" y="2245719"/>
                <a:ext cx="300435" cy="596373"/>
              </a:xfrm>
              <a:custGeom>
                <a:avLst/>
                <a:gdLst/>
                <a:ahLst/>
                <a:cxnLst/>
                <a:rect l="l" t="t" r="r" b="b"/>
                <a:pathLst>
                  <a:path w="5175" h="10273" extrusionOk="0">
                    <a:moveTo>
                      <a:pt x="1919" y="1"/>
                    </a:moveTo>
                    <a:cubicBezTo>
                      <a:pt x="1456" y="1"/>
                      <a:pt x="1052" y="118"/>
                      <a:pt x="796" y="299"/>
                    </a:cubicBezTo>
                    <a:cubicBezTo>
                      <a:pt x="212" y="2493"/>
                      <a:pt x="1" y="4773"/>
                      <a:pt x="154" y="7044"/>
                    </a:cubicBezTo>
                    <a:cubicBezTo>
                      <a:pt x="250" y="8462"/>
                      <a:pt x="346" y="9515"/>
                      <a:pt x="461" y="10272"/>
                    </a:cubicBezTo>
                    <a:cubicBezTo>
                      <a:pt x="3450" y="8711"/>
                      <a:pt x="5174" y="4467"/>
                      <a:pt x="4868" y="2301"/>
                    </a:cubicBezTo>
                    <a:cubicBezTo>
                      <a:pt x="4260" y="577"/>
                      <a:pt x="2946" y="1"/>
                      <a:pt x="191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2155;p65">
                <a:extLst>
                  <a:ext uri="{FF2B5EF4-FFF2-40B4-BE49-F238E27FC236}">
                    <a16:creationId xmlns:a16="http://schemas.microsoft.com/office/drawing/2014/main" xmlns="" id="{70BC7EEE-64DF-4545-A327-86EEC51563FA}"/>
                  </a:ext>
                </a:extLst>
              </p:cNvPr>
              <p:cNvSpPr/>
              <p:nvPr/>
            </p:nvSpPr>
            <p:spPr>
              <a:xfrm>
                <a:off x="8145756" y="2239159"/>
                <a:ext cx="432800" cy="780342"/>
              </a:xfrm>
              <a:custGeom>
                <a:avLst/>
                <a:gdLst/>
                <a:ahLst/>
                <a:cxnLst/>
                <a:rect l="l" t="t" r="r" b="b"/>
                <a:pathLst>
                  <a:path w="7455" h="13442" extrusionOk="0">
                    <a:moveTo>
                      <a:pt x="2025" y="240"/>
                    </a:moveTo>
                    <a:cubicBezTo>
                      <a:pt x="2286" y="240"/>
                      <a:pt x="2571" y="280"/>
                      <a:pt x="2865" y="374"/>
                    </a:cubicBezTo>
                    <a:cubicBezTo>
                      <a:pt x="3517" y="575"/>
                      <a:pt x="4389" y="1112"/>
                      <a:pt x="4868" y="2462"/>
                    </a:cubicBezTo>
                    <a:cubicBezTo>
                      <a:pt x="4877" y="2482"/>
                      <a:pt x="4887" y="2501"/>
                      <a:pt x="4906" y="2520"/>
                    </a:cubicBezTo>
                    <a:cubicBezTo>
                      <a:pt x="7454" y="4541"/>
                      <a:pt x="7234" y="10031"/>
                      <a:pt x="7052" y="10462"/>
                    </a:cubicBezTo>
                    <a:cubicBezTo>
                      <a:pt x="7048" y="10463"/>
                      <a:pt x="7045" y="10463"/>
                      <a:pt x="7040" y="10463"/>
                    </a:cubicBezTo>
                    <a:cubicBezTo>
                      <a:pt x="6929" y="10463"/>
                      <a:pt x="6569" y="10219"/>
                      <a:pt x="6218" y="9868"/>
                    </a:cubicBezTo>
                    <a:cubicBezTo>
                      <a:pt x="6196" y="9842"/>
                      <a:pt x="6166" y="9830"/>
                      <a:pt x="6137" y="9830"/>
                    </a:cubicBezTo>
                    <a:cubicBezTo>
                      <a:pt x="6080" y="9830"/>
                      <a:pt x="6024" y="9875"/>
                      <a:pt x="6017" y="9945"/>
                    </a:cubicBezTo>
                    <a:cubicBezTo>
                      <a:pt x="5921" y="11372"/>
                      <a:pt x="5097" y="12991"/>
                      <a:pt x="4877" y="13192"/>
                    </a:cubicBezTo>
                    <a:cubicBezTo>
                      <a:pt x="4743" y="13097"/>
                      <a:pt x="4369" y="12589"/>
                      <a:pt x="4082" y="12148"/>
                    </a:cubicBezTo>
                    <a:cubicBezTo>
                      <a:pt x="4053" y="12110"/>
                      <a:pt x="4015" y="12091"/>
                      <a:pt x="3977" y="12091"/>
                    </a:cubicBezTo>
                    <a:lnTo>
                      <a:pt x="3957" y="12100"/>
                    </a:lnTo>
                    <a:cubicBezTo>
                      <a:pt x="3910" y="12100"/>
                      <a:pt x="3871" y="12138"/>
                      <a:pt x="3862" y="12186"/>
                    </a:cubicBezTo>
                    <a:cubicBezTo>
                      <a:pt x="3747" y="12637"/>
                      <a:pt x="3660" y="12771"/>
                      <a:pt x="3632" y="12809"/>
                    </a:cubicBezTo>
                    <a:cubicBezTo>
                      <a:pt x="2990" y="12455"/>
                      <a:pt x="2492" y="11899"/>
                      <a:pt x="2223" y="11228"/>
                    </a:cubicBezTo>
                    <a:cubicBezTo>
                      <a:pt x="2202" y="11181"/>
                      <a:pt x="2154" y="11153"/>
                      <a:pt x="2108" y="11153"/>
                    </a:cubicBezTo>
                    <a:cubicBezTo>
                      <a:pt x="2070" y="11153"/>
                      <a:pt x="2034" y="11171"/>
                      <a:pt x="2013" y="11209"/>
                    </a:cubicBezTo>
                    <a:cubicBezTo>
                      <a:pt x="1792" y="11487"/>
                      <a:pt x="1486" y="11688"/>
                      <a:pt x="1141" y="11774"/>
                    </a:cubicBezTo>
                    <a:cubicBezTo>
                      <a:pt x="748" y="11305"/>
                      <a:pt x="556" y="9715"/>
                      <a:pt x="384" y="7157"/>
                    </a:cubicBezTo>
                    <a:cubicBezTo>
                      <a:pt x="240" y="4915"/>
                      <a:pt x="451" y="2664"/>
                      <a:pt x="1016" y="489"/>
                    </a:cubicBezTo>
                    <a:cubicBezTo>
                      <a:pt x="1236" y="346"/>
                      <a:pt x="1597" y="240"/>
                      <a:pt x="2025" y="240"/>
                    </a:cubicBezTo>
                    <a:close/>
                    <a:moveTo>
                      <a:pt x="2034" y="1"/>
                    </a:moveTo>
                    <a:cubicBezTo>
                      <a:pt x="1532" y="1"/>
                      <a:pt x="1107" y="136"/>
                      <a:pt x="844" y="326"/>
                    </a:cubicBezTo>
                    <a:cubicBezTo>
                      <a:pt x="825" y="336"/>
                      <a:pt x="806" y="364"/>
                      <a:pt x="796" y="383"/>
                    </a:cubicBezTo>
                    <a:cubicBezTo>
                      <a:pt x="221" y="2597"/>
                      <a:pt x="1" y="4886"/>
                      <a:pt x="144" y="7176"/>
                    </a:cubicBezTo>
                    <a:cubicBezTo>
                      <a:pt x="365" y="10347"/>
                      <a:pt x="566" y="11516"/>
                      <a:pt x="988" y="11966"/>
                    </a:cubicBezTo>
                    <a:cubicBezTo>
                      <a:pt x="1027" y="11998"/>
                      <a:pt x="1074" y="12016"/>
                      <a:pt x="1121" y="12016"/>
                    </a:cubicBezTo>
                    <a:cubicBezTo>
                      <a:pt x="1131" y="12016"/>
                      <a:pt x="1141" y="12016"/>
                      <a:pt x="1150" y="12014"/>
                    </a:cubicBezTo>
                    <a:cubicBezTo>
                      <a:pt x="1361" y="11995"/>
                      <a:pt x="1802" y="11784"/>
                      <a:pt x="2080" y="11497"/>
                    </a:cubicBezTo>
                    <a:cubicBezTo>
                      <a:pt x="2549" y="12512"/>
                      <a:pt x="3469" y="13010"/>
                      <a:pt x="3584" y="13049"/>
                    </a:cubicBezTo>
                    <a:cubicBezTo>
                      <a:pt x="3598" y="13051"/>
                      <a:pt x="3612" y="13052"/>
                      <a:pt x="3625" y="13052"/>
                    </a:cubicBezTo>
                    <a:cubicBezTo>
                      <a:pt x="3665" y="13052"/>
                      <a:pt x="3701" y="13041"/>
                      <a:pt x="3737" y="13020"/>
                    </a:cubicBezTo>
                    <a:cubicBezTo>
                      <a:pt x="3785" y="13001"/>
                      <a:pt x="3900" y="12934"/>
                      <a:pt x="4024" y="12503"/>
                    </a:cubicBezTo>
                    <a:cubicBezTo>
                      <a:pt x="4302" y="12905"/>
                      <a:pt x="4666" y="13394"/>
                      <a:pt x="4848" y="13441"/>
                    </a:cubicBezTo>
                    <a:lnTo>
                      <a:pt x="4887" y="13441"/>
                    </a:lnTo>
                    <a:cubicBezTo>
                      <a:pt x="4935" y="13441"/>
                      <a:pt x="4983" y="13422"/>
                      <a:pt x="5021" y="13403"/>
                    </a:cubicBezTo>
                    <a:cubicBezTo>
                      <a:pt x="5347" y="13154"/>
                      <a:pt x="6075" y="11573"/>
                      <a:pt x="6238" y="10213"/>
                    </a:cubicBezTo>
                    <a:cubicBezTo>
                      <a:pt x="6458" y="10414"/>
                      <a:pt x="6812" y="10701"/>
                      <a:pt x="7052" y="10701"/>
                    </a:cubicBezTo>
                    <a:cubicBezTo>
                      <a:pt x="7119" y="10701"/>
                      <a:pt x="7186" y="10682"/>
                      <a:pt x="7234" y="10634"/>
                    </a:cubicBezTo>
                    <a:cubicBezTo>
                      <a:pt x="7378" y="10481"/>
                      <a:pt x="7435" y="9303"/>
                      <a:pt x="7358" y="8163"/>
                    </a:cubicBezTo>
                    <a:cubicBezTo>
                      <a:pt x="7253" y="6591"/>
                      <a:pt x="6812" y="3746"/>
                      <a:pt x="5088" y="2357"/>
                    </a:cubicBezTo>
                    <a:cubicBezTo>
                      <a:pt x="4686" y="1236"/>
                      <a:pt x="3929" y="460"/>
                      <a:pt x="2942" y="144"/>
                    </a:cubicBezTo>
                    <a:cubicBezTo>
                      <a:pt x="2624" y="44"/>
                      <a:pt x="2317" y="1"/>
                      <a:pt x="20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2156;p65">
                <a:extLst>
                  <a:ext uri="{FF2B5EF4-FFF2-40B4-BE49-F238E27FC236}">
                    <a16:creationId xmlns:a16="http://schemas.microsoft.com/office/drawing/2014/main" xmlns="" id="{0D88BE38-FEAB-4681-9F30-A5159C302AD0}"/>
                  </a:ext>
                </a:extLst>
              </p:cNvPr>
              <p:cNvSpPr/>
              <p:nvPr/>
            </p:nvSpPr>
            <p:spPr>
              <a:xfrm>
                <a:off x="8124101" y="2259188"/>
                <a:ext cx="201393" cy="215839"/>
              </a:xfrm>
              <a:custGeom>
                <a:avLst/>
                <a:gdLst/>
                <a:ahLst/>
                <a:cxnLst/>
                <a:rect l="l" t="t" r="r" b="b"/>
                <a:pathLst>
                  <a:path w="3469" h="3718" extrusionOk="0">
                    <a:moveTo>
                      <a:pt x="1734" y="0"/>
                    </a:moveTo>
                    <a:cubicBezTo>
                      <a:pt x="776" y="0"/>
                      <a:pt x="0" y="834"/>
                      <a:pt x="0" y="1859"/>
                    </a:cubicBezTo>
                    <a:cubicBezTo>
                      <a:pt x="0" y="2884"/>
                      <a:pt x="776" y="3717"/>
                      <a:pt x="1734" y="3717"/>
                    </a:cubicBezTo>
                    <a:cubicBezTo>
                      <a:pt x="2692" y="3717"/>
                      <a:pt x="3468" y="2884"/>
                      <a:pt x="3468" y="1859"/>
                    </a:cubicBezTo>
                    <a:cubicBezTo>
                      <a:pt x="3468" y="834"/>
                      <a:pt x="2692" y="0"/>
                      <a:pt x="17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2157;p65">
                <a:extLst>
                  <a:ext uri="{FF2B5EF4-FFF2-40B4-BE49-F238E27FC236}">
                    <a16:creationId xmlns:a16="http://schemas.microsoft.com/office/drawing/2014/main" xmlns="" id="{BD20C90D-779D-4817-9EE6-BEDB54543D78}"/>
                  </a:ext>
                </a:extLst>
              </p:cNvPr>
              <p:cNvSpPr/>
              <p:nvPr/>
            </p:nvSpPr>
            <p:spPr>
              <a:xfrm>
                <a:off x="8117424" y="2252512"/>
                <a:ext cx="214745" cy="229714"/>
              </a:xfrm>
              <a:custGeom>
                <a:avLst/>
                <a:gdLst/>
                <a:ahLst/>
                <a:cxnLst/>
                <a:rect l="l" t="t" r="r" b="b"/>
                <a:pathLst>
                  <a:path w="3699" h="3957" extrusionOk="0">
                    <a:moveTo>
                      <a:pt x="1849" y="240"/>
                    </a:moveTo>
                    <a:cubicBezTo>
                      <a:pt x="2740" y="240"/>
                      <a:pt x="3459" y="1025"/>
                      <a:pt x="3459" y="1983"/>
                    </a:cubicBezTo>
                    <a:cubicBezTo>
                      <a:pt x="3459" y="2941"/>
                      <a:pt x="2750" y="3727"/>
                      <a:pt x="1849" y="3727"/>
                    </a:cubicBezTo>
                    <a:cubicBezTo>
                      <a:pt x="958" y="3727"/>
                      <a:pt x="240" y="2941"/>
                      <a:pt x="240" y="1983"/>
                    </a:cubicBezTo>
                    <a:cubicBezTo>
                      <a:pt x="240" y="1025"/>
                      <a:pt x="958" y="249"/>
                      <a:pt x="1849" y="249"/>
                    </a:cubicBezTo>
                    <a:lnTo>
                      <a:pt x="1849" y="240"/>
                    </a:lnTo>
                    <a:close/>
                    <a:moveTo>
                      <a:pt x="1849" y="0"/>
                    </a:moveTo>
                    <a:cubicBezTo>
                      <a:pt x="824" y="0"/>
                      <a:pt x="0" y="891"/>
                      <a:pt x="0" y="1983"/>
                    </a:cubicBezTo>
                    <a:cubicBezTo>
                      <a:pt x="0" y="3075"/>
                      <a:pt x="824" y="3957"/>
                      <a:pt x="1849" y="3957"/>
                    </a:cubicBezTo>
                    <a:cubicBezTo>
                      <a:pt x="2874" y="3957"/>
                      <a:pt x="3698" y="3075"/>
                      <a:pt x="3698" y="1983"/>
                    </a:cubicBezTo>
                    <a:cubicBezTo>
                      <a:pt x="3698" y="891"/>
                      <a:pt x="2874" y="0"/>
                      <a:pt x="1849" y="0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2158;p65">
                <a:extLst>
                  <a:ext uri="{FF2B5EF4-FFF2-40B4-BE49-F238E27FC236}">
                    <a16:creationId xmlns:a16="http://schemas.microsoft.com/office/drawing/2014/main" xmlns="" id="{DB6302F3-71D2-47BA-9DEE-2ADD2B1F72EB}"/>
                  </a:ext>
                </a:extLst>
              </p:cNvPr>
              <p:cNvSpPr/>
              <p:nvPr/>
            </p:nvSpPr>
            <p:spPr>
              <a:xfrm>
                <a:off x="7167452" y="2046936"/>
                <a:ext cx="1055092" cy="965413"/>
              </a:xfrm>
              <a:custGeom>
                <a:avLst/>
                <a:gdLst/>
                <a:ahLst/>
                <a:cxnLst/>
                <a:rect l="l" t="t" r="r" b="b"/>
                <a:pathLst>
                  <a:path w="18174" h="16630" extrusionOk="0">
                    <a:moveTo>
                      <a:pt x="8534" y="0"/>
                    </a:moveTo>
                    <a:cubicBezTo>
                      <a:pt x="8234" y="0"/>
                      <a:pt x="7928" y="9"/>
                      <a:pt x="7616" y="25"/>
                    </a:cubicBezTo>
                    <a:cubicBezTo>
                      <a:pt x="2941" y="265"/>
                      <a:pt x="1361" y="2095"/>
                      <a:pt x="632" y="4854"/>
                    </a:cubicBezTo>
                    <a:cubicBezTo>
                      <a:pt x="0" y="7249"/>
                      <a:pt x="604" y="9548"/>
                      <a:pt x="585" y="10046"/>
                    </a:cubicBezTo>
                    <a:cubicBezTo>
                      <a:pt x="288" y="11004"/>
                      <a:pt x="125" y="11962"/>
                      <a:pt x="345" y="12652"/>
                    </a:cubicBezTo>
                    <a:cubicBezTo>
                      <a:pt x="1083" y="14884"/>
                      <a:pt x="4675" y="16561"/>
                      <a:pt x="7990" y="16628"/>
                    </a:cubicBezTo>
                    <a:cubicBezTo>
                      <a:pt x="8030" y="16629"/>
                      <a:pt x="8071" y="16629"/>
                      <a:pt x="8111" y="16629"/>
                    </a:cubicBezTo>
                    <a:cubicBezTo>
                      <a:pt x="10521" y="16629"/>
                      <a:pt x="13943" y="15248"/>
                      <a:pt x="14735" y="14070"/>
                    </a:cubicBezTo>
                    <a:cubicBezTo>
                      <a:pt x="15932" y="13313"/>
                      <a:pt x="18174" y="9031"/>
                      <a:pt x="16967" y="5208"/>
                    </a:cubicBezTo>
                    <a:cubicBezTo>
                      <a:pt x="15849" y="1640"/>
                      <a:pt x="12745" y="0"/>
                      <a:pt x="85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2159;p65">
                <a:extLst>
                  <a:ext uri="{FF2B5EF4-FFF2-40B4-BE49-F238E27FC236}">
                    <a16:creationId xmlns:a16="http://schemas.microsoft.com/office/drawing/2014/main" xmlns="" id="{3D50454B-EBC7-467E-AF52-8766474C37BE}"/>
                  </a:ext>
                </a:extLst>
              </p:cNvPr>
              <p:cNvSpPr/>
              <p:nvPr/>
            </p:nvSpPr>
            <p:spPr>
              <a:xfrm>
                <a:off x="7681887" y="2646248"/>
                <a:ext cx="258693" cy="188148"/>
              </a:xfrm>
              <a:custGeom>
                <a:avLst/>
                <a:gdLst/>
                <a:ahLst/>
                <a:cxnLst/>
                <a:rect l="l" t="t" r="r" b="b"/>
                <a:pathLst>
                  <a:path w="4456" h="3241" extrusionOk="0">
                    <a:moveTo>
                      <a:pt x="2190" y="0"/>
                    </a:moveTo>
                    <a:cubicBezTo>
                      <a:pt x="1006" y="0"/>
                      <a:pt x="39" y="699"/>
                      <a:pt x="20" y="1572"/>
                    </a:cubicBezTo>
                    <a:cubicBezTo>
                      <a:pt x="1" y="2473"/>
                      <a:pt x="978" y="3220"/>
                      <a:pt x="2195" y="3239"/>
                    </a:cubicBezTo>
                    <a:cubicBezTo>
                      <a:pt x="2219" y="3240"/>
                      <a:pt x="2242" y="3240"/>
                      <a:pt x="2266" y="3240"/>
                    </a:cubicBezTo>
                    <a:cubicBezTo>
                      <a:pt x="3451" y="3240"/>
                      <a:pt x="4418" y="2541"/>
                      <a:pt x="4437" y="1668"/>
                    </a:cubicBezTo>
                    <a:cubicBezTo>
                      <a:pt x="4456" y="767"/>
                      <a:pt x="3488" y="20"/>
                      <a:pt x="2262" y="1"/>
                    </a:cubicBezTo>
                    <a:cubicBezTo>
                      <a:pt x="2238" y="0"/>
                      <a:pt x="2214" y="0"/>
                      <a:pt x="219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2160;p65">
                <a:extLst>
                  <a:ext uri="{FF2B5EF4-FFF2-40B4-BE49-F238E27FC236}">
                    <a16:creationId xmlns:a16="http://schemas.microsoft.com/office/drawing/2014/main" xmlns="" id="{663792B4-51BE-47FF-AE2A-AF10779537E7}"/>
                  </a:ext>
                </a:extLst>
              </p:cNvPr>
              <p:cNvSpPr/>
              <p:nvPr/>
            </p:nvSpPr>
            <p:spPr>
              <a:xfrm>
                <a:off x="7175754" y="2634056"/>
                <a:ext cx="194194" cy="188613"/>
              </a:xfrm>
              <a:custGeom>
                <a:avLst/>
                <a:gdLst/>
                <a:ahLst/>
                <a:cxnLst/>
                <a:rect l="l" t="t" r="r" b="b"/>
                <a:pathLst>
                  <a:path w="3345" h="3249" extrusionOk="0">
                    <a:moveTo>
                      <a:pt x="1160" y="0"/>
                    </a:moveTo>
                    <a:cubicBezTo>
                      <a:pt x="901" y="0"/>
                      <a:pt x="643" y="29"/>
                      <a:pt x="394" y="86"/>
                    </a:cubicBezTo>
                    <a:cubicBezTo>
                      <a:pt x="135" y="987"/>
                      <a:pt x="1" y="1888"/>
                      <a:pt x="212" y="2539"/>
                    </a:cubicBezTo>
                    <a:cubicBezTo>
                      <a:pt x="288" y="2769"/>
                      <a:pt x="384" y="2980"/>
                      <a:pt x="509" y="3181"/>
                    </a:cubicBezTo>
                    <a:cubicBezTo>
                      <a:pt x="700" y="3219"/>
                      <a:pt x="892" y="3248"/>
                      <a:pt x="1093" y="3248"/>
                    </a:cubicBezTo>
                    <a:cubicBezTo>
                      <a:pt x="1117" y="3249"/>
                      <a:pt x="1141" y="3249"/>
                      <a:pt x="1164" y="3249"/>
                    </a:cubicBezTo>
                    <a:cubicBezTo>
                      <a:pt x="2349" y="3249"/>
                      <a:pt x="3316" y="2550"/>
                      <a:pt x="3325" y="1677"/>
                    </a:cubicBezTo>
                    <a:cubicBezTo>
                      <a:pt x="3344" y="776"/>
                      <a:pt x="2367" y="29"/>
                      <a:pt x="116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2161;p65">
                <a:extLst>
                  <a:ext uri="{FF2B5EF4-FFF2-40B4-BE49-F238E27FC236}">
                    <a16:creationId xmlns:a16="http://schemas.microsoft.com/office/drawing/2014/main" xmlns="" id="{A99547D7-C870-4A22-993A-CD6DAB889364}"/>
                  </a:ext>
                </a:extLst>
              </p:cNvPr>
              <p:cNvSpPr/>
              <p:nvPr/>
            </p:nvSpPr>
            <p:spPr>
              <a:xfrm>
                <a:off x="7168555" y="2040840"/>
                <a:ext cx="1061768" cy="978649"/>
              </a:xfrm>
              <a:custGeom>
                <a:avLst/>
                <a:gdLst/>
                <a:ahLst/>
                <a:cxnLst/>
                <a:rect l="l" t="t" r="r" b="b"/>
                <a:pathLst>
                  <a:path w="18289" h="16858" extrusionOk="0">
                    <a:moveTo>
                      <a:pt x="8527" y="226"/>
                    </a:moveTo>
                    <a:cubicBezTo>
                      <a:pt x="12924" y="226"/>
                      <a:pt x="15789" y="1989"/>
                      <a:pt x="16842" y="5351"/>
                    </a:cubicBezTo>
                    <a:cubicBezTo>
                      <a:pt x="18002" y="9030"/>
                      <a:pt x="15846" y="13322"/>
                      <a:pt x="14658" y="14070"/>
                    </a:cubicBezTo>
                    <a:lnTo>
                      <a:pt x="14639" y="14089"/>
                    </a:lnTo>
                    <a:lnTo>
                      <a:pt x="14620" y="14108"/>
                    </a:lnTo>
                    <a:cubicBezTo>
                      <a:pt x="13896" y="15198"/>
                      <a:pt x="10584" y="16610"/>
                      <a:pt x="8125" y="16610"/>
                    </a:cubicBezTo>
                    <a:cubicBezTo>
                      <a:pt x="8077" y="16610"/>
                      <a:pt x="8028" y="16609"/>
                      <a:pt x="7981" y="16608"/>
                    </a:cubicBezTo>
                    <a:cubicBezTo>
                      <a:pt x="4513" y="16541"/>
                      <a:pt x="1131" y="14788"/>
                      <a:pt x="451" y="12719"/>
                    </a:cubicBezTo>
                    <a:cubicBezTo>
                      <a:pt x="269" y="12134"/>
                      <a:pt x="345" y="11282"/>
                      <a:pt x="690" y="10180"/>
                    </a:cubicBezTo>
                    <a:lnTo>
                      <a:pt x="690" y="10151"/>
                    </a:lnTo>
                    <a:cubicBezTo>
                      <a:pt x="680" y="9950"/>
                      <a:pt x="661" y="9749"/>
                      <a:pt x="623" y="9548"/>
                    </a:cubicBezTo>
                    <a:cubicBezTo>
                      <a:pt x="498" y="8599"/>
                      <a:pt x="249" y="6827"/>
                      <a:pt x="738" y="4987"/>
                    </a:cubicBezTo>
                    <a:cubicBezTo>
                      <a:pt x="1351" y="2688"/>
                      <a:pt x="2606" y="513"/>
                      <a:pt x="7607" y="255"/>
                    </a:cubicBezTo>
                    <a:cubicBezTo>
                      <a:pt x="7923" y="236"/>
                      <a:pt x="8230" y="226"/>
                      <a:pt x="8527" y="226"/>
                    </a:cubicBezTo>
                    <a:close/>
                    <a:moveTo>
                      <a:pt x="8514" y="1"/>
                    </a:moveTo>
                    <a:cubicBezTo>
                      <a:pt x="8218" y="1"/>
                      <a:pt x="7915" y="9"/>
                      <a:pt x="7607" y="25"/>
                    </a:cubicBezTo>
                    <a:cubicBezTo>
                      <a:pt x="2453" y="283"/>
                      <a:pt x="1150" y="2535"/>
                      <a:pt x="508" y="4930"/>
                    </a:cubicBezTo>
                    <a:cubicBezTo>
                      <a:pt x="0" y="6808"/>
                      <a:pt x="259" y="8618"/>
                      <a:pt x="393" y="9586"/>
                    </a:cubicBezTo>
                    <a:cubicBezTo>
                      <a:pt x="422" y="9835"/>
                      <a:pt x="451" y="10027"/>
                      <a:pt x="451" y="10132"/>
                    </a:cubicBezTo>
                    <a:cubicBezTo>
                      <a:pt x="96" y="11272"/>
                      <a:pt x="19" y="12173"/>
                      <a:pt x="221" y="12795"/>
                    </a:cubicBezTo>
                    <a:cubicBezTo>
                      <a:pt x="939" y="14961"/>
                      <a:pt x="4417" y="16781"/>
                      <a:pt x="7981" y="16857"/>
                    </a:cubicBezTo>
                    <a:lnTo>
                      <a:pt x="8105" y="16857"/>
                    </a:lnTo>
                    <a:cubicBezTo>
                      <a:pt x="10481" y="16848"/>
                      <a:pt x="13930" y="15526"/>
                      <a:pt x="14811" y="14261"/>
                    </a:cubicBezTo>
                    <a:cubicBezTo>
                      <a:pt x="16086" y="13428"/>
                      <a:pt x="18289" y="9117"/>
                      <a:pt x="17082" y="5284"/>
                    </a:cubicBezTo>
                    <a:cubicBezTo>
                      <a:pt x="16488" y="3397"/>
                      <a:pt x="15338" y="1989"/>
                      <a:pt x="13652" y="1098"/>
                    </a:cubicBezTo>
                    <a:cubicBezTo>
                      <a:pt x="12257" y="371"/>
                      <a:pt x="10533" y="1"/>
                      <a:pt x="85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2162;p65">
                <a:extLst>
                  <a:ext uri="{FF2B5EF4-FFF2-40B4-BE49-F238E27FC236}">
                    <a16:creationId xmlns:a16="http://schemas.microsoft.com/office/drawing/2014/main" xmlns="" id="{3DD6E69D-5BCF-47C7-86F9-D82408CB7FE9}"/>
                  </a:ext>
                </a:extLst>
              </p:cNvPr>
              <p:cNvSpPr/>
              <p:nvPr/>
            </p:nvSpPr>
            <p:spPr>
              <a:xfrm>
                <a:off x="7317585" y="1939300"/>
                <a:ext cx="1006209" cy="880540"/>
              </a:xfrm>
              <a:custGeom>
                <a:avLst/>
                <a:gdLst/>
                <a:ahLst/>
                <a:cxnLst/>
                <a:rect l="l" t="t" r="r" b="b"/>
                <a:pathLst>
                  <a:path w="17332" h="15168" extrusionOk="0">
                    <a:moveTo>
                      <a:pt x="6023" y="0"/>
                    </a:moveTo>
                    <a:cubicBezTo>
                      <a:pt x="3455" y="0"/>
                      <a:pt x="1028" y="646"/>
                      <a:pt x="1" y="1506"/>
                    </a:cubicBezTo>
                    <a:cubicBezTo>
                      <a:pt x="9409" y="3316"/>
                      <a:pt x="11392" y="9457"/>
                      <a:pt x="11392" y="9457"/>
                    </a:cubicBezTo>
                    <a:lnTo>
                      <a:pt x="13183" y="15167"/>
                    </a:lnTo>
                    <a:lnTo>
                      <a:pt x="14141" y="15167"/>
                    </a:lnTo>
                    <a:cubicBezTo>
                      <a:pt x="16862" y="13701"/>
                      <a:pt x="17331" y="8882"/>
                      <a:pt x="16316" y="6344"/>
                    </a:cubicBezTo>
                    <a:cubicBezTo>
                      <a:pt x="15291" y="3795"/>
                      <a:pt x="13269" y="1582"/>
                      <a:pt x="9696" y="500"/>
                    </a:cubicBezTo>
                    <a:cubicBezTo>
                      <a:pt x="8533" y="150"/>
                      <a:pt x="7262" y="0"/>
                      <a:pt x="60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2163;p65">
                <a:extLst>
                  <a:ext uri="{FF2B5EF4-FFF2-40B4-BE49-F238E27FC236}">
                    <a16:creationId xmlns:a16="http://schemas.microsoft.com/office/drawing/2014/main" xmlns="" id="{02E62898-5176-499C-870D-8B29EDCB0BA1}"/>
                  </a:ext>
                </a:extLst>
              </p:cNvPr>
              <p:cNvSpPr/>
              <p:nvPr/>
            </p:nvSpPr>
            <p:spPr>
              <a:xfrm>
                <a:off x="7954983" y="2359277"/>
                <a:ext cx="361044" cy="460589"/>
              </a:xfrm>
              <a:custGeom>
                <a:avLst/>
                <a:gdLst/>
                <a:ahLst/>
                <a:cxnLst/>
                <a:rect l="l" t="t" r="r" b="b"/>
                <a:pathLst>
                  <a:path w="6219" h="7934" extrusionOk="0">
                    <a:moveTo>
                      <a:pt x="5605" y="1"/>
                    </a:moveTo>
                    <a:lnTo>
                      <a:pt x="5605" y="1"/>
                    </a:lnTo>
                    <a:cubicBezTo>
                      <a:pt x="4580" y="269"/>
                      <a:pt x="2137" y="892"/>
                      <a:pt x="1" y="1323"/>
                    </a:cubicBezTo>
                    <a:cubicBezTo>
                      <a:pt x="164" y="1610"/>
                      <a:pt x="298" y="1907"/>
                      <a:pt x="413" y="2223"/>
                    </a:cubicBezTo>
                    <a:lnTo>
                      <a:pt x="2204" y="7933"/>
                    </a:lnTo>
                    <a:lnTo>
                      <a:pt x="3162" y="7933"/>
                    </a:lnTo>
                    <a:cubicBezTo>
                      <a:pt x="5586" y="6630"/>
                      <a:pt x="6218" y="2654"/>
                      <a:pt x="560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2164;p65">
                <a:extLst>
                  <a:ext uri="{FF2B5EF4-FFF2-40B4-BE49-F238E27FC236}">
                    <a16:creationId xmlns:a16="http://schemas.microsoft.com/office/drawing/2014/main" xmlns="" id="{767CC034-59A4-4529-9495-2DC708277026}"/>
                  </a:ext>
                </a:extLst>
              </p:cNvPr>
              <p:cNvSpPr/>
              <p:nvPr/>
            </p:nvSpPr>
            <p:spPr>
              <a:xfrm>
                <a:off x="7309805" y="1932449"/>
                <a:ext cx="1020665" cy="894067"/>
              </a:xfrm>
              <a:custGeom>
                <a:avLst/>
                <a:gdLst/>
                <a:ahLst/>
                <a:cxnLst/>
                <a:rect l="l" t="t" r="r" b="b"/>
                <a:pathLst>
                  <a:path w="17581" h="15401" extrusionOk="0">
                    <a:moveTo>
                      <a:pt x="6171" y="245"/>
                    </a:moveTo>
                    <a:cubicBezTo>
                      <a:pt x="7407" y="245"/>
                      <a:pt x="8665" y="393"/>
                      <a:pt x="9792" y="733"/>
                    </a:cubicBezTo>
                    <a:cubicBezTo>
                      <a:pt x="12982" y="1700"/>
                      <a:pt x="15185" y="3635"/>
                      <a:pt x="16335" y="6500"/>
                    </a:cubicBezTo>
                    <a:cubicBezTo>
                      <a:pt x="17331" y="8991"/>
                      <a:pt x="16891" y="13714"/>
                      <a:pt x="14247" y="15161"/>
                    </a:cubicBezTo>
                    <a:lnTo>
                      <a:pt x="13403" y="15161"/>
                    </a:lnTo>
                    <a:lnTo>
                      <a:pt x="11631" y="9537"/>
                    </a:lnTo>
                    <a:cubicBezTo>
                      <a:pt x="11612" y="9470"/>
                      <a:pt x="11123" y="7956"/>
                      <a:pt x="9447" y="6193"/>
                    </a:cubicBezTo>
                    <a:cubicBezTo>
                      <a:pt x="7933" y="4603"/>
                      <a:pt x="5145" y="2524"/>
                      <a:pt x="413" y="1557"/>
                    </a:cubicBezTo>
                    <a:cubicBezTo>
                      <a:pt x="1538" y="783"/>
                      <a:pt x="3813" y="245"/>
                      <a:pt x="6171" y="245"/>
                    </a:cubicBezTo>
                    <a:close/>
                    <a:moveTo>
                      <a:pt x="6121" y="1"/>
                    </a:moveTo>
                    <a:cubicBezTo>
                      <a:pt x="3567" y="1"/>
                      <a:pt x="1131" y="634"/>
                      <a:pt x="49" y="1537"/>
                    </a:cubicBezTo>
                    <a:cubicBezTo>
                      <a:pt x="10" y="1566"/>
                      <a:pt x="1" y="1614"/>
                      <a:pt x="10" y="1652"/>
                    </a:cubicBezTo>
                    <a:cubicBezTo>
                      <a:pt x="20" y="1700"/>
                      <a:pt x="58" y="1729"/>
                      <a:pt x="106" y="1739"/>
                    </a:cubicBezTo>
                    <a:cubicBezTo>
                      <a:pt x="4925" y="2668"/>
                      <a:pt x="7742" y="4756"/>
                      <a:pt x="9255" y="6347"/>
                    </a:cubicBezTo>
                    <a:cubicBezTo>
                      <a:pt x="10893" y="8071"/>
                      <a:pt x="11401" y="9594"/>
                      <a:pt x="11401" y="9604"/>
                    </a:cubicBezTo>
                    <a:lnTo>
                      <a:pt x="13202" y="15314"/>
                    </a:lnTo>
                    <a:cubicBezTo>
                      <a:pt x="13212" y="15371"/>
                      <a:pt x="13260" y="15400"/>
                      <a:pt x="13317" y="15400"/>
                    </a:cubicBezTo>
                    <a:lnTo>
                      <a:pt x="14275" y="15400"/>
                    </a:lnTo>
                    <a:cubicBezTo>
                      <a:pt x="14294" y="15400"/>
                      <a:pt x="14314" y="15400"/>
                      <a:pt x="14323" y="15390"/>
                    </a:cubicBezTo>
                    <a:cubicBezTo>
                      <a:pt x="17101" y="13896"/>
                      <a:pt x="17580" y="8991"/>
                      <a:pt x="16555" y="6414"/>
                    </a:cubicBezTo>
                    <a:cubicBezTo>
                      <a:pt x="15377" y="3482"/>
                      <a:pt x="13126" y="1489"/>
                      <a:pt x="9859" y="512"/>
                    </a:cubicBezTo>
                    <a:cubicBezTo>
                      <a:pt x="8684" y="157"/>
                      <a:pt x="7388" y="1"/>
                      <a:pt x="61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2165;p65">
                <a:extLst>
                  <a:ext uri="{FF2B5EF4-FFF2-40B4-BE49-F238E27FC236}">
                    <a16:creationId xmlns:a16="http://schemas.microsoft.com/office/drawing/2014/main" xmlns="" id="{6DE76D07-7B25-4E42-B83D-EE17B12C2B1D}"/>
                  </a:ext>
                </a:extLst>
              </p:cNvPr>
              <p:cNvSpPr/>
              <p:nvPr/>
            </p:nvSpPr>
            <p:spPr>
              <a:xfrm>
                <a:off x="8012285" y="2644622"/>
                <a:ext cx="185254" cy="224141"/>
              </a:xfrm>
              <a:custGeom>
                <a:avLst/>
                <a:gdLst/>
                <a:ahLst/>
                <a:cxnLst/>
                <a:rect l="l" t="t" r="r" b="b"/>
                <a:pathLst>
                  <a:path w="3191" h="3861" extrusionOk="0">
                    <a:moveTo>
                      <a:pt x="1860" y="0"/>
                    </a:moveTo>
                    <a:cubicBezTo>
                      <a:pt x="1487" y="0"/>
                      <a:pt x="1068" y="144"/>
                      <a:pt x="738" y="489"/>
                    </a:cubicBezTo>
                    <a:lnTo>
                      <a:pt x="1" y="3727"/>
                    </a:lnTo>
                    <a:cubicBezTo>
                      <a:pt x="211" y="3817"/>
                      <a:pt x="437" y="3861"/>
                      <a:pt x="668" y="3861"/>
                    </a:cubicBezTo>
                    <a:cubicBezTo>
                      <a:pt x="1374" y="3861"/>
                      <a:pt x="2118" y="3453"/>
                      <a:pt x="2558" y="2702"/>
                    </a:cubicBezTo>
                    <a:cubicBezTo>
                      <a:pt x="3191" y="1610"/>
                      <a:pt x="3085" y="805"/>
                      <a:pt x="2645" y="297"/>
                    </a:cubicBezTo>
                    <a:cubicBezTo>
                      <a:pt x="2483" y="113"/>
                      <a:pt x="2189" y="0"/>
                      <a:pt x="1860" y="0"/>
                    </a:cubicBezTo>
                    <a:close/>
                  </a:path>
                </a:pathLst>
              </a:custGeom>
              <a:solidFill>
                <a:srgbClr val="F6E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2166;p65">
                <a:extLst>
                  <a:ext uri="{FF2B5EF4-FFF2-40B4-BE49-F238E27FC236}">
                    <a16:creationId xmlns:a16="http://schemas.microsoft.com/office/drawing/2014/main" xmlns="" id="{41B6EE14-47A6-4950-BC85-E06CD04439F4}"/>
                  </a:ext>
                </a:extLst>
              </p:cNvPr>
              <p:cNvSpPr/>
              <p:nvPr/>
            </p:nvSpPr>
            <p:spPr>
              <a:xfrm>
                <a:off x="8058672" y="2704071"/>
                <a:ext cx="77155" cy="85744"/>
              </a:xfrm>
              <a:custGeom>
                <a:avLst/>
                <a:gdLst/>
                <a:ahLst/>
                <a:cxnLst/>
                <a:rect l="l" t="t" r="r" b="b"/>
                <a:pathLst>
                  <a:path w="1329" h="1477" extrusionOk="0">
                    <a:moveTo>
                      <a:pt x="1202" y="0"/>
                    </a:moveTo>
                    <a:cubicBezTo>
                      <a:pt x="1196" y="0"/>
                      <a:pt x="1190" y="1"/>
                      <a:pt x="1185" y="1"/>
                    </a:cubicBezTo>
                    <a:cubicBezTo>
                      <a:pt x="1156" y="1"/>
                      <a:pt x="437" y="107"/>
                      <a:pt x="35" y="1170"/>
                    </a:cubicBezTo>
                    <a:cubicBezTo>
                      <a:pt x="0" y="1254"/>
                      <a:pt x="67" y="1328"/>
                      <a:pt x="143" y="1328"/>
                    </a:cubicBezTo>
                    <a:cubicBezTo>
                      <a:pt x="172" y="1328"/>
                      <a:pt x="201" y="1318"/>
                      <a:pt x="227" y="1295"/>
                    </a:cubicBezTo>
                    <a:cubicBezTo>
                      <a:pt x="340" y="1196"/>
                      <a:pt x="484" y="1138"/>
                      <a:pt x="633" y="1138"/>
                    </a:cubicBezTo>
                    <a:cubicBezTo>
                      <a:pt x="686" y="1138"/>
                      <a:pt x="739" y="1146"/>
                      <a:pt x="792" y="1161"/>
                    </a:cubicBezTo>
                    <a:cubicBezTo>
                      <a:pt x="916" y="1189"/>
                      <a:pt x="1012" y="1276"/>
                      <a:pt x="1060" y="1391"/>
                    </a:cubicBezTo>
                    <a:cubicBezTo>
                      <a:pt x="1070" y="1448"/>
                      <a:pt x="1127" y="1477"/>
                      <a:pt x="1175" y="1477"/>
                    </a:cubicBezTo>
                    <a:lnTo>
                      <a:pt x="1204" y="1477"/>
                    </a:lnTo>
                    <a:cubicBezTo>
                      <a:pt x="1271" y="1458"/>
                      <a:pt x="1309" y="1391"/>
                      <a:pt x="1290" y="1323"/>
                    </a:cubicBezTo>
                    <a:cubicBezTo>
                      <a:pt x="1223" y="1132"/>
                      <a:pt x="1060" y="979"/>
                      <a:pt x="859" y="931"/>
                    </a:cubicBezTo>
                    <a:cubicBezTo>
                      <a:pt x="782" y="912"/>
                      <a:pt x="706" y="902"/>
                      <a:pt x="629" y="902"/>
                    </a:cubicBezTo>
                    <a:cubicBezTo>
                      <a:pt x="552" y="902"/>
                      <a:pt x="476" y="912"/>
                      <a:pt x="399" y="931"/>
                    </a:cubicBezTo>
                    <a:cubicBezTo>
                      <a:pt x="744" y="308"/>
                      <a:pt x="1194" y="231"/>
                      <a:pt x="1213" y="231"/>
                    </a:cubicBezTo>
                    <a:cubicBezTo>
                      <a:pt x="1280" y="222"/>
                      <a:pt x="1328" y="164"/>
                      <a:pt x="1319" y="107"/>
                    </a:cubicBezTo>
                    <a:cubicBezTo>
                      <a:pt x="1310" y="45"/>
                      <a:pt x="1261" y="0"/>
                      <a:pt x="12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2167;p65">
                <a:extLst>
                  <a:ext uri="{FF2B5EF4-FFF2-40B4-BE49-F238E27FC236}">
                    <a16:creationId xmlns:a16="http://schemas.microsoft.com/office/drawing/2014/main" xmlns="" id="{E150B656-7C20-4E65-83DD-E6C04F6CC546}"/>
                  </a:ext>
                </a:extLst>
              </p:cNvPr>
              <p:cNvSpPr/>
              <p:nvPr/>
            </p:nvSpPr>
            <p:spPr>
              <a:xfrm>
                <a:off x="8002125" y="2637365"/>
                <a:ext cx="210449" cy="238131"/>
              </a:xfrm>
              <a:custGeom>
                <a:avLst/>
                <a:gdLst/>
                <a:ahLst/>
                <a:cxnLst/>
                <a:rect l="l" t="t" r="r" b="b"/>
                <a:pathLst>
                  <a:path w="3625" h="4102" extrusionOk="0">
                    <a:moveTo>
                      <a:pt x="2038" y="0"/>
                    </a:moveTo>
                    <a:cubicBezTo>
                      <a:pt x="1572" y="0"/>
                      <a:pt x="1135" y="191"/>
                      <a:pt x="817" y="528"/>
                    </a:cubicBezTo>
                    <a:cubicBezTo>
                      <a:pt x="730" y="615"/>
                      <a:pt x="808" y="730"/>
                      <a:pt x="902" y="730"/>
                    </a:cubicBezTo>
                    <a:cubicBezTo>
                      <a:pt x="931" y="730"/>
                      <a:pt x="962" y="718"/>
                      <a:pt x="990" y="691"/>
                    </a:cubicBezTo>
                    <a:cubicBezTo>
                      <a:pt x="1268" y="403"/>
                      <a:pt x="1660" y="240"/>
                      <a:pt x="2063" y="240"/>
                    </a:cubicBezTo>
                    <a:cubicBezTo>
                      <a:pt x="2312" y="240"/>
                      <a:pt x="2542" y="326"/>
                      <a:pt x="2714" y="499"/>
                    </a:cubicBezTo>
                    <a:cubicBezTo>
                      <a:pt x="3193" y="1035"/>
                      <a:pt x="3136" y="1859"/>
                      <a:pt x="2618" y="2769"/>
                    </a:cubicBezTo>
                    <a:cubicBezTo>
                      <a:pt x="2218" y="3454"/>
                      <a:pt x="1523" y="3862"/>
                      <a:pt x="847" y="3862"/>
                    </a:cubicBezTo>
                    <a:cubicBezTo>
                      <a:pt x="634" y="3862"/>
                      <a:pt x="423" y="3822"/>
                      <a:pt x="223" y="3737"/>
                    </a:cubicBezTo>
                    <a:cubicBezTo>
                      <a:pt x="206" y="3731"/>
                      <a:pt x="190" y="3728"/>
                      <a:pt x="174" y="3728"/>
                    </a:cubicBezTo>
                    <a:cubicBezTo>
                      <a:pt x="54" y="3728"/>
                      <a:pt x="0" y="3908"/>
                      <a:pt x="128" y="3967"/>
                    </a:cubicBezTo>
                    <a:cubicBezTo>
                      <a:pt x="358" y="4053"/>
                      <a:pt x="597" y="4101"/>
                      <a:pt x="846" y="4101"/>
                    </a:cubicBezTo>
                    <a:cubicBezTo>
                      <a:pt x="1613" y="4101"/>
                      <a:pt x="2389" y="3651"/>
                      <a:pt x="2820" y="2884"/>
                    </a:cubicBezTo>
                    <a:cubicBezTo>
                      <a:pt x="3624" y="1514"/>
                      <a:pt x="3212" y="700"/>
                      <a:pt x="2896" y="336"/>
                    </a:cubicBezTo>
                    <a:cubicBezTo>
                      <a:pt x="2676" y="116"/>
                      <a:pt x="2379" y="1"/>
                      <a:pt x="2072" y="1"/>
                    </a:cubicBezTo>
                    <a:cubicBezTo>
                      <a:pt x="2061" y="1"/>
                      <a:pt x="2050" y="0"/>
                      <a:pt x="20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2168;p65">
                <a:extLst>
                  <a:ext uri="{FF2B5EF4-FFF2-40B4-BE49-F238E27FC236}">
                    <a16:creationId xmlns:a16="http://schemas.microsoft.com/office/drawing/2014/main" xmlns="" id="{33F74C31-9683-4C44-AA1A-0351206A7DBB}"/>
                  </a:ext>
                </a:extLst>
              </p:cNvPr>
              <p:cNvSpPr/>
              <p:nvPr/>
            </p:nvSpPr>
            <p:spPr>
              <a:xfrm>
                <a:off x="7426034" y="2792549"/>
                <a:ext cx="279825" cy="162025"/>
              </a:xfrm>
              <a:custGeom>
                <a:avLst/>
                <a:gdLst/>
                <a:ahLst/>
                <a:cxnLst/>
                <a:rect l="l" t="t" r="r" b="b"/>
                <a:pathLst>
                  <a:path w="4820" h="2791" extrusionOk="0">
                    <a:moveTo>
                      <a:pt x="3469" y="1"/>
                    </a:moveTo>
                    <a:cubicBezTo>
                      <a:pt x="3047" y="1"/>
                      <a:pt x="1036" y="413"/>
                      <a:pt x="585" y="528"/>
                    </a:cubicBezTo>
                    <a:cubicBezTo>
                      <a:pt x="135" y="643"/>
                      <a:pt x="1" y="911"/>
                      <a:pt x="20" y="987"/>
                    </a:cubicBezTo>
                    <a:cubicBezTo>
                      <a:pt x="255" y="2335"/>
                      <a:pt x="1290" y="2791"/>
                      <a:pt x="2315" y="2791"/>
                    </a:cubicBezTo>
                    <a:cubicBezTo>
                      <a:pt x="2587" y="2791"/>
                      <a:pt x="2859" y="2759"/>
                      <a:pt x="3115" y="2702"/>
                    </a:cubicBezTo>
                    <a:cubicBezTo>
                      <a:pt x="4178" y="2482"/>
                      <a:pt x="4820" y="1763"/>
                      <a:pt x="4628" y="997"/>
                    </a:cubicBezTo>
                    <a:cubicBezTo>
                      <a:pt x="4437" y="240"/>
                      <a:pt x="3900" y="1"/>
                      <a:pt x="3469" y="1"/>
                    </a:cubicBezTo>
                    <a:close/>
                  </a:path>
                </a:pathLst>
              </a:custGeom>
              <a:solidFill>
                <a:srgbClr val="C559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2169;p65">
                <a:extLst>
                  <a:ext uri="{FF2B5EF4-FFF2-40B4-BE49-F238E27FC236}">
                    <a16:creationId xmlns:a16="http://schemas.microsoft.com/office/drawing/2014/main" xmlns="" id="{4CB6C178-F985-4D45-A190-75A2C1A2A54E}"/>
                  </a:ext>
                </a:extLst>
              </p:cNvPr>
              <p:cNvSpPr/>
              <p:nvPr/>
            </p:nvSpPr>
            <p:spPr>
              <a:xfrm>
                <a:off x="7483335" y="2850953"/>
                <a:ext cx="220319" cy="103566"/>
              </a:xfrm>
              <a:custGeom>
                <a:avLst/>
                <a:gdLst/>
                <a:ahLst/>
                <a:cxnLst/>
                <a:rect l="l" t="t" r="r" b="b"/>
                <a:pathLst>
                  <a:path w="3795" h="1784" extrusionOk="0">
                    <a:moveTo>
                      <a:pt x="2980" y="1"/>
                    </a:moveTo>
                    <a:cubicBezTo>
                      <a:pt x="1616" y="1"/>
                      <a:pt x="412" y="782"/>
                      <a:pt x="1" y="1457"/>
                    </a:cubicBezTo>
                    <a:cubicBezTo>
                      <a:pt x="396" y="1688"/>
                      <a:pt x="869" y="1784"/>
                      <a:pt x="1338" y="1784"/>
                    </a:cubicBezTo>
                    <a:cubicBezTo>
                      <a:pt x="1607" y="1784"/>
                      <a:pt x="1876" y="1752"/>
                      <a:pt x="2128" y="1696"/>
                    </a:cubicBezTo>
                    <a:cubicBezTo>
                      <a:pt x="3153" y="1476"/>
                      <a:pt x="3794" y="805"/>
                      <a:pt x="3660" y="68"/>
                    </a:cubicBezTo>
                    <a:cubicBezTo>
                      <a:pt x="3431" y="22"/>
                      <a:pt x="3203" y="1"/>
                      <a:pt x="2980" y="1"/>
                    </a:cubicBezTo>
                    <a:close/>
                  </a:path>
                </a:pathLst>
              </a:custGeom>
              <a:solidFill>
                <a:srgbClr val="E9B7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2170;p65">
                <a:extLst>
                  <a:ext uri="{FF2B5EF4-FFF2-40B4-BE49-F238E27FC236}">
                    <a16:creationId xmlns:a16="http://schemas.microsoft.com/office/drawing/2014/main" xmlns="" id="{1C9DB811-A9A1-4F12-8BB2-0E726FD94A9C}"/>
                  </a:ext>
                </a:extLst>
              </p:cNvPr>
              <p:cNvSpPr/>
              <p:nvPr/>
            </p:nvSpPr>
            <p:spPr>
              <a:xfrm>
                <a:off x="7479445" y="2847470"/>
                <a:ext cx="221015" cy="91955"/>
              </a:xfrm>
              <a:custGeom>
                <a:avLst/>
                <a:gdLst/>
                <a:ahLst/>
                <a:cxnLst/>
                <a:rect l="l" t="t" r="r" b="b"/>
                <a:pathLst>
                  <a:path w="3807" h="1584" extrusionOk="0">
                    <a:moveTo>
                      <a:pt x="3026" y="0"/>
                    </a:moveTo>
                    <a:cubicBezTo>
                      <a:pt x="1646" y="0"/>
                      <a:pt x="439" y="790"/>
                      <a:pt x="20" y="1488"/>
                    </a:cubicBezTo>
                    <a:cubicBezTo>
                      <a:pt x="1" y="1517"/>
                      <a:pt x="10" y="1555"/>
                      <a:pt x="39" y="1574"/>
                    </a:cubicBezTo>
                    <a:cubicBezTo>
                      <a:pt x="49" y="1574"/>
                      <a:pt x="58" y="1584"/>
                      <a:pt x="68" y="1584"/>
                    </a:cubicBezTo>
                    <a:cubicBezTo>
                      <a:pt x="87" y="1574"/>
                      <a:pt x="106" y="1565"/>
                      <a:pt x="116" y="1555"/>
                    </a:cubicBezTo>
                    <a:cubicBezTo>
                      <a:pt x="512" y="895"/>
                      <a:pt x="1711" y="121"/>
                      <a:pt x="3052" y="121"/>
                    </a:cubicBezTo>
                    <a:cubicBezTo>
                      <a:pt x="3268" y="121"/>
                      <a:pt x="3488" y="141"/>
                      <a:pt x="3708" y="185"/>
                    </a:cubicBezTo>
                    <a:cubicBezTo>
                      <a:pt x="3714" y="187"/>
                      <a:pt x="3720" y="187"/>
                      <a:pt x="3725" y="187"/>
                    </a:cubicBezTo>
                    <a:cubicBezTo>
                      <a:pt x="3789" y="187"/>
                      <a:pt x="3807" y="88"/>
                      <a:pt x="3727" y="70"/>
                    </a:cubicBezTo>
                    <a:cubicBezTo>
                      <a:pt x="3491" y="22"/>
                      <a:pt x="3256" y="0"/>
                      <a:pt x="30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2171;p65">
                <a:extLst>
                  <a:ext uri="{FF2B5EF4-FFF2-40B4-BE49-F238E27FC236}">
                    <a16:creationId xmlns:a16="http://schemas.microsoft.com/office/drawing/2014/main" xmlns="" id="{4E93C25B-8BE8-453C-A8F6-134D8A3B5DCF}"/>
                  </a:ext>
                </a:extLst>
              </p:cNvPr>
              <p:cNvSpPr/>
              <p:nvPr/>
            </p:nvSpPr>
            <p:spPr>
              <a:xfrm>
                <a:off x="7436077" y="2792026"/>
                <a:ext cx="219738" cy="48242"/>
              </a:xfrm>
              <a:custGeom>
                <a:avLst/>
                <a:gdLst/>
                <a:ahLst/>
                <a:cxnLst/>
                <a:rect l="l" t="t" r="r" b="b"/>
                <a:pathLst>
                  <a:path w="3785" h="831" extrusionOk="0">
                    <a:moveTo>
                      <a:pt x="3296" y="0"/>
                    </a:moveTo>
                    <a:cubicBezTo>
                      <a:pt x="2874" y="10"/>
                      <a:pt x="863" y="431"/>
                      <a:pt x="412" y="537"/>
                    </a:cubicBezTo>
                    <a:cubicBezTo>
                      <a:pt x="269" y="565"/>
                      <a:pt x="125" y="632"/>
                      <a:pt x="0" y="728"/>
                    </a:cubicBezTo>
                    <a:cubicBezTo>
                      <a:pt x="197" y="796"/>
                      <a:pt x="509" y="830"/>
                      <a:pt x="877" y="830"/>
                    </a:cubicBezTo>
                    <a:cubicBezTo>
                      <a:pt x="1816" y="830"/>
                      <a:pt x="3117" y="604"/>
                      <a:pt x="3785" y="115"/>
                    </a:cubicBezTo>
                    <a:cubicBezTo>
                      <a:pt x="3631" y="38"/>
                      <a:pt x="3468" y="0"/>
                      <a:pt x="329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2172;p65">
                <a:extLst>
                  <a:ext uri="{FF2B5EF4-FFF2-40B4-BE49-F238E27FC236}">
                    <a16:creationId xmlns:a16="http://schemas.microsoft.com/office/drawing/2014/main" xmlns="" id="{CF5413DF-3422-4F02-B3C4-2E3E3F2B5B07}"/>
                  </a:ext>
                </a:extLst>
              </p:cNvPr>
              <p:cNvSpPr/>
              <p:nvPr/>
            </p:nvSpPr>
            <p:spPr>
              <a:xfrm>
                <a:off x="7432188" y="2795103"/>
                <a:ext cx="227518" cy="48764"/>
              </a:xfrm>
              <a:custGeom>
                <a:avLst/>
                <a:gdLst/>
                <a:ahLst/>
                <a:cxnLst/>
                <a:rect l="l" t="t" r="r" b="b"/>
                <a:pathLst>
                  <a:path w="3919" h="840" extrusionOk="0">
                    <a:moveTo>
                      <a:pt x="3855" y="1"/>
                    </a:moveTo>
                    <a:cubicBezTo>
                      <a:pt x="3841" y="1"/>
                      <a:pt x="3826" y="6"/>
                      <a:pt x="3813" y="14"/>
                    </a:cubicBezTo>
                    <a:cubicBezTo>
                      <a:pt x="3145" y="505"/>
                      <a:pt x="1871" y="719"/>
                      <a:pt x="957" y="719"/>
                    </a:cubicBezTo>
                    <a:cubicBezTo>
                      <a:pt x="586" y="719"/>
                      <a:pt x="274" y="684"/>
                      <a:pt x="87" y="618"/>
                    </a:cubicBezTo>
                    <a:cubicBezTo>
                      <a:pt x="81" y="616"/>
                      <a:pt x="76" y="615"/>
                      <a:pt x="71" y="615"/>
                    </a:cubicBezTo>
                    <a:cubicBezTo>
                      <a:pt x="45" y="615"/>
                      <a:pt x="18" y="632"/>
                      <a:pt x="10" y="656"/>
                    </a:cubicBezTo>
                    <a:cubicBezTo>
                      <a:pt x="0" y="685"/>
                      <a:pt x="19" y="723"/>
                      <a:pt x="48" y="733"/>
                    </a:cubicBezTo>
                    <a:cubicBezTo>
                      <a:pt x="307" y="802"/>
                      <a:pt x="573" y="839"/>
                      <a:pt x="840" y="839"/>
                    </a:cubicBezTo>
                    <a:cubicBezTo>
                      <a:pt x="870" y="839"/>
                      <a:pt x="900" y="839"/>
                      <a:pt x="930" y="838"/>
                    </a:cubicBezTo>
                    <a:cubicBezTo>
                      <a:pt x="1897" y="838"/>
                      <a:pt x="3229" y="599"/>
                      <a:pt x="3890" y="110"/>
                    </a:cubicBezTo>
                    <a:cubicBezTo>
                      <a:pt x="3909" y="91"/>
                      <a:pt x="3919" y="52"/>
                      <a:pt x="3899" y="24"/>
                    </a:cubicBezTo>
                    <a:cubicBezTo>
                      <a:pt x="3889" y="8"/>
                      <a:pt x="3873" y="1"/>
                      <a:pt x="38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2173;p65">
                <a:extLst>
                  <a:ext uri="{FF2B5EF4-FFF2-40B4-BE49-F238E27FC236}">
                    <a16:creationId xmlns:a16="http://schemas.microsoft.com/office/drawing/2014/main" xmlns="" id="{27E001E6-103B-4917-BAE9-E5AEAB5AC7A8}"/>
                  </a:ext>
                </a:extLst>
              </p:cNvPr>
              <p:cNvSpPr/>
              <p:nvPr/>
            </p:nvSpPr>
            <p:spPr>
              <a:xfrm>
                <a:off x="7422144" y="2789239"/>
                <a:ext cx="280406" cy="169165"/>
              </a:xfrm>
              <a:custGeom>
                <a:avLst/>
                <a:gdLst/>
                <a:ahLst/>
                <a:cxnLst/>
                <a:rect l="l" t="t" r="r" b="b"/>
                <a:pathLst>
                  <a:path w="4830" h="2914" extrusionOk="0">
                    <a:moveTo>
                      <a:pt x="3546" y="115"/>
                    </a:moveTo>
                    <a:cubicBezTo>
                      <a:pt x="3747" y="115"/>
                      <a:pt x="4417" y="182"/>
                      <a:pt x="4638" y="1073"/>
                    </a:cubicBezTo>
                    <a:cubicBezTo>
                      <a:pt x="4714" y="1351"/>
                      <a:pt x="4666" y="1648"/>
                      <a:pt x="4513" y="1887"/>
                    </a:cubicBezTo>
                    <a:cubicBezTo>
                      <a:pt x="4264" y="2271"/>
                      <a:pt x="3776" y="2577"/>
                      <a:pt x="3172" y="2702"/>
                    </a:cubicBezTo>
                    <a:cubicBezTo>
                      <a:pt x="2905" y="2760"/>
                      <a:pt x="2641" y="2789"/>
                      <a:pt x="2388" y="2789"/>
                    </a:cubicBezTo>
                    <a:cubicBezTo>
                      <a:pt x="1850" y="2789"/>
                      <a:pt x="1359" y="2659"/>
                      <a:pt x="988" y="2405"/>
                    </a:cubicBezTo>
                    <a:cubicBezTo>
                      <a:pt x="537" y="2108"/>
                      <a:pt x="260" y="1648"/>
                      <a:pt x="145" y="1035"/>
                    </a:cubicBezTo>
                    <a:cubicBezTo>
                      <a:pt x="135" y="977"/>
                      <a:pt x="250" y="747"/>
                      <a:pt x="672" y="642"/>
                    </a:cubicBezTo>
                    <a:cubicBezTo>
                      <a:pt x="1179" y="518"/>
                      <a:pt x="3124" y="115"/>
                      <a:pt x="3546" y="115"/>
                    </a:cubicBezTo>
                    <a:close/>
                    <a:moveTo>
                      <a:pt x="3536" y="0"/>
                    </a:moveTo>
                    <a:cubicBezTo>
                      <a:pt x="3095" y="0"/>
                      <a:pt x="1055" y="422"/>
                      <a:pt x="643" y="527"/>
                    </a:cubicBezTo>
                    <a:cubicBezTo>
                      <a:pt x="164" y="642"/>
                      <a:pt x="1" y="929"/>
                      <a:pt x="30" y="1054"/>
                    </a:cubicBezTo>
                    <a:cubicBezTo>
                      <a:pt x="145" y="1696"/>
                      <a:pt x="442" y="2184"/>
                      <a:pt x="921" y="2510"/>
                    </a:cubicBezTo>
                    <a:cubicBezTo>
                      <a:pt x="1347" y="2779"/>
                      <a:pt x="1835" y="2913"/>
                      <a:pt x="2343" y="2913"/>
                    </a:cubicBezTo>
                    <a:cubicBezTo>
                      <a:pt x="2361" y="2913"/>
                      <a:pt x="2378" y="2913"/>
                      <a:pt x="2396" y="2913"/>
                    </a:cubicBezTo>
                    <a:cubicBezTo>
                      <a:pt x="2664" y="2913"/>
                      <a:pt x="2932" y="2884"/>
                      <a:pt x="3191" y="2826"/>
                    </a:cubicBezTo>
                    <a:cubicBezTo>
                      <a:pt x="3833" y="2683"/>
                      <a:pt x="4350" y="2367"/>
                      <a:pt x="4609" y="1945"/>
                    </a:cubicBezTo>
                    <a:cubicBezTo>
                      <a:pt x="4781" y="1677"/>
                      <a:pt x="4829" y="1351"/>
                      <a:pt x="4753" y="1044"/>
                    </a:cubicBezTo>
                    <a:cubicBezTo>
                      <a:pt x="4504" y="77"/>
                      <a:pt x="3766" y="0"/>
                      <a:pt x="35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2174;p65">
                <a:extLst>
                  <a:ext uri="{FF2B5EF4-FFF2-40B4-BE49-F238E27FC236}">
                    <a16:creationId xmlns:a16="http://schemas.microsoft.com/office/drawing/2014/main" xmlns="" id="{51CC937B-BA15-4BC5-813D-43639B351634}"/>
                  </a:ext>
                </a:extLst>
              </p:cNvPr>
              <p:cNvSpPr/>
              <p:nvPr/>
            </p:nvSpPr>
            <p:spPr>
              <a:xfrm>
                <a:off x="7423305" y="2710748"/>
                <a:ext cx="28969" cy="50157"/>
              </a:xfrm>
              <a:custGeom>
                <a:avLst/>
                <a:gdLst/>
                <a:ahLst/>
                <a:cxnLst/>
                <a:rect l="l" t="t" r="r" b="b"/>
                <a:pathLst>
                  <a:path w="499" h="864" extrusionOk="0">
                    <a:moveTo>
                      <a:pt x="258" y="1"/>
                    </a:moveTo>
                    <a:cubicBezTo>
                      <a:pt x="237" y="1"/>
                      <a:pt x="214" y="7"/>
                      <a:pt x="192" y="21"/>
                    </a:cubicBezTo>
                    <a:cubicBezTo>
                      <a:pt x="67" y="116"/>
                      <a:pt x="0" y="260"/>
                      <a:pt x="0" y="413"/>
                    </a:cubicBezTo>
                    <a:cubicBezTo>
                      <a:pt x="19" y="595"/>
                      <a:pt x="125" y="758"/>
                      <a:pt x="287" y="844"/>
                    </a:cubicBezTo>
                    <a:cubicBezTo>
                      <a:pt x="307" y="864"/>
                      <a:pt x="335" y="864"/>
                      <a:pt x="355" y="864"/>
                    </a:cubicBezTo>
                    <a:cubicBezTo>
                      <a:pt x="393" y="864"/>
                      <a:pt x="431" y="844"/>
                      <a:pt x="460" y="816"/>
                    </a:cubicBezTo>
                    <a:cubicBezTo>
                      <a:pt x="498" y="758"/>
                      <a:pt x="479" y="682"/>
                      <a:pt x="422" y="643"/>
                    </a:cubicBezTo>
                    <a:cubicBezTo>
                      <a:pt x="345" y="595"/>
                      <a:pt x="240" y="500"/>
                      <a:pt x="240" y="404"/>
                    </a:cubicBezTo>
                    <a:cubicBezTo>
                      <a:pt x="240" y="327"/>
                      <a:pt x="278" y="260"/>
                      <a:pt x="335" y="212"/>
                    </a:cubicBezTo>
                    <a:cubicBezTo>
                      <a:pt x="430" y="126"/>
                      <a:pt x="356" y="1"/>
                      <a:pt x="2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2175;p65">
                <a:extLst>
                  <a:ext uri="{FF2B5EF4-FFF2-40B4-BE49-F238E27FC236}">
                    <a16:creationId xmlns:a16="http://schemas.microsoft.com/office/drawing/2014/main" xmlns="" id="{A265E649-7053-46B3-9379-375025D709E5}"/>
                  </a:ext>
                </a:extLst>
              </p:cNvPr>
              <p:cNvSpPr/>
              <p:nvPr/>
            </p:nvSpPr>
            <p:spPr>
              <a:xfrm>
                <a:off x="7766475" y="2686306"/>
                <a:ext cx="84006" cy="28272"/>
              </a:xfrm>
              <a:custGeom>
                <a:avLst/>
                <a:gdLst/>
                <a:ahLst/>
                <a:cxnLst/>
                <a:rect l="l" t="t" r="r" b="b"/>
                <a:pathLst>
                  <a:path w="1447" h="487" extrusionOk="0">
                    <a:moveTo>
                      <a:pt x="1341" y="1"/>
                    </a:moveTo>
                    <a:cubicBezTo>
                      <a:pt x="1111" y="30"/>
                      <a:pt x="881" y="68"/>
                      <a:pt x="652" y="135"/>
                    </a:cubicBezTo>
                    <a:cubicBezTo>
                      <a:pt x="546" y="173"/>
                      <a:pt x="431" y="212"/>
                      <a:pt x="326" y="259"/>
                    </a:cubicBezTo>
                    <a:cubicBezTo>
                      <a:pt x="220" y="307"/>
                      <a:pt x="115" y="355"/>
                      <a:pt x="19" y="422"/>
                    </a:cubicBezTo>
                    <a:cubicBezTo>
                      <a:pt x="0" y="432"/>
                      <a:pt x="0" y="451"/>
                      <a:pt x="10" y="470"/>
                    </a:cubicBezTo>
                    <a:cubicBezTo>
                      <a:pt x="15" y="481"/>
                      <a:pt x="24" y="486"/>
                      <a:pt x="34" y="486"/>
                    </a:cubicBezTo>
                    <a:cubicBezTo>
                      <a:pt x="42" y="486"/>
                      <a:pt x="50" y="484"/>
                      <a:pt x="58" y="480"/>
                    </a:cubicBezTo>
                    <a:cubicBezTo>
                      <a:pt x="153" y="432"/>
                      <a:pt x="259" y="384"/>
                      <a:pt x="364" y="346"/>
                    </a:cubicBezTo>
                    <a:cubicBezTo>
                      <a:pt x="469" y="317"/>
                      <a:pt x="575" y="279"/>
                      <a:pt x="690" y="259"/>
                    </a:cubicBezTo>
                    <a:cubicBezTo>
                      <a:pt x="795" y="231"/>
                      <a:pt x="910" y="221"/>
                      <a:pt x="1016" y="202"/>
                    </a:cubicBezTo>
                    <a:cubicBezTo>
                      <a:pt x="1131" y="192"/>
                      <a:pt x="1245" y="183"/>
                      <a:pt x="1360" y="183"/>
                    </a:cubicBezTo>
                    <a:cubicBezTo>
                      <a:pt x="1418" y="173"/>
                      <a:pt x="1447" y="135"/>
                      <a:pt x="1447" y="87"/>
                    </a:cubicBezTo>
                    <a:cubicBezTo>
                      <a:pt x="1437" y="30"/>
                      <a:pt x="1399" y="1"/>
                      <a:pt x="1341" y="1"/>
                    </a:cubicBezTo>
                    <a:close/>
                  </a:path>
                </a:pathLst>
              </a:custGeom>
              <a:solidFill>
                <a:srgbClr val="DC9A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2176;p65">
                <a:extLst>
                  <a:ext uri="{FF2B5EF4-FFF2-40B4-BE49-F238E27FC236}">
                    <a16:creationId xmlns:a16="http://schemas.microsoft.com/office/drawing/2014/main" xmlns="" id="{6B53DF1E-8BED-448D-B1A9-32CEF609EB6C}"/>
                  </a:ext>
                </a:extLst>
              </p:cNvPr>
              <p:cNvSpPr/>
              <p:nvPr/>
            </p:nvSpPr>
            <p:spPr>
              <a:xfrm>
                <a:off x="7790917" y="2709122"/>
                <a:ext cx="59564" cy="18635"/>
              </a:xfrm>
              <a:custGeom>
                <a:avLst/>
                <a:gdLst/>
                <a:ahLst/>
                <a:cxnLst/>
                <a:rect l="l" t="t" r="r" b="b"/>
                <a:pathLst>
                  <a:path w="1026" h="321" extrusionOk="0">
                    <a:moveTo>
                      <a:pt x="920" y="1"/>
                    </a:moveTo>
                    <a:cubicBezTo>
                      <a:pt x="767" y="20"/>
                      <a:pt x="614" y="39"/>
                      <a:pt x="460" y="87"/>
                    </a:cubicBezTo>
                    <a:cubicBezTo>
                      <a:pt x="307" y="125"/>
                      <a:pt x="163" y="183"/>
                      <a:pt x="20" y="250"/>
                    </a:cubicBezTo>
                    <a:cubicBezTo>
                      <a:pt x="10" y="259"/>
                      <a:pt x="1" y="278"/>
                      <a:pt x="10" y="298"/>
                    </a:cubicBezTo>
                    <a:cubicBezTo>
                      <a:pt x="17" y="312"/>
                      <a:pt x="29" y="321"/>
                      <a:pt x="39" y="321"/>
                    </a:cubicBezTo>
                    <a:cubicBezTo>
                      <a:pt x="43" y="321"/>
                      <a:pt x="46" y="319"/>
                      <a:pt x="48" y="317"/>
                    </a:cubicBezTo>
                    <a:cubicBezTo>
                      <a:pt x="192" y="259"/>
                      <a:pt x="336" y="221"/>
                      <a:pt x="489" y="202"/>
                    </a:cubicBezTo>
                    <a:cubicBezTo>
                      <a:pt x="594" y="188"/>
                      <a:pt x="700" y="179"/>
                      <a:pt x="809" y="179"/>
                    </a:cubicBezTo>
                    <a:cubicBezTo>
                      <a:pt x="848" y="179"/>
                      <a:pt x="889" y="180"/>
                      <a:pt x="930" y="183"/>
                    </a:cubicBezTo>
                    <a:lnTo>
                      <a:pt x="939" y="183"/>
                    </a:lnTo>
                    <a:cubicBezTo>
                      <a:pt x="987" y="183"/>
                      <a:pt x="1026" y="135"/>
                      <a:pt x="1016" y="87"/>
                    </a:cubicBezTo>
                    <a:cubicBezTo>
                      <a:pt x="1016" y="39"/>
                      <a:pt x="968" y="1"/>
                      <a:pt x="920" y="1"/>
                    </a:cubicBezTo>
                    <a:close/>
                  </a:path>
                </a:pathLst>
              </a:custGeom>
              <a:solidFill>
                <a:srgbClr val="DC9A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2177;p65">
                <a:extLst>
                  <a:ext uri="{FF2B5EF4-FFF2-40B4-BE49-F238E27FC236}">
                    <a16:creationId xmlns:a16="http://schemas.microsoft.com/office/drawing/2014/main" xmlns="" id="{C01FA763-8F7B-4774-B7BF-77BD22B2D8A4}"/>
                  </a:ext>
                </a:extLst>
              </p:cNvPr>
              <p:cNvSpPr/>
              <p:nvPr/>
            </p:nvSpPr>
            <p:spPr>
              <a:xfrm>
                <a:off x="7815416" y="2732403"/>
                <a:ext cx="34543" cy="10159"/>
              </a:xfrm>
              <a:custGeom>
                <a:avLst/>
                <a:gdLst/>
                <a:ahLst/>
                <a:cxnLst/>
                <a:rect l="l" t="t" r="r" b="b"/>
                <a:pathLst>
                  <a:path w="595" h="175" extrusionOk="0">
                    <a:moveTo>
                      <a:pt x="520" y="1"/>
                    </a:moveTo>
                    <a:cubicBezTo>
                      <a:pt x="516" y="1"/>
                      <a:pt x="512" y="1"/>
                      <a:pt x="508" y="2"/>
                    </a:cubicBezTo>
                    <a:cubicBezTo>
                      <a:pt x="345" y="2"/>
                      <a:pt x="182" y="21"/>
                      <a:pt x="29" y="79"/>
                    </a:cubicBezTo>
                    <a:cubicBezTo>
                      <a:pt x="10" y="79"/>
                      <a:pt x="0" y="98"/>
                      <a:pt x="0" y="107"/>
                    </a:cubicBezTo>
                    <a:cubicBezTo>
                      <a:pt x="10" y="127"/>
                      <a:pt x="19" y="146"/>
                      <a:pt x="38" y="146"/>
                    </a:cubicBezTo>
                    <a:cubicBezTo>
                      <a:pt x="77" y="143"/>
                      <a:pt x="114" y="142"/>
                      <a:pt x="152" y="142"/>
                    </a:cubicBezTo>
                    <a:cubicBezTo>
                      <a:pt x="264" y="142"/>
                      <a:pt x="371" y="153"/>
                      <a:pt x="479" y="174"/>
                    </a:cubicBezTo>
                    <a:lnTo>
                      <a:pt x="508" y="174"/>
                    </a:lnTo>
                    <a:cubicBezTo>
                      <a:pt x="556" y="174"/>
                      <a:pt x="594" y="136"/>
                      <a:pt x="594" y="88"/>
                    </a:cubicBezTo>
                    <a:cubicBezTo>
                      <a:pt x="594" y="44"/>
                      <a:pt x="562" y="1"/>
                      <a:pt x="520" y="1"/>
                    </a:cubicBezTo>
                    <a:close/>
                  </a:path>
                </a:pathLst>
              </a:custGeom>
              <a:solidFill>
                <a:srgbClr val="DC9A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2178;p65">
                <a:extLst>
                  <a:ext uri="{FF2B5EF4-FFF2-40B4-BE49-F238E27FC236}">
                    <a16:creationId xmlns:a16="http://schemas.microsoft.com/office/drawing/2014/main" xmlns="" id="{6A785AF0-E205-4B96-8722-5681F5B4F2E9}"/>
                  </a:ext>
                </a:extLst>
              </p:cNvPr>
              <p:cNvSpPr/>
              <p:nvPr/>
            </p:nvSpPr>
            <p:spPr>
              <a:xfrm>
                <a:off x="7226959" y="2673418"/>
                <a:ext cx="54746" cy="30710"/>
              </a:xfrm>
              <a:custGeom>
                <a:avLst/>
                <a:gdLst/>
                <a:ahLst/>
                <a:cxnLst/>
                <a:rect l="l" t="t" r="r" b="b"/>
                <a:pathLst>
                  <a:path w="943" h="529" extrusionOk="0">
                    <a:moveTo>
                      <a:pt x="91" y="1"/>
                    </a:moveTo>
                    <a:cubicBezTo>
                      <a:pt x="48" y="1"/>
                      <a:pt x="10" y="36"/>
                      <a:pt x="10" y="79"/>
                    </a:cubicBezTo>
                    <a:cubicBezTo>
                      <a:pt x="0" y="127"/>
                      <a:pt x="39" y="175"/>
                      <a:pt x="96" y="175"/>
                    </a:cubicBezTo>
                    <a:cubicBezTo>
                      <a:pt x="230" y="194"/>
                      <a:pt x="374" y="223"/>
                      <a:pt x="508" y="280"/>
                    </a:cubicBezTo>
                    <a:cubicBezTo>
                      <a:pt x="642" y="338"/>
                      <a:pt x="767" y="424"/>
                      <a:pt x="872" y="520"/>
                    </a:cubicBezTo>
                    <a:cubicBezTo>
                      <a:pt x="878" y="526"/>
                      <a:pt x="885" y="529"/>
                      <a:pt x="892" y="529"/>
                    </a:cubicBezTo>
                    <a:cubicBezTo>
                      <a:pt x="918" y="529"/>
                      <a:pt x="942" y="494"/>
                      <a:pt x="920" y="472"/>
                    </a:cubicBezTo>
                    <a:cubicBezTo>
                      <a:pt x="824" y="347"/>
                      <a:pt x="700" y="252"/>
                      <a:pt x="565" y="175"/>
                    </a:cubicBezTo>
                    <a:cubicBezTo>
                      <a:pt x="422" y="89"/>
                      <a:pt x="278" y="31"/>
                      <a:pt x="115" y="2"/>
                    </a:cubicBezTo>
                    <a:lnTo>
                      <a:pt x="106" y="2"/>
                    </a:lnTo>
                    <a:cubicBezTo>
                      <a:pt x="101" y="1"/>
                      <a:pt x="96" y="1"/>
                      <a:pt x="91" y="1"/>
                    </a:cubicBezTo>
                    <a:close/>
                  </a:path>
                </a:pathLst>
              </a:custGeom>
              <a:solidFill>
                <a:srgbClr val="DC9A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2179;p65">
                <a:extLst>
                  <a:ext uri="{FF2B5EF4-FFF2-40B4-BE49-F238E27FC236}">
                    <a16:creationId xmlns:a16="http://schemas.microsoft.com/office/drawing/2014/main" xmlns="" id="{1E433088-E56C-4569-9F4B-46BD926329D9}"/>
                  </a:ext>
                </a:extLst>
              </p:cNvPr>
              <p:cNvSpPr/>
              <p:nvPr/>
            </p:nvSpPr>
            <p:spPr>
              <a:xfrm>
                <a:off x="7225043" y="2696292"/>
                <a:ext cx="41451" cy="20144"/>
              </a:xfrm>
              <a:custGeom>
                <a:avLst/>
                <a:gdLst/>
                <a:ahLst/>
                <a:cxnLst/>
                <a:rect l="l" t="t" r="r" b="b"/>
                <a:pathLst>
                  <a:path w="714" h="347" extrusionOk="0">
                    <a:moveTo>
                      <a:pt x="113" y="0"/>
                    </a:moveTo>
                    <a:cubicBezTo>
                      <a:pt x="0" y="0"/>
                      <a:pt x="0" y="184"/>
                      <a:pt x="113" y="184"/>
                    </a:cubicBezTo>
                    <a:cubicBezTo>
                      <a:pt x="118" y="184"/>
                      <a:pt x="123" y="184"/>
                      <a:pt x="129" y="183"/>
                    </a:cubicBezTo>
                    <a:cubicBezTo>
                      <a:pt x="215" y="183"/>
                      <a:pt x="311" y="193"/>
                      <a:pt x="397" y="222"/>
                    </a:cubicBezTo>
                    <a:cubicBezTo>
                      <a:pt x="483" y="250"/>
                      <a:pt x="570" y="289"/>
                      <a:pt x="646" y="346"/>
                    </a:cubicBezTo>
                    <a:lnTo>
                      <a:pt x="656" y="337"/>
                    </a:lnTo>
                    <a:cubicBezTo>
                      <a:pt x="661" y="341"/>
                      <a:pt x="668" y="344"/>
                      <a:pt x="675" y="344"/>
                    </a:cubicBezTo>
                    <a:cubicBezTo>
                      <a:pt x="682" y="344"/>
                      <a:pt x="689" y="341"/>
                      <a:pt x="694" y="337"/>
                    </a:cubicBezTo>
                    <a:cubicBezTo>
                      <a:pt x="713" y="327"/>
                      <a:pt x="713" y="298"/>
                      <a:pt x="694" y="289"/>
                    </a:cubicBezTo>
                    <a:cubicBezTo>
                      <a:pt x="618" y="212"/>
                      <a:pt x="541" y="155"/>
                      <a:pt x="445" y="107"/>
                    </a:cubicBezTo>
                    <a:cubicBezTo>
                      <a:pt x="349" y="59"/>
                      <a:pt x="244" y="20"/>
                      <a:pt x="148" y="1"/>
                    </a:cubicBezTo>
                    <a:lnTo>
                      <a:pt x="129" y="1"/>
                    </a:lnTo>
                    <a:cubicBezTo>
                      <a:pt x="123" y="0"/>
                      <a:pt x="118" y="0"/>
                      <a:pt x="113" y="0"/>
                    </a:cubicBezTo>
                    <a:close/>
                  </a:path>
                </a:pathLst>
              </a:custGeom>
              <a:solidFill>
                <a:srgbClr val="DC9A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2180;p65">
                <a:extLst>
                  <a:ext uri="{FF2B5EF4-FFF2-40B4-BE49-F238E27FC236}">
                    <a16:creationId xmlns:a16="http://schemas.microsoft.com/office/drawing/2014/main" xmlns="" id="{4D6783E4-C151-4F91-86C3-386554FBAF16}"/>
                  </a:ext>
                </a:extLst>
              </p:cNvPr>
              <p:cNvSpPr/>
              <p:nvPr/>
            </p:nvSpPr>
            <p:spPr>
              <a:xfrm>
                <a:off x="7223360" y="2719688"/>
                <a:ext cx="27576" cy="10566"/>
              </a:xfrm>
              <a:custGeom>
                <a:avLst/>
                <a:gdLst/>
                <a:ahLst/>
                <a:cxnLst/>
                <a:rect l="l" t="t" r="r" b="b"/>
                <a:pathLst>
                  <a:path w="475" h="182" extrusionOk="0">
                    <a:moveTo>
                      <a:pt x="139" y="1"/>
                    </a:moveTo>
                    <a:cubicBezTo>
                      <a:pt x="120" y="1"/>
                      <a:pt x="110" y="1"/>
                      <a:pt x="101" y="10"/>
                    </a:cubicBezTo>
                    <a:cubicBezTo>
                      <a:pt x="0" y="52"/>
                      <a:pt x="39" y="182"/>
                      <a:pt x="127" y="182"/>
                    </a:cubicBezTo>
                    <a:cubicBezTo>
                      <a:pt x="139" y="182"/>
                      <a:pt x="153" y="179"/>
                      <a:pt x="168" y="173"/>
                    </a:cubicBezTo>
                    <a:cubicBezTo>
                      <a:pt x="222" y="155"/>
                      <a:pt x="277" y="148"/>
                      <a:pt x="332" y="148"/>
                    </a:cubicBezTo>
                    <a:cubicBezTo>
                      <a:pt x="363" y="148"/>
                      <a:pt x="395" y="150"/>
                      <a:pt x="426" y="154"/>
                    </a:cubicBezTo>
                    <a:cubicBezTo>
                      <a:pt x="445" y="154"/>
                      <a:pt x="455" y="154"/>
                      <a:pt x="465" y="135"/>
                    </a:cubicBezTo>
                    <a:cubicBezTo>
                      <a:pt x="474" y="125"/>
                      <a:pt x="465" y="106"/>
                      <a:pt x="445" y="96"/>
                    </a:cubicBezTo>
                    <a:cubicBezTo>
                      <a:pt x="359" y="39"/>
                      <a:pt x="254" y="1"/>
                      <a:pt x="139" y="1"/>
                    </a:cubicBezTo>
                    <a:close/>
                  </a:path>
                </a:pathLst>
              </a:custGeom>
              <a:solidFill>
                <a:srgbClr val="DC9A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2181;p65">
                <a:extLst>
                  <a:ext uri="{FF2B5EF4-FFF2-40B4-BE49-F238E27FC236}">
                    <a16:creationId xmlns:a16="http://schemas.microsoft.com/office/drawing/2014/main" xmlns="" id="{584C57F3-49D0-4BF3-93C7-0CA260931B11}"/>
                  </a:ext>
                </a:extLst>
              </p:cNvPr>
              <p:cNvSpPr/>
              <p:nvPr/>
            </p:nvSpPr>
            <p:spPr>
              <a:xfrm>
                <a:off x="7617387" y="2448045"/>
                <a:ext cx="130275" cy="54221"/>
              </a:xfrm>
              <a:custGeom>
                <a:avLst/>
                <a:gdLst/>
                <a:ahLst/>
                <a:cxnLst/>
                <a:rect l="l" t="t" r="r" b="b"/>
                <a:pathLst>
                  <a:path w="2244" h="934" extrusionOk="0">
                    <a:moveTo>
                      <a:pt x="1143" y="1"/>
                    </a:moveTo>
                    <a:cubicBezTo>
                      <a:pt x="951" y="1"/>
                      <a:pt x="764" y="21"/>
                      <a:pt x="614" y="72"/>
                    </a:cubicBezTo>
                    <a:cubicBezTo>
                      <a:pt x="374" y="158"/>
                      <a:pt x="1" y="934"/>
                      <a:pt x="173" y="934"/>
                    </a:cubicBezTo>
                    <a:cubicBezTo>
                      <a:pt x="959" y="915"/>
                      <a:pt x="2118" y="301"/>
                      <a:pt x="2194" y="215"/>
                    </a:cubicBezTo>
                    <a:cubicBezTo>
                      <a:pt x="2244" y="152"/>
                      <a:pt x="1673" y="1"/>
                      <a:pt x="11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2182;p65">
                <a:extLst>
                  <a:ext uri="{FF2B5EF4-FFF2-40B4-BE49-F238E27FC236}">
                    <a16:creationId xmlns:a16="http://schemas.microsoft.com/office/drawing/2014/main" xmlns="" id="{FA7CAC30-F114-4F83-AB8C-3FE386E5CBFB}"/>
                  </a:ext>
                </a:extLst>
              </p:cNvPr>
              <p:cNvSpPr/>
              <p:nvPr/>
            </p:nvSpPr>
            <p:spPr>
              <a:xfrm>
                <a:off x="7302548" y="2440962"/>
                <a:ext cx="100609" cy="56311"/>
              </a:xfrm>
              <a:custGeom>
                <a:avLst/>
                <a:gdLst/>
                <a:ahLst/>
                <a:cxnLst/>
                <a:rect l="l" t="t" r="r" b="b"/>
                <a:pathLst>
                  <a:path w="1733" h="970" extrusionOk="0">
                    <a:moveTo>
                      <a:pt x="779" y="1"/>
                    </a:moveTo>
                    <a:cubicBezTo>
                      <a:pt x="390" y="1"/>
                      <a:pt x="0" y="119"/>
                      <a:pt x="39" y="184"/>
                    </a:cubicBezTo>
                    <a:cubicBezTo>
                      <a:pt x="87" y="270"/>
                      <a:pt x="978" y="931"/>
                      <a:pt x="1611" y="970"/>
                    </a:cubicBezTo>
                    <a:cubicBezTo>
                      <a:pt x="1611" y="970"/>
                      <a:pt x="1612" y="970"/>
                      <a:pt x="1613" y="970"/>
                    </a:cubicBezTo>
                    <a:cubicBezTo>
                      <a:pt x="1732" y="970"/>
                      <a:pt x="1475" y="193"/>
                      <a:pt x="1285" y="98"/>
                    </a:cubicBezTo>
                    <a:cubicBezTo>
                      <a:pt x="1147" y="27"/>
                      <a:pt x="963" y="1"/>
                      <a:pt x="7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2183;p65">
                <a:extLst>
                  <a:ext uri="{FF2B5EF4-FFF2-40B4-BE49-F238E27FC236}">
                    <a16:creationId xmlns:a16="http://schemas.microsoft.com/office/drawing/2014/main" xmlns="" id="{1A2895AB-740D-4DE0-B705-5D0299CEA36D}"/>
                  </a:ext>
                </a:extLst>
              </p:cNvPr>
              <p:cNvSpPr/>
              <p:nvPr/>
            </p:nvSpPr>
            <p:spPr>
              <a:xfrm>
                <a:off x="7216915" y="2507204"/>
                <a:ext cx="174687" cy="174332"/>
              </a:xfrm>
              <a:custGeom>
                <a:avLst/>
                <a:gdLst/>
                <a:ahLst/>
                <a:cxnLst/>
                <a:rect l="l" t="t" r="r" b="b"/>
                <a:pathLst>
                  <a:path w="3009" h="3003" extrusionOk="0">
                    <a:moveTo>
                      <a:pt x="1452" y="0"/>
                    </a:moveTo>
                    <a:cubicBezTo>
                      <a:pt x="1441" y="0"/>
                      <a:pt x="1430" y="1"/>
                      <a:pt x="1419" y="1"/>
                    </a:cubicBezTo>
                    <a:cubicBezTo>
                      <a:pt x="259" y="49"/>
                      <a:pt x="1" y="1131"/>
                      <a:pt x="30" y="1620"/>
                    </a:cubicBezTo>
                    <a:cubicBezTo>
                      <a:pt x="58" y="2118"/>
                      <a:pt x="298" y="2798"/>
                      <a:pt x="911" y="2942"/>
                    </a:cubicBezTo>
                    <a:cubicBezTo>
                      <a:pt x="1075" y="2981"/>
                      <a:pt x="1264" y="3003"/>
                      <a:pt x="1459" y="3003"/>
                    </a:cubicBezTo>
                    <a:cubicBezTo>
                      <a:pt x="1981" y="3003"/>
                      <a:pt x="2547" y="2849"/>
                      <a:pt x="2798" y="2473"/>
                    </a:cubicBezTo>
                    <a:cubicBezTo>
                      <a:pt x="3009" y="1687"/>
                      <a:pt x="2856" y="1112"/>
                      <a:pt x="2635" y="796"/>
                    </a:cubicBezTo>
                    <a:cubicBezTo>
                      <a:pt x="2429" y="486"/>
                      <a:pt x="2028" y="0"/>
                      <a:pt x="145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2184;p65">
                <a:extLst>
                  <a:ext uri="{FF2B5EF4-FFF2-40B4-BE49-F238E27FC236}">
                    <a16:creationId xmlns:a16="http://schemas.microsoft.com/office/drawing/2014/main" xmlns="" id="{421C4622-F910-4CBA-BBC1-88DE98041FF6}"/>
                  </a:ext>
                </a:extLst>
              </p:cNvPr>
              <p:cNvSpPr/>
              <p:nvPr/>
            </p:nvSpPr>
            <p:spPr>
              <a:xfrm>
                <a:off x="7196364" y="2497857"/>
                <a:ext cx="195820" cy="121794"/>
              </a:xfrm>
              <a:custGeom>
                <a:avLst/>
                <a:gdLst/>
                <a:ahLst/>
                <a:cxnLst/>
                <a:rect l="l" t="t" r="r" b="b"/>
                <a:pathLst>
                  <a:path w="3373" h="2098" extrusionOk="0">
                    <a:moveTo>
                      <a:pt x="1685" y="1"/>
                    </a:moveTo>
                    <a:cubicBezTo>
                      <a:pt x="1599" y="1"/>
                      <a:pt x="1510" y="6"/>
                      <a:pt x="1418" y="18"/>
                    </a:cubicBezTo>
                    <a:cubicBezTo>
                      <a:pt x="269" y="181"/>
                      <a:pt x="0" y="1570"/>
                      <a:pt x="0" y="1570"/>
                    </a:cubicBezTo>
                    <a:cubicBezTo>
                      <a:pt x="0" y="1570"/>
                      <a:pt x="211" y="1848"/>
                      <a:pt x="403" y="1906"/>
                    </a:cubicBezTo>
                    <a:cubicBezTo>
                      <a:pt x="356" y="1175"/>
                      <a:pt x="786" y="343"/>
                      <a:pt x="1755" y="343"/>
                    </a:cubicBezTo>
                    <a:cubicBezTo>
                      <a:pt x="1777" y="343"/>
                      <a:pt x="1798" y="343"/>
                      <a:pt x="1821" y="344"/>
                    </a:cubicBezTo>
                    <a:cubicBezTo>
                      <a:pt x="2836" y="382"/>
                      <a:pt x="3305" y="1609"/>
                      <a:pt x="3373" y="2097"/>
                    </a:cubicBezTo>
                    <a:cubicBezTo>
                      <a:pt x="3346" y="934"/>
                      <a:pt x="2776" y="1"/>
                      <a:pt x="16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2185;p65">
                <a:extLst>
                  <a:ext uri="{FF2B5EF4-FFF2-40B4-BE49-F238E27FC236}">
                    <a16:creationId xmlns:a16="http://schemas.microsoft.com/office/drawing/2014/main" xmlns="" id="{E345BCEE-BFF1-4C6E-B7D1-9EF61D0BAFCA}"/>
                  </a:ext>
                </a:extLst>
              </p:cNvPr>
              <p:cNvSpPr/>
              <p:nvPr/>
            </p:nvSpPr>
            <p:spPr>
              <a:xfrm>
                <a:off x="7220805" y="2511616"/>
                <a:ext cx="126328" cy="162605"/>
              </a:xfrm>
              <a:custGeom>
                <a:avLst/>
                <a:gdLst/>
                <a:ahLst/>
                <a:cxnLst/>
                <a:rect l="l" t="t" r="r" b="b"/>
                <a:pathLst>
                  <a:path w="2176" h="2801" extrusionOk="0">
                    <a:moveTo>
                      <a:pt x="1111" y="1"/>
                    </a:moveTo>
                    <a:cubicBezTo>
                      <a:pt x="553" y="1"/>
                      <a:pt x="77" y="594"/>
                      <a:pt x="39" y="1352"/>
                    </a:cubicBezTo>
                    <a:cubicBezTo>
                      <a:pt x="1" y="2128"/>
                      <a:pt x="432" y="2770"/>
                      <a:pt x="1016" y="2799"/>
                    </a:cubicBezTo>
                    <a:cubicBezTo>
                      <a:pt x="1030" y="2800"/>
                      <a:pt x="1043" y="2800"/>
                      <a:pt x="1056" y="2800"/>
                    </a:cubicBezTo>
                    <a:cubicBezTo>
                      <a:pt x="1623" y="2800"/>
                      <a:pt x="2090" y="2207"/>
                      <a:pt x="2137" y="1458"/>
                    </a:cubicBezTo>
                    <a:cubicBezTo>
                      <a:pt x="2176" y="682"/>
                      <a:pt x="1735" y="30"/>
                      <a:pt x="1150" y="2"/>
                    </a:cubicBezTo>
                    <a:cubicBezTo>
                      <a:pt x="1137" y="1"/>
                      <a:pt x="1124" y="1"/>
                      <a:pt x="11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2186;p65">
                <a:extLst>
                  <a:ext uri="{FF2B5EF4-FFF2-40B4-BE49-F238E27FC236}">
                    <a16:creationId xmlns:a16="http://schemas.microsoft.com/office/drawing/2014/main" xmlns="" id="{7B1AC222-35CA-4F1C-BB31-52D26F5E1076}"/>
                  </a:ext>
                </a:extLst>
              </p:cNvPr>
              <p:cNvSpPr/>
              <p:nvPr/>
            </p:nvSpPr>
            <p:spPr>
              <a:xfrm>
                <a:off x="7215290" y="2506333"/>
                <a:ext cx="136313" cy="173345"/>
              </a:xfrm>
              <a:custGeom>
                <a:avLst/>
                <a:gdLst/>
                <a:ahLst/>
                <a:cxnLst/>
                <a:rect l="l" t="t" r="r" b="b"/>
                <a:pathLst>
                  <a:path w="2348" h="2986" extrusionOk="0">
                    <a:moveTo>
                      <a:pt x="1210" y="179"/>
                    </a:moveTo>
                    <a:cubicBezTo>
                      <a:pt x="1482" y="179"/>
                      <a:pt x="1755" y="319"/>
                      <a:pt x="1907" y="591"/>
                    </a:cubicBezTo>
                    <a:cubicBezTo>
                      <a:pt x="2079" y="869"/>
                      <a:pt x="2165" y="1204"/>
                      <a:pt x="2146" y="1539"/>
                    </a:cubicBezTo>
                    <a:cubicBezTo>
                      <a:pt x="2109" y="2250"/>
                      <a:pt x="1670" y="2805"/>
                      <a:pt x="1159" y="2805"/>
                    </a:cubicBezTo>
                    <a:cubicBezTo>
                      <a:pt x="1147" y="2805"/>
                      <a:pt x="1134" y="2805"/>
                      <a:pt x="1121" y="2804"/>
                    </a:cubicBezTo>
                    <a:cubicBezTo>
                      <a:pt x="584" y="2775"/>
                      <a:pt x="182" y="2162"/>
                      <a:pt x="220" y="1443"/>
                    </a:cubicBezTo>
                    <a:cubicBezTo>
                      <a:pt x="230" y="1108"/>
                      <a:pt x="355" y="782"/>
                      <a:pt x="565" y="524"/>
                    </a:cubicBezTo>
                    <a:cubicBezTo>
                      <a:pt x="720" y="292"/>
                      <a:pt x="964" y="179"/>
                      <a:pt x="1210" y="179"/>
                    </a:cubicBezTo>
                    <a:close/>
                    <a:moveTo>
                      <a:pt x="1208" y="1"/>
                    </a:moveTo>
                    <a:cubicBezTo>
                      <a:pt x="911" y="1"/>
                      <a:pt x="613" y="135"/>
                      <a:pt x="422" y="409"/>
                    </a:cubicBezTo>
                    <a:cubicBezTo>
                      <a:pt x="182" y="706"/>
                      <a:pt x="58" y="1060"/>
                      <a:pt x="38" y="1434"/>
                    </a:cubicBezTo>
                    <a:cubicBezTo>
                      <a:pt x="0" y="2258"/>
                      <a:pt x="479" y="2957"/>
                      <a:pt x="1111" y="2986"/>
                    </a:cubicBezTo>
                    <a:lnTo>
                      <a:pt x="1150" y="2986"/>
                    </a:lnTo>
                    <a:cubicBezTo>
                      <a:pt x="1763" y="2986"/>
                      <a:pt x="2280" y="2354"/>
                      <a:pt x="2318" y="1549"/>
                    </a:cubicBezTo>
                    <a:cubicBezTo>
                      <a:pt x="2347" y="1175"/>
                      <a:pt x="2251" y="802"/>
                      <a:pt x="2050" y="485"/>
                    </a:cubicBezTo>
                    <a:cubicBezTo>
                      <a:pt x="1864" y="164"/>
                      <a:pt x="1536" y="1"/>
                      <a:pt x="12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2187;p65">
                <a:extLst>
                  <a:ext uri="{FF2B5EF4-FFF2-40B4-BE49-F238E27FC236}">
                    <a16:creationId xmlns:a16="http://schemas.microsoft.com/office/drawing/2014/main" xmlns="" id="{9CBBE1E9-BC33-430C-A00A-C3BDAF35FE31}"/>
                  </a:ext>
                </a:extLst>
              </p:cNvPr>
              <p:cNvSpPr/>
              <p:nvPr/>
            </p:nvSpPr>
            <p:spPr>
              <a:xfrm>
                <a:off x="7247511" y="2556725"/>
                <a:ext cx="55152" cy="71288"/>
              </a:xfrm>
              <a:custGeom>
                <a:avLst/>
                <a:gdLst/>
                <a:ahLst/>
                <a:cxnLst/>
                <a:rect l="l" t="t" r="r" b="b"/>
                <a:pathLst>
                  <a:path w="950" h="1228" extrusionOk="0">
                    <a:moveTo>
                      <a:pt x="495" y="0"/>
                    </a:moveTo>
                    <a:cubicBezTo>
                      <a:pt x="242" y="0"/>
                      <a:pt x="29" y="265"/>
                      <a:pt x="20" y="595"/>
                    </a:cubicBezTo>
                    <a:cubicBezTo>
                      <a:pt x="1" y="930"/>
                      <a:pt x="192" y="1217"/>
                      <a:pt x="441" y="1227"/>
                    </a:cubicBezTo>
                    <a:cubicBezTo>
                      <a:pt x="450" y="1228"/>
                      <a:pt x="459" y="1228"/>
                      <a:pt x="467" y="1228"/>
                    </a:cubicBezTo>
                    <a:cubicBezTo>
                      <a:pt x="715" y="1228"/>
                      <a:pt x="921" y="966"/>
                      <a:pt x="940" y="642"/>
                    </a:cubicBezTo>
                    <a:cubicBezTo>
                      <a:pt x="949" y="298"/>
                      <a:pt x="758" y="20"/>
                      <a:pt x="508" y="1"/>
                    </a:cubicBezTo>
                    <a:cubicBezTo>
                      <a:pt x="504" y="0"/>
                      <a:pt x="499" y="0"/>
                      <a:pt x="4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2188;p65">
                <a:extLst>
                  <a:ext uri="{FF2B5EF4-FFF2-40B4-BE49-F238E27FC236}">
                    <a16:creationId xmlns:a16="http://schemas.microsoft.com/office/drawing/2014/main" xmlns="" id="{A38EC20E-CCA0-43A0-A860-6A404F417BA0}"/>
                  </a:ext>
                </a:extLst>
              </p:cNvPr>
              <p:cNvSpPr/>
              <p:nvPr/>
            </p:nvSpPr>
            <p:spPr>
              <a:xfrm>
                <a:off x="7305393" y="2589179"/>
                <a:ext cx="69782" cy="43133"/>
              </a:xfrm>
              <a:custGeom>
                <a:avLst/>
                <a:gdLst/>
                <a:ahLst/>
                <a:cxnLst/>
                <a:rect l="l" t="t" r="r" b="b"/>
                <a:pathLst>
                  <a:path w="1202" h="743" extrusionOk="0">
                    <a:moveTo>
                      <a:pt x="334" y="1"/>
                    </a:moveTo>
                    <a:cubicBezTo>
                      <a:pt x="170" y="1"/>
                      <a:pt x="41" y="27"/>
                      <a:pt x="29" y="83"/>
                    </a:cubicBezTo>
                    <a:cubicBezTo>
                      <a:pt x="0" y="218"/>
                      <a:pt x="489" y="668"/>
                      <a:pt x="786" y="735"/>
                    </a:cubicBezTo>
                    <a:cubicBezTo>
                      <a:pt x="806" y="740"/>
                      <a:pt x="825" y="742"/>
                      <a:pt x="843" y="742"/>
                    </a:cubicBezTo>
                    <a:cubicBezTo>
                      <a:pt x="1107" y="742"/>
                      <a:pt x="1202" y="257"/>
                      <a:pt x="987" y="131"/>
                    </a:cubicBezTo>
                    <a:cubicBezTo>
                      <a:pt x="843" y="49"/>
                      <a:pt x="557" y="1"/>
                      <a:pt x="33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2189;p65">
                <a:extLst>
                  <a:ext uri="{FF2B5EF4-FFF2-40B4-BE49-F238E27FC236}">
                    <a16:creationId xmlns:a16="http://schemas.microsoft.com/office/drawing/2014/main" xmlns="" id="{CE92D064-C904-45FB-9269-9A27B3CCDAD4}"/>
                  </a:ext>
                </a:extLst>
              </p:cNvPr>
              <p:cNvSpPr/>
              <p:nvPr/>
            </p:nvSpPr>
            <p:spPr>
              <a:xfrm>
                <a:off x="7230849" y="2594404"/>
                <a:ext cx="25080" cy="22989"/>
              </a:xfrm>
              <a:custGeom>
                <a:avLst/>
                <a:gdLst/>
                <a:ahLst/>
                <a:cxnLst/>
                <a:rect l="l" t="t" r="r" b="b"/>
                <a:pathLst>
                  <a:path w="432" h="396" extrusionOk="0">
                    <a:moveTo>
                      <a:pt x="330" y="0"/>
                    </a:moveTo>
                    <a:cubicBezTo>
                      <a:pt x="239" y="0"/>
                      <a:pt x="107" y="35"/>
                      <a:pt x="58" y="108"/>
                    </a:cubicBezTo>
                    <a:cubicBezTo>
                      <a:pt x="0" y="204"/>
                      <a:pt x="58" y="396"/>
                      <a:pt x="125" y="396"/>
                    </a:cubicBezTo>
                    <a:cubicBezTo>
                      <a:pt x="192" y="396"/>
                      <a:pt x="431" y="89"/>
                      <a:pt x="422" y="32"/>
                    </a:cubicBezTo>
                    <a:cubicBezTo>
                      <a:pt x="418" y="11"/>
                      <a:pt x="380" y="0"/>
                      <a:pt x="33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2190;p65">
                <a:extLst>
                  <a:ext uri="{FF2B5EF4-FFF2-40B4-BE49-F238E27FC236}">
                    <a16:creationId xmlns:a16="http://schemas.microsoft.com/office/drawing/2014/main" xmlns="" id="{471DEF2B-ECB2-4523-8D7C-00DD33C1B136}"/>
                  </a:ext>
                </a:extLst>
              </p:cNvPr>
              <p:cNvSpPr/>
              <p:nvPr/>
            </p:nvSpPr>
            <p:spPr>
              <a:xfrm>
                <a:off x="7633526" y="2521776"/>
                <a:ext cx="232510" cy="185071"/>
              </a:xfrm>
              <a:custGeom>
                <a:avLst/>
                <a:gdLst/>
                <a:ahLst/>
                <a:cxnLst/>
                <a:rect l="l" t="t" r="r" b="b"/>
                <a:pathLst>
                  <a:path w="4005" h="3188" extrusionOk="0">
                    <a:moveTo>
                      <a:pt x="1951" y="0"/>
                    </a:moveTo>
                    <a:cubicBezTo>
                      <a:pt x="1142" y="0"/>
                      <a:pt x="586" y="534"/>
                      <a:pt x="336" y="1005"/>
                    </a:cubicBezTo>
                    <a:cubicBezTo>
                      <a:pt x="0" y="1618"/>
                      <a:pt x="297" y="2701"/>
                      <a:pt x="297" y="2701"/>
                    </a:cubicBezTo>
                    <a:cubicBezTo>
                      <a:pt x="297" y="2701"/>
                      <a:pt x="546" y="3113"/>
                      <a:pt x="1370" y="3180"/>
                    </a:cubicBezTo>
                    <a:cubicBezTo>
                      <a:pt x="1427" y="3185"/>
                      <a:pt x="1486" y="3187"/>
                      <a:pt x="1545" y="3187"/>
                    </a:cubicBezTo>
                    <a:cubicBezTo>
                      <a:pt x="2352" y="3187"/>
                      <a:pt x="3338" y="2724"/>
                      <a:pt x="3785" y="2394"/>
                    </a:cubicBezTo>
                    <a:cubicBezTo>
                      <a:pt x="4005" y="1819"/>
                      <a:pt x="3995" y="651"/>
                      <a:pt x="2750" y="162"/>
                    </a:cubicBezTo>
                    <a:cubicBezTo>
                      <a:pt x="2462" y="49"/>
                      <a:pt x="2195" y="0"/>
                      <a:pt x="195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2191;p65">
                <a:extLst>
                  <a:ext uri="{FF2B5EF4-FFF2-40B4-BE49-F238E27FC236}">
                    <a16:creationId xmlns:a16="http://schemas.microsoft.com/office/drawing/2014/main" xmlns="" id="{270E87D2-321C-4A00-825C-251677AE769F}"/>
                  </a:ext>
                </a:extLst>
              </p:cNvPr>
              <p:cNvSpPr/>
              <p:nvPr/>
            </p:nvSpPr>
            <p:spPr>
              <a:xfrm>
                <a:off x="7651872" y="2537741"/>
                <a:ext cx="137997" cy="163128"/>
              </a:xfrm>
              <a:custGeom>
                <a:avLst/>
                <a:gdLst/>
                <a:ahLst/>
                <a:cxnLst/>
                <a:rect l="l" t="t" r="r" b="b"/>
                <a:pathLst>
                  <a:path w="2377" h="2810" extrusionOk="0">
                    <a:moveTo>
                      <a:pt x="1212" y="1"/>
                    </a:moveTo>
                    <a:cubicBezTo>
                      <a:pt x="598" y="1"/>
                      <a:pt x="76" y="594"/>
                      <a:pt x="39" y="1353"/>
                    </a:cubicBezTo>
                    <a:cubicBezTo>
                      <a:pt x="1" y="2129"/>
                      <a:pt x="489" y="2780"/>
                      <a:pt x="1121" y="2809"/>
                    </a:cubicBezTo>
                    <a:cubicBezTo>
                      <a:pt x="1136" y="2810"/>
                      <a:pt x="1150" y="2810"/>
                      <a:pt x="1165" y="2810"/>
                    </a:cubicBezTo>
                    <a:cubicBezTo>
                      <a:pt x="1778" y="2810"/>
                      <a:pt x="2301" y="2217"/>
                      <a:pt x="2338" y="1468"/>
                    </a:cubicBezTo>
                    <a:cubicBezTo>
                      <a:pt x="2376" y="692"/>
                      <a:pt x="1888" y="40"/>
                      <a:pt x="1256" y="2"/>
                    </a:cubicBezTo>
                    <a:cubicBezTo>
                      <a:pt x="1241" y="1"/>
                      <a:pt x="1227" y="1"/>
                      <a:pt x="121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2192;p65">
                <a:extLst>
                  <a:ext uri="{FF2B5EF4-FFF2-40B4-BE49-F238E27FC236}">
                    <a16:creationId xmlns:a16="http://schemas.microsoft.com/office/drawing/2014/main" xmlns="" id="{A73B7DFD-39F7-449E-AF55-D899B64F03CB}"/>
                  </a:ext>
                </a:extLst>
              </p:cNvPr>
              <p:cNvSpPr/>
              <p:nvPr/>
            </p:nvSpPr>
            <p:spPr>
              <a:xfrm>
                <a:off x="7640725" y="2532748"/>
                <a:ext cx="160290" cy="173635"/>
              </a:xfrm>
              <a:custGeom>
                <a:avLst/>
                <a:gdLst/>
                <a:ahLst/>
                <a:cxnLst/>
                <a:rect l="l" t="t" r="r" b="b"/>
                <a:pathLst>
                  <a:path w="2761" h="2991" extrusionOk="0">
                    <a:moveTo>
                      <a:pt x="1448" y="184"/>
                    </a:moveTo>
                    <a:cubicBezTo>
                      <a:pt x="1745" y="203"/>
                      <a:pt x="2013" y="356"/>
                      <a:pt x="2176" y="596"/>
                    </a:cubicBezTo>
                    <a:cubicBezTo>
                      <a:pt x="2568" y="1170"/>
                      <a:pt x="2530" y="1937"/>
                      <a:pt x="2080" y="2464"/>
                    </a:cubicBezTo>
                    <a:cubicBezTo>
                      <a:pt x="1895" y="2694"/>
                      <a:pt x="1630" y="2808"/>
                      <a:pt x="1367" y="2808"/>
                    </a:cubicBezTo>
                    <a:cubicBezTo>
                      <a:pt x="1072" y="2808"/>
                      <a:pt x="777" y="2666"/>
                      <a:pt x="595" y="2387"/>
                    </a:cubicBezTo>
                    <a:cubicBezTo>
                      <a:pt x="394" y="2119"/>
                      <a:pt x="307" y="1784"/>
                      <a:pt x="327" y="1439"/>
                    </a:cubicBezTo>
                    <a:cubicBezTo>
                      <a:pt x="336" y="1103"/>
                      <a:pt x="461" y="778"/>
                      <a:pt x="681" y="519"/>
                    </a:cubicBezTo>
                    <a:cubicBezTo>
                      <a:pt x="863" y="308"/>
                      <a:pt x="1122" y="184"/>
                      <a:pt x="1400" y="184"/>
                    </a:cubicBezTo>
                    <a:close/>
                    <a:moveTo>
                      <a:pt x="1398" y="0"/>
                    </a:moveTo>
                    <a:cubicBezTo>
                      <a:pt x="1084" y="0"/>
                      <a:pt x="768" y="133"/>
                      <a:pt x="547" y="404"/>
                    </a:cubicBezTo>
                    <a:cubicBezTo>
                      <a:pt x="49" y="998"/>
                      <a:pt x="1" y="1860"/>
                      <a:pt x="451" y="2502"/>
                    </a:cubicBezTo>
                    <a:cubicBezTo>
                      <a:pt x="643" y="2780"/>
                      <a:pt x="959" y="2962"/>
                      <a:pt x="1304" y="2991"/>
                    </a:cubicBezTo>
                    <a:lnTo>
                      <a:pt x="1361" y="2991"/>
                    </a:lnTo>
                    <a:cubicBezTo>
                      <a:pt x="1687" y="2981"/>
                      <a:pt x="2003" y="2837"/>
                      <a:pt x="2214" y="2588"/>
                    </a:cubicBezTo>
                    <a:cubicBezTo>
                      <a:pt x="2722" y="1994"/>
                      <a:pt x="2760" y="1132"/>
                      <a:pt x="2319" y="490"/>
                    </a:cubicBezTo>
                    <a:cubicBezTo>
                      <a:pt x="2102" y="166"/>
                      <a:pt x="1751" y="0"/>
                      <a:pt x="13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2193;p65">
                <a:extLst>
                  <a:ext uri="{FF2B5EF4-FFF2-40B4-BE49-F238E27FC236}">
                    <a16:creationId xmlns:a16="http://schemas.microsoft.com/office/drawing/2014/main" xmlns="" id="{F2874E7D-2C76-4AA6-B8F7-7DDA7E506FCB}"/>
                  </a:ext>
                </a:extLst>
              </p:cNvPr>
              <p:cNvSpPr/>
              <p:nvPr/>
            </p:nvSpPr>
            <p:spPr>
              <a:xfrm>
                <a:off x="7681365" y="2583373"/>
                <a:ext cx="60667" cy="71347"/>
              </a:xfrm>
              <a:custGeom>
                <a:avLst/>
                <a:gdLst/>
                <a:ahLst/>
                <a:cxnLst/>
                <a:rect l="l" t="t" r="r" b="b"/>
                <a:pathLst>
                  <a:path w="1045" h="1229" extrusionOk="0">
                    <a:moveTo>
                      <a:pt x="528" y="0"/>
                    </a:moveTo>
                    <a:cubicBezTo>
                      <a:pt x="262" y="0"/>
                      <a:pt x="28" y="262"/>
                      <a:pt x="10" y="586"/>
                    </a:cubicBezTo>
                    <a:cubicBezTo>
                      <a:pt x="0" y="931"/>
                      <a:pt x="211" y="1218"/>
                      <a:pt x="489" y="1228"/>
                    </a:cubicBezTo>
                    <a:cubicBezTo>
                      <a:pt x="499" y="1228"/>
                      <a:pt x="508" y="1229"/>
                      <a:pt x="518" y="1229"/>
                    </a:cubicBezTo>
                    <a:cubicBezTo>
                      <a:pt x="792" y="1229"/>
                      <a:pt x="1007" y="967"/>
                      <a:pt x="1025" y="634"/>
                    </a:cubicBezTo>
                    <a:cubicBezTo>
                      <a:pt x="1045" y="298"/>
                      <a:pt x="834" y="11"/>
                      <a:pt x="556" y="1"/>
                    </a:cubicBezTo>
                    <a:cubicBezTo>
                      <a:pt x="547" y="1"/>
                      <a:pt x="537" y="0"/>
                      <a:pt x="5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2194;p65">
                <a:extLst>
                  <a:ext uri="{FF2B5EF4-FFF2-40B4-BE49-F238E27FC236}">
                    <a16:creationId xmlns:a16="http://schemas.microsoft.com/office/drawing/2014/main" xmlns="" id="{685F3271-784D-4697-817B-6A4542C94523}"/>
                  </a:ext>
                </a:extLst>
              </p:cNvPr>
              <p:cNvSpPr/>
              <p:nvPr/>
            </p:nvSpPr>
            <p:spPr>
              <a:xfrm>
                <a:off x="7745343" y="2615884"/>
                <a:ext cx="75936" cy="43597"/>
              </a:xfrm>
              <a:custGeom>
                <a:avLst/>
                <a:gdLst/>
                <a:ahLst/>
                <a:cxnLst/>
                <a:rect l="l" t="t" r="r" b="b"/>
                <a:pathLst>
                  <a:path w="1308" h="751" extrusionOk="0">
                    <a:moveTo>
                      <a:pt x="352" y="1"/>
                    </a:moveTo>
                    <a:cubicBezTo>
                      <a:pt x="173" y="1"/>
                      <a:pt x="31" y="26"/>
                      <a:pt x="19" y="83"/>
                    </a:cubicBezTo>
                    <a:cubicBezTo>
                      <a:pt x="0" y="217"/>
                      <a:pt x="527" y="668"/>
                      <a:pt x="862" y="744"/>
                    </a:cubicBezTo>
                    <a:cubicBezTo>
                      <a:pt x="881" y="748"/>
                      <a:pt x="900" y="750"/>
                      <a:pt x="918" y="750"/>
                    </a:cubicBezTo>
                    <a:cubicBezTo>
                      <a:pt x="1211" y="750"/>
                      <a:pt x="1307" y="258"/>
                      <a:pt x="1063" y="131"/>
                    </a:cubicBezTo>
                    <a:cubicBezTo>
                      <a:pt x="909" y="48"/>
                      <a:pt x="595" y="1"/>
                      <a:pt x="35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2195;p65">
                <a:extLst>
                  <a:ext uri="{FF2B5EF4-FFF2-40B4-BE49-F238E27FC236}">
                    <a16:creationId xmlns:a16="http://schemas.microsoft.com/office/drawing/2014/main" xmlns="" id="{FBC09CAB-0FDD-4A44-8F25-AB2361299D7B}"/>
                  </a:ext>
                </a:extLst>
              </p:cNvPr>
              <p:cNvSpPr/>
              <p:nvPr/>
            </p:nvSpPr>
            <p:spPr>
              <a:xfrm>
                <a:off x="7663019" y="2620935"/>
                <a:ext cx="27808" cy="22060"/>
              </a:xfrm>
              <a:custGeom>
                <a:avLst/>
                <a:gdLst/>
                <a:ahLst/>
                <a:cxnLst/>
                <a:rect l="l" t="t" r="r" b="b"/>
                <a:pathLst>
                  <a:path w="479" h="380" extrusionOk="0">
                    <a:moveTo>
                      <a:pt x="351" y="0"/>
                    </a:moveTo>
                    <a:cubicBezTo>
                      <a:pt x="253" y="0"/>
                      <a:pt x="120" y="31"/>
                      <a:pt x="67" y="102"/>
                    </a:cubicBezTo>
                    <a:cubicBezTo>
                      <a:pt x="0" y="198"/>
                      <a:pt x="67" y="380"/>
                      <a:pt x="144" y="380"/>
                    </a:cubicBezTo>
                    <a:cubicBezTo>
                      <a:pt x="145" y="380"/>
                      <a:pt x="146" y="380"/>
                      <a:pt x="148" y="380"/>
                    </a:cubicBezTo>
                    <a:cubicBezTo>
                      <a:pt x="229" y="380"/>
                      <a:pt x="479" y="91"/>
                      <a:pt x="470" y="35"/>
                    </a:cubicBezTo>
                    <a:cubicBezTo>
                      <a:pt x="462" y="12"/>
                      <a:pt x="413" y="0"/>
                      <a:pt x="35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2196;p65">
                <a:extLst>
                  <a:ext uri="{FF2B5EF4-FFF2-40B4-BE49-F238E27FC236}">
                    <a16:creationId xmlns:a16="http://schemas.microsoft.com/office/drawing/2014/main" xmlns="" id="{B1949143-10B1-4F74-B264-9867C2C6AF0D}"/>
                  </a:ext>
                </a:extLst>
              </p:cNvPr>
              <p:cNvSpPr/>
              <p:nvPr/>
            </p:nvSpPr>
            <p:spPr>
              <a:xfrm>
                <a:off x="7630507" y="2508713"/>
                <a:ext cx="268911" cy="152098"/>
              </a:xfrm>
              <a:custGeom>
                <a:avLst/>
                <a:gdLst/>
                <a:ahLst/>
                <a:cxnLst/>
                <a:rect l="l" t="t" r="r" b="b"/>
                <a:pathLst>
                  <a:path w="4632" h="2620" extrusionOk="0">
                    <a:moveTo>
                      <a:pt x="2221" y="1"/>
                    </a:moveTo>
                    <a:cubicBezTo>
                      <a:pt x="799" y="1"/>
                      <a:pt x="1" y="1208"/>
                      <a:pt x="100" y="2475"/>
                    </a:cubicBezTo>
                    <a:cubicBezTo>
                      <a:pt x="100" y="2475"/>
                      <a:pt x="436" y="569"/>
                      <a:pt x="1815" y="416"/>
                    </a:cubicBezTo>
                    <a:cubicBezTo>
                      <a:pt x="1888" y="408"/>
                      <a:pt x="1960" y="404"/>
                      <a:pt x="2029" y="404"/>
                    </a:cubicBezTo>
                    <a:cubicBezTo>
                      <a:pt x="3283" y="404"/>
                      <a:pt x="3964" y="1666"/>
                      <a:pt x="3837" y="2619"/>
                    </a:cubicBezTo>
                    <a:cubicBezTo>
                      <a:pt x="4201" y="2523"/>
                      <a:pt x="4632" y="2111"/>
                      <a:pt x="4632" y="2111"/>
                    </a:cubicBezTo>
                    <a:cubicBezTo>
                      <a:pt x="4632" y="2111"/>
                      <a:pt x="3999" y="167"/>
                      <a:pt x="2476" y="13"/>
                    </a:cubicBezTo>
                    <a:cubicBezTo>
                      <a:pt x="2389" y="5"/>
                      <a:pt x="2304" y="1"/>
                      <a:pt x="22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2197;p65">
                <a:extLst>
                  <a:ext uri="{FF2B5EF4-FFF2-40B4-BE49-F238E27FC236}">
                    <a16:creationId xmlns:a16="http://schemas.microsoft.com/office/drawing/2014/main" xmlns="" id="{DD3E5BD0-FC18-4151-B073-A7B01A5A1A63}"/>
                  </a:ext>
                </a:extLst>
              </p:cNvPr>
              <p:cNvSpPr/>
              <p:nvPr/>
            </p:nvSpPr>
            <p:spPr>
              <a:xfrm>
                <a:off x="7028407" y="1982668"/>
                <a:ext cx="1179678" cy="806988"/>
              </a:xfrm>
              <a:custGeom>
                <a:avLst/>
                <a:gdLst/>
                <a:ahLst/>
                <a:cxnLst/>
                <a:rect l="l" t="t" r="r" b="b"/>
                <a:pathLst>
                  <a:path w="20320" h="13901" extrusionOk="0">
                    <a:moveTo>
                      <a:pt x="7599" y="0"/>
                    </a:moveTo>
                    <a:cubicBezTo>
                      <a:pt x="6450" y="0"/>
                      <a:pt x="5069" y="220"/>
                      <a:pt x="3918" y="1113"/>
                    </a:cubicBezTo>
                    <a:cubicBezTo>
                      <a:pt x="2165" y="2473"/>
                      <a:pt x="1571" y="4351"/>
                      <a:pt x="1456" y="5865"/>
                    </a:cubicBezTo>
                    <a:cubicBezTo>
                      <a:pt x="690" y="7062"/>
                      <a:pt x="0" y="8605"/>
                      <a:pt x="134" y="10080"/>
                    </a:cubicBezTo>
                    <a:cubicBezTo>
                      <a:pt x="139" y="10131"/>
                      <a:pt x="162" y="10152"/>
                      <a:pt x="198" y="10152"/>
                    </a:cubicBezTo>
                    <a:cubicBezTo>
                      <a:pt x="388" y="10152"/>
                      <a:pt x="929" y="9563"/>
                      <a:pt x="929" y="9563"/>
                    </a:cubicBezTo>
                    <a:cubicBezTo>
                      <a:pt x="1012" y="11945"/>
                      <a:pt x="2297" y="13295"/>
                      <a:pt x="2433" y="13295"/>
                    </a:cubicBezTo>
                    <a:cubicBezTo>
                      <a:pt x="2438" y="13295"/>
                      <a:pt x="2441" y="13293"/>
                      <a:pt x="2443" y="13290"/>
                    </a:cubicBezTo>
                    <a:cubicBezTo>
                      <a:pt x="2491" y="13175"/>
                      <a:pt x="3037" y="8854"/>
                      <a:pt x="5164" y="5625"/>
                    </a:cubicBezTo>
                    <a:lnTo>
                      <a:pt x="5164" y="5625"/>
                    </a:lnTo>
                    <a:cubicBezTo>
                      <a:pt x="4800" y="7015"/>
                      <a:pt x="5097" y="8346"/>
                      <a:pt x="5336" y="8375"/>
                    </a:cubicBezTo>
                    <a:cubicBezTo>
                      <a:pt x="5338" y="8375"/>
                      <a:pt x="5339" y="8375"/>
                      <a:pt x="5340" y="8375"/>
                    </a:cubicBezTo>
                    <a:cubicBezTo>
                      <a:pt x="5586" y="8375"/>
                      <a:pt x="6602" y="5643"/>
                      <a:pt x="8699" y="3499"/>
                    </a:cubicBezTo>
                    <a:cubicBezTo>
                      <a:pt x="9529" y="7116"/>
                      <a:pt x="13198" y="10116"/>
                      <a:pt x="13474" y="10116"/>
                    </a:cubicBezTo>
                    <a:cubicBezTo>
                      <a:pt x="13482" y="10116"/>
                      <a:pt x="13487" y="10114"/>
                      <a:pt x="13489" y="10109"/>
                    </a:cubicBezTo>
                    <a:cubicBezTo>
                      <a:pt x="13566" y="9927"/>
                      <a:pt x="13211" y="8222"/>
                      <a:pt x="13211" y="8222"/>
                    </a:cubicBezTo>
                    <a:lnTo>
                      <a:pt x="13211" y="8222"/>
                    </a:lnTo>
                    <a:cubicBezTo>
                      <a:pt x="14323" y="9563"/>
                      <a:pt x="16037" y="11220"/>
                      <a:pt x="16037" y="11220"/>
                    </a:cubicBezTo>
                    <a:cubicBezTo>
                      <a:pt x="16037" y="11220"/>
                      <a:pt x="16162" y="13759"/>
                      <a:pt x="16277" y="13893"/>
                    </a:cubicBezTo>
                    <a:cubicBezTo>
                      <a:pt x="16280" y="13898"/>
                      <a:pt x="16287" y="13900"/>
                      <a:pt x="16296" y="13900"/>
                    </a:cubicBezTo>
                    <a:cubicBezTo>
                      <a:pt x="16565" y="13900"/>
                      <a:pt x="19186" y="11874"/>
                      <a:pt x="19362" y="8011"/>
                    </a:cubicBezTo>
                    <a:cubicBezTo>
                      <a:pt x="19566" y="8322"/>
                      <a:pt x="20060" y="8874"/>
                      <a:pt x="20199" y="8874"/>
                    </a:cubicBezTo>
                    <a:cubicBezTo>
                      <a:pt x="20209" y="8874"/>
                      <a:pt x="20218" y="8870"/>
                      <a:pt x="20224" y="8864"/>
                    </a:cubicBezTo>
                    <a:cubicBezTo>
                      <a:pt x="20320" y="8768"/>
                      <a:pt x="20243" y="4217"/>
                      <a:pt x="17886" y="2387"/>
                    </a:cubicBezTo>
                    <a:cubicBezTo>
                      <a:pt x="15930" y="870"/>
                      <a:pt x="13203" y="12"/>
                      <a:pt x="10651" y="12"/>
                    </a:cubicBezTo>
                    <a:cubicBezTo>
                      <a:pt x="10141" y="12"/>
                      <a:pt x="9638" y="46"/>
                      <a:pt x="9149" y="117"/>
                    </a:cubicBezTo>
                    <a:cubicBezTo>
                      <a:pt x="8741" y="61"/>
                      <a:pt x="8202" y="0"/>
                      <a:pt x="759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2198;p65">
                <a:extLst>
                  <a:ext uri="{FF2B5EF4-FFF2-40B4-BE49-F238E27FC236}">
                    <a16:creationId xmlns:a16="http://schemas.microsoft.com/office/drawing/2014/main" xmlns="" id="{9EDD66A5-D5C4-415A-82FF-964C1868CF10}"/>
                  </a:ext>
                </a:extLst>
              </p:cNvPr>
              <p:cNvSpPr/>
              <p:nvPr/>
            </p:nvSpPr>
            <p:spPr>
              <a:xfrm>
                <a:off x="7660697" y="2244326"/>
                <a:ext cx="196226" cy="122375"/>
              </a:xfrm>
              <a:custGeom>
                <a:avLst/>
                <a:gdLst/>
                <a:ahLst/>
                <a:cxnLst/>
                <a:rect l="l" t="t" r="r" b="b"/>
                <a:pathLst>
                  <a:path w="3380" h="2108" extrusionOk="0">
                    <a:moveTo>
                      <a:pt x="308" y="1"/>
                    </a:moveTo>
                    <a:cubicBezTo>
                      <a:pt x="102" y="1"/>
                      <a:pt x="1" y="78"/>
                      <a:pt x="78" y="266"/>
                    </a:cubicBezTo>
                    <a:cubicBezTo>
                      <a:pt x="283" y="741"/>
                      <a:pt x="2663" y="2108"/>
                      <a:pt x="3238" y="2108"/>
                    </a:cubicBezTo>
                    <a:cubicBezTo>
                      <a:pt x="3334" y="2108"/>
                      <a:pt x="3380" y="2069"/>
                      <a:pt x="3355" y="1981"/>
                    </a:cubicBezTo>
                    <a:cubicBezTo>
                      <a:pt x="3173" y="1367"/>
                      <a:pt x="2598" y="869"/>
                      <a:pt x="2186" y="649"/>
                    </a:cubicBezTo>
                    <a:cubicBezTo>
                      <a:pt x="1526" y="300"/>
                      <a:pt x="714" y="1"/>
                      <a:pt x="3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2199;p65">
                <a:extLst>
                  <a:ext uri="{FF2B5EF4-FFF2-40B4-BE49-F238E27FC236}">
                    <a16:creationId xmlns:a16="http://schemas.microsoft.com/office/drawing/2014/main" xmlns="" id="{5C065F02-0BE1-4DA5-92D5-BEC13388B604}"/>
                  </a:ext>
                </a:extLst>
              </p:cNvPr>
              <p:cNvSpPr/>
              <p:nvPr/>
            </p:nvSpPr>
            <p:spPr>
              <a:xfrm>
                <a:off x="7139062" y="2078983"/>
                <a:ext cx="304266" cy="132650"/>
              </a:xfrm>
              <a:custGeom>
                <a:avLst/>
                <a:gdLst/>
                <a:ahLst/>
                <a:cxnLst/>
                <a:rect l="l" t="t" r="r" b="b"/>
                <a:pathLst>
                  <a:path w="5241" h="2285" extrusionOk="0">
                    <a:moveTo>
                      <a:pt x="1399" y="0"/>
                    </a:moveTo>
                    <a:cubicBezTo>
                      <a:pt x="786" y="623"/>
                      <a:pt x="307" y="1370"/>
                      <a:pt x="1" y="2194"/>
                    </a:cubicBezTo>
                    <a:cubicBezTo>
                      <a:pt x="488" y="2258"/>
                      <a:pt x="973" y="2285"/>
                      <a:pt x="1439" y="2285"/>
                    </a:cubicBezTo>
                    <a:cubicBezTo>
                      <a:pt x="3421" y="2285"/>
                      <a:pt x="5069" y="1803"/>
                      <a:pt x="5155" y="1648"/>
                    </a:cubicBezTo>
                    <a:cubicBezTo>
                      <a:pt x="5241" y="1466"/>
                      <a:pt x="3037" y="699"/>
                      <a:pt x="13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2200;p65">
                <a:extLst>
                  <a:ext uri="{FF2B5EF4-FFF2-40B4-BE49-F238E27FC236}">
                    <a16:creationId xmlns:a16="http://schemas.microsoft.com/office/drawing/2014/main" xmlns="" id="{53C78FD2-8E1F-4861-B520-D9919D6833FA}"/>
                  </a:ext>
                </a:extLst>
              </p:cNvPr>
              <p:cNvSpPr/>
              <p:nvPr/>
            </p:nvSpPr>
            <p:spPr>
              <a:xfrm>
                <a:off x="7699420" y="2147373"/>
                <a:ext cx="481973" cy="172474"/>
              </a:xfrm>
              <a:custGeom>
                <a:avLst/>
                <a:gdLst/>
                <a:ahLst/>
                <a:cxnLst/>
                <a:rect l="l" t="t" r="r" b="b"/>
                <a:pathLst>
                  <a:path w="8302" h="2971" extrusionOk="0">
                    <a:moveTo>
                      <a:pt x="6817" y="0"/>
                    </a:moveTo>
                    <a:cubicBezTo>
                      <a:pt x="4269" y="460"/>
                      <a:pt x="149" y="959"/>
                      <a:pt x="72" y="1112"/>
                    </a:cubicBezTo>
                    <a:cubicBezTo>
                      <a:pt x="0" y="1247"/>
                      <a:pt x="3998" y="2970"/>
                      <a:pt x="7653" y="2970"/>
                    </a:cubicBezTo>
                    <a:cubicBezTo>
                      <a:pt x="7871" y="2970"/>
                      <a:pt x="8088" y="2964"/>
                      <a:pt x="8302" y="2951"/>
                    </a:cubicBezTo>
                    <a:cubicBezTo>
                      <a:pt x="8024" y="1907"/>
                      <a:pt x="7564" y="805"/>
                      <a:pt x="681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2201;p65">
                <a:extLst>
                  <a:ext uri="{FF2B5EF4-FFF2-40B4-BE49-F238E27FC236}">
                    <a16:creationId xmlns:a16="http://schemas.microsoft.com/office/drawing/2014/main" xmlns="" id="{1305AFA3-396A-48BB-A025-8C38416A60E8}"/>
                  </a:ext>
                </a:extLst>
              </p:cNvPr>
              <p:cNvSpPr/>
              <p:nvPr/>
            </p:nvSpPr>
            <p:spPr>
              <a:xfrm>
                <a:off x="8063432" y="2118229"/>
                <a:ext cx="127663" cy="212182"/>
              </a:xfrm>
              <a:custGeom>
                <a:avLst/>
                <a:gdLst/>
                <a:ahLst/>
                <a:cxnLst/>
                <a:rect l="l" t="t" r="r" b="b"/>
                <a:pathLst>
                  <a:path w="2199" h="3655" extrusionOk="0">
                    <a:moveTo>
                      <a:pt x="64" y="1"/>
                    </a:moveTo>
                    <a:cubicBezTo>
                      <a:pt x="47" y="1"/>
                      <a:pt x="31" y="8"/>
                      <a:pt x="20" y="23"/>
                    </a:cubicBezTo>
                    <a:cubicBezTo>
                      <a:pt x="1" y="43"/>
                      <a:pt x="10" y="81"/>
                      <a:pt x="30" y="100"/>
                    </a:cubicBezTo>
                    <a:cubicBezTo>
                      <a:pt x="547" y="531"/>
                      <a:pt x="959" y="1068"/>
                      <a:pt x="1256" y="1671"/>
                    </a:cubicBezTo>
                    <a:cubicBezTo>
                      <a:pt x="1553" y="2265"/>
                      <a:pt x="1783" y="2907"/>
                      <a:pt x="1936" y="3559"/>
                    </a:cubicBezTo>
                    <a:lnTo>
                      <a:pt x="1946" y="3568"/>
                    </a:lnTo>
                    <a:cubicBezTo>
                      <a:pt x="1961" y="3629"/>
                      <a:pt x="2006" y="3655"/>
                      <a:pt x="2053" y="3655"/>
                    </a:cubicBezTo>
                    <a:cubicBezTo>
                      <a:pt x="2124" y="3655"/>
                      <a:pt x="2199" y="3594"/>
                      <a:pt x="2176" y="3501"/>
                    </a:cubicBezTo>
                    <a:cubicBezTo>
                      <a:pt x="1994" y="2831"/>
                      <a:pt x="1745" y="2189"/>
                      <a:pt x="1419" y="1585"/>
                    </a:cubicBezTo>
                    <a:cubicBezTo>
                      <a:pt x="1093" y="972"/>
                      <a:pt x="643" y="435"/>
                      <a:pt x="106" y="14"/>
                    </a:cubicBezTo>
                    <a:cubicBezTo>
                      <a:pt x="93" y="5"/>
                      <a:pt x="79" y="1"/>
                      <a:pt x="64" y="1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2202;p65">
                <a:extLst>
                  <a:ext uri="{FF2B5EF4-FFF2-40B4-BE49-F238E27FC236}">
                    <a16:creationId xmlns:a16="http://schemas.microsoft.com/office/drawing/2014/main" xmlns="" id="{53E25F7F-93A1-4ADF-88F5-DBA2CB7B6882}"/>
                  </a:ext>
                </a:extLst>
              </p:cNvPr>
              <p:cNvSpPr/>
              <p:nvPr/>
            </p:nvSpPr>
            <p:spPr>
              <a:xfrm>
                <a:off x="7021150" y="1975527"/>
                <a:ext cx="1193611" cy="821501"/>
              </a:xfrm>
              <a:custGeom>
                <a:avLst/>
                <a:gdLst/>
                <a:ahLst/>
                <a:cxnLst/>
                <a:rect l="l" t="t" r="r" b="b"/>
                <a:pathLst>
                  <a:path w="20560" h="14151" extrusionOk="0">
                    <a:moveTo>
                      <a:pt x="7738" y="0"/>
                    </a:moveTo>
                    <a:cubicBezTo>
                      <a:pt x="6205" y="0"/>
                      <a:pt x="4964" y="378"/>
                      <a:pt x="3976" y="1140"/>
                    </a:cubicBezTo>
                    <a:cubicBezTo>
                      <a:pt x="2118" y="2577"/>
                      <a:pt x="1581" y="4541"/>
                      <a:pt x="1466" y="5950"/>
                    </a:cubicBezTo>
                    <a:cubicBezTo>
                      <a:pt x="786" y="7032"/>
                      <a:pt x="1" y="8642"/>
                      <a:pt x="144" y="10222"/>
                    </a:cubicBezTo>
                    <a:cubicBezTo>
                      <a:pt x="154" y="10289"/>
                      <a:pt x="202" y="10356"/>
                      <a:pt x="269" y="10385"/>
                    </a:cubicBezTo>
                    <a:cubicBezTo>
                      <a:pt x="286" y="10391"/>
                      <a:pt x="304" y="10394"/>
                      <a:pt x="324" y="10394"/>
                    </a:cubicBezTo>
                    <a:cubicBezTo>
                      <a:pt x="462" y="10394"/>
                      <a:pt x="674" y="10250"/>
                      <a:pt x="959" y="9973"/>
                    </a:cubicBezTo>
                    <a:cubicBezTo>
                      <a:pt x="1121" y="12167"/>
                      <a:pt x="2300" y="13489"/>
                      <a:pt x="2539" y="13528"/>
                    </a:cubicBezTo>
                    <a:cubicBezTo>
                      <a:pt x="2551" y="13532"/>
                      <a:pt x="2563" y="13533"/>
                      <a:pt x="2575" y="13533"/>
                    </a:cubicBezTo>
                    <a:cubicBezTo>
                      <a:pt x="2620" y="13533"/>
                      <a:pt x="2660" y="13506"/>
                      <a:pt x="2683" y="13461"/>
                    </a:cubicBezTo>
                    <a:cubicBezTo>
                      <a:pt x="2702" y="13384"/>
                      <a:pt x="2721" y="13307"/>
                      <a:pt x="2731" y="13231"/>
                    </a:cubicBezTo>
                    <a:cubicBezTo>
                      <a:pt x="3306" y="9935"/>
                      <a:pt x="4254" y="7741"/>
                      <a:pt x="5049" y="6371"/>
                    </a:cubicBezTo>
                    <a:lnTo>
                      <a:pt x="5049" y="6371"/>
                    </a:lnTo>
                    <a:cubicBezTo>
                      <a:pt x="4925" y="7320"/>
                      <a:pt x="5068" y="8191"/>
                      <a:pt x="5270" y="8488"/>
                    </a:cubicBezTo>
                    <a:cubicBezTo>
                      <a:pt x="5308" y="8565"/>
                      <a:pt x="5375" y="8613"/>
                      <a:pt x="5452" y="8622"/>
                    </a:cubicBezTo>
                    <a:cubicBezTo>
                      <a:pt x="5459" y="8623"/>
                      <a:pt x="5466" y="8624"/>
                      <a:pt x="5473" y="8624"/>
                    </a:cubicBezTo>
                    <a:cubicBezTo>
                      <a:pt x="5615" y="8624"/>
                      <a:pt x="5720" y="8435"/>
                      <a:pt x="6094" y="7751"/>
                    </a:cubicBezTo>
                    <a:cubicBezTo>
                      <a:pt x="6611" y="6802"/>
                      <a:pt x="7464" y="5231"/>
                      <a:pt x="8757" y="3861"/>
                    </a:cubicBezTo>
                    <a:cubicBezTo>
                      <a:pt x="9677" y="7367"/>
                      <a:pt x="13193" y="10309"/>
                      <a:pt x="13576" y="10356"/>
                    </a:cubicBezTo>
                    <a:cubicBezTo>
                      <a:pt x="13583" y="10357"/>
                      <a:pt x="13590" y="10358"/>
                      <a:pt x="13596" y="10358"/>
                    </a:cubicBezTo>
                    <a:cubicBezTo>
                      <a:pt x="13654" y="10358"/>
                      <a:pt x="13702" y="10323"/>
                      <a:pt x="13719" y="10280"/>
                    </a:cubicBezTo>
                    <a:cubicBezTo>
                      <a:pt x="13787" y="10136"/>
                      <a:pt x="13672" y="9398"/>
                      <a:pt x="13547" y="8776"/>
                    </a:cubicBezTo>
                    <a:lnTo>
                      <a:pt x="13547" y="8776"/>
                    </a:lnTo>
                    <a:cubicBezTo>
                      <a:pt x="14543" y="9925"/>
                      <a:pt x="15827" y="11180"/>
                      <a:pt x="16047" y="11401"/>
                    </a:cubicBezTo>
                    <a:cubicBezTo>
                      <a:pt x="16105" y="12560"/>
                      <a:pt x="16201" y="13959"/>
                      <a:pt x="16306" y="14093"/>
                    </a:cubicBezTo>
                    <a:cubicBezTo>
                      <a:pt x="16335" y="14131"/>
                      <a:pt x="16383" y="14150"/>
                      <a:pt x="16421" y="14150"/>
                    </a:cubicBezTo>
                    <a:cubicBezTo>
                      <a:pt x="16450" y="14141"/>
                      <a:pt x="16469" y="14141"/>
                      <a:pt x="16498" y="14131"/>
                    </a:cubicBezTo>
                    <a:cubicBezTo>
                      <a:pt x="16986" y="13978"/>
                      <a:pt x="19295" y="12014"/>
                      <a:pt x="19583" y="8469"/>
                    </a:cubicBezTo>
                    <a:cubicBezTo>
                      <a:pt x="19812" y="8747"/>
                      <a:pt x="20138" y="9111"/>
                      <a:pt x="20320" y="9121"/>
                    </a:cubicBezTo>
                    <a:cubicBezTo>
                      <a:pt x="20368" y="9121"/>
                      <a:pt x="20416" y="9101"/>
                      <a:pt x="20445" y="9073"/>
                    </a:cubicBezTo>
                    <a:cubicBezTo>
                      <a:pt x="20560" y="8939"/>
                      <a:pt x="20483" y="7377"/>
                      <a:pt x="20119" y="5959"/>
                    </a:cubicBezTo>
                    <a:cubicBezTo>
                      <a:pt x="20107" y="5888"/>
                      <a:pt x="20057" y="5858"/>
                      <a:pt x="20005" y="5858"/>
                    </a:cubicBezTo>
                    <a:cubicBezTo>
                      <a:pt x="19931" y="5858"/>
                      <a:pt x="19855" y="5921"/>
                      <a:pt x="19889" y="6017"/>
                    </a:cubicBezTo>
                    <a:cubicBezTo>
                      <a:pt x="20129" y="6936"/>
                      <a:pt x="20253" y="7875"/>
                      <a:pt x="20253" y="8833"/>
                    </a:cubicBezTo>
                    <a:cubicBezTo>
                      <a:pt x="20004" y="8603"/>
                      <a:pt x="19784" y="8354"/>
                      <a:pt x="19583" y="8076"/>
                    </a:cubicBezTo>
                    <a:cubicBezTo>
                      <a:pt x="19561" y="8041"/>
                      <a:pt x="19529" y="8021"/>
                      <a:pt x="19495" y="8021"/>
                    </a:cubicBezTo>
                    <a:cubicBezTo>
                      <a:pt x="19483" y="8021"/>
                      <a:pt x="19470" y="8024"/>
                      <a:pt x="19458" y="8028"/>
                    </a:cubicBezTo>
                    <a:cubicBezTo>
                      <a:pt x="19410" y="8038"/>
                      <a:pt x="19372" y="8086"/>
                      <a:pt x="19372" y="8134"/>
                    </a:cubicBezTo>
                    <a:cubicBezTo>
                      <a:pt x="19209" y="11736"/>
                      <a:pt x="16948" y="13623"/>
                      <a:pt x="16488" y="13882"/>
                    </a:cubicBezTo>
                    <a:cubicBezTo>
                      <a:pt x="16421" y="13547"/>
                      <a:pt x="16335" y="12388"/>
                      <a:pt x="16287" y="11353"/>
                    </a:cubicBezTo>
                    <a:cubicBezTo>
                      <a:pt x="16287" y="11315"/>
                      <a:pt x="16268" y="11286"/>
                      <a:pt x="16249" y="11267"/>
                    </a:cubicBezTo>
                    <a:cubicBezTo>
                      <a:pt x="16229" y="11257"/>
                      <a:pt x="14524" y="9600"/>
                      <a:pt x="13432" y="8278"/>
                    </a:cubicBezTo>
                    <a:cubicBezTo>
                      <a:pt x="13406" y="8245"/>
                      <a:pt x="13371" y="8230"/>
                      <a:pt x="13336" y="8230"/>
                    </a:cubicBezTo>
                    <a:cubicBezTo>
                      <a:pt x="13320" y="8230"/>
                      <a:pt x="13304" y="8233"/>
                      <a:pt x="13288" y="8239"/>
                    </a:cubicBezTo>
                    <a:cubicBezTo>
                      <a:pt x="13240" y="8268"/>
                      <a:pt x="13212" y="8325"/>
                      <a:pt x="13221" y="8373"/>
                    </a:cubicBezTo>
                    <a:cubicBezTo>
                      <a:pt x="13346" y="8939"/>
                      <a:pt x="13442" y="9504"/>
                      <a:pt x="13509" y="10069"/>
                    </a:cubicBezTo>
                    <a:cubicBezTo>
                      <a:pt x="12838" y="9657"/>
                      <a:pt x="9705" y="6927"/>
                      <a:pt x="8939" y="3602"/>
                    </a:cubicBezTo>
                    <a:cubicBezTo>
                      <a:pt x="8929" y="3564"/>
                      <a:pt x="8891" y="3526"/>
                      <a:pt x="8853" y="3516"/>
                    </a:cubicBezTo>
                    <a:cubicBezTo>
                      <a:pt x="8843" y="3514"/>
                      <a:pt x="8833" y="3513"/>
                      <a:pt x="8822" y="3513"/>
                    </a:cubicBezTo>
                    <a:cubicBezTo>
                      <a:pt x="8791" y="3513"/>
                      <a:pt x="8757" y="3523"/>
                      <a:pt x="8728" y="3545"/>
                    </a:cubicBezTo>
                    <a:cubicBezTo>
                      <a:pt x="7329" y="4982"/>
                      <a:pt x="6429" y="6649"/>
                      <a:pt x="5883" y="7645"/>
                    </a:cubicBezTo>
                    <a:cubicBezTo>
                      <a:pt x="5758" y="7894"/>
                      <a:pt x="5615" y="8134"/>
                      <a:pt x="5461" y="8364"/>
                    </a:cubicBezTo>
                    <a:cubicBezTo>
                      <a:pt x="5318" y="8153"/>
                      <a:pt x="5068" y="7061"/>
                      <a:pt x="5413" y="5787"/>
                    </a:cubicBezTo>
                    <a:cubicBezTo>
                      <a:pt x="5439" y="5698"/>
                      <a:pt x="5368" y="5631"/>
                      <a:pt x="5295" y="5631"/>
                    </a:cubicBezTo>
                    <a:cubicBezTo>
                      <a:pt x="5257" y="5631"/>
                      <a:pt x="5219" y="5649"/>
                      <a:pt x="5193" y="5691"/>
                    </a:cubicBezTo>
                    <a:cubicBezTo>
                      <a:pt x="4331" y="7003"/>
                      <a:pt x="3162" y="9379"/>
                      <a:pt x="2491" y="13202"/>
                    </a:cubicBezTo>
                    <a:lnTo>
                      <a:pt x="2491" y="13221"/>
                    </a:lnTo>
                    <a:cubicBezTo>
                      <a:pt x="2166" y="12886"/>
                      <a:pt x="1256" y="11679"/>
                      <a:pt x="1179" y="9695"/>
                    </a:cubicBezTo>
                    <a:cubicBezTo>
                      <a:pt x="1179" y="9621"/>
                      <a:pt x="1123" y="9575"/>
                      <a:pt x="1065" y="9575"/>
                    </a:cubicBezTo>
                    <a:cubicBezTo>
                      <a:pt x="1033" y="9575"/>
                      <a:pt x="1001" y="9588"/>
                      <a:pt x="978" y="9619"/>
                    </a:cubicBezTo>
                    <a:cubicBezTo>
                      <a:pt x="796" y="9810"/>
                      <a:pt x="604" y="9992"/>
                      <a:pt x="384" y="10146"/>
                    </a:cubicBezTo>
                    <a:cubicBezTo>
                      <a:pt x="269" y="8642"/>
                      <a:pt x="1026" y="7090"/>
                      <a:pt x="1687" y="6055"/>
                    </a:cubicBezTo>
                    <a:cubicBezTo>
                      <a:pt x="1696" y="6045"/>
                      <a:pt x="1706" y="6026"/>
                      <a:pt x="1706" y="6007"/>
                    </a:cubicBezTo>
                    <a:cubicBezTo>
                      <a:pt x="1811" y="4637"/>
                      <a:pt x="2319" y="2731"/>
                      <a:pt x="4130" y="1332"/>
                    </a:cubicBezTo>
                    <a:cubicBezTo>
                      <a:pt x="5073" y="606"/>
                      <a:pt x="6264" y="243"/>
                      <a:pt x="7748" y="243"/>
                    </a:cubicBezTo>
                    <a:cubicBezTo>
                      <a:pt x="8223" y="243"/>
                      <a:pt x="8728" y="280"/>
                      <a:pt x="9265" y="355"/>
                    </a:cubicBezTo>
                    <a:cubicBezTo>
                      <a:pt x="9274" y="356"/>
                      <a:pt x="9283" y="357"/>
                      <a:pt x="9291" y="357"/>
                    </a:cubicBezTo>
                    <a:cubicBezTo>
                      <a:pt x="9430" y="357"/>
                      <a:pt x="9447" y="142"/>
                      <a:pt x="9293" y="115"/>
                    </a:cubicBezTo>
                    <a:cubicBezTo>
                      <a:pt x="8744" y="39"/>
                      <a:pt x="8226" y="0"/>
                      <a:pt x="7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2203;p65">
                <a:extLst>
                  <a:ext uri="{FF2B5EF4-FFF2-40B4-BE49-F238E27FC236}">
                    <a16:creationId xmlns:a16="http://schemas.microsoft.com/office/drawing/2014/main" xmlns="" id="{7309D52A-6905-4586-A9F8-6631D29A8818}"/>
                  </a:ext>
                </a:extLst>
              </p:cNvPr>
              <p:cNvSpPr/>
              <p:nvPr/>
            </p:nvSpPr>
            <p:spPr>
              <a:xfrm>
                <a:off x="7925549" y="2423661"/>
                <a:ext cx="41161" cy="217813"/>
              </a:xfrm>
              <a:custGeom>
                <a:avLst/>
                <a:gdLst/>
                <a:ahLst/>
                <a:cxnLst/>
                <a:rect l="l" t="t" r="r" b="b"/>
                <a:pathLst>
                  <a:path w="709" h="3752" extrusionOk="0">
                    <a:moveTo>
                      <a:pt x="68" y="0"/>
                    </a:moveTo>
                    <a:cubicBezTo>
                      <a:pt x="61" y="0"/>
                      <a:pt x="55" y="1"/>
                      <a:pt x="48" y="3"/>
                    </a:cubicBezTo>
                    <a:cubicBezTo>
                      <a:pt x="19" y="12"/>
                      <a:pt x="0" y="51"/>
                      <a:pt x="10" y="80"/>
                    </a:cubicBezTo>
                    <a:cubicBezTo>
                      <a:pt x="172" y="654"/>
                      <a:pt x="287" y="1248"/>
                      <a:pt x="354" y="1842"/>
                    </a:cubicBezTo>
                    <a:cubicBezTo>
                      <a:pt x="393" y="2139"/>
                      <a:pt x="422" y="2436"/>
                      <a:pt x="441" y="2733"/>
                    </a:cubicBezTo>
                    <a:cubicBezTo>
                      <a:pt x="460" y="3030"/>
                      <a:pt x="469" y="3337"/>
                      <a:pt x="469" y="3624"/>
                    </a:cubicBezTo>
                    <a:lnTo>
                      <a:pt x="469" y="3634"/>
                    </a:lnTo>
                    <a:cubicBezTo>
                      <a:pt x="469" y="3713"/>
                      <a:pt x="526" y="3751"/>
                      <a:pt x="584" y="3751"/>
                    </a:cubicBezTo>
                    <a:cubicBezTo>
                      <a:pt x="646" y="3751"/>
                      <a:pt x="709" y="3708"/>
                      <a:pt x="709" y="3624"/>
                    </a:cubicBezTo>
                    <a:cubicBezTo>
                      <a:pt x="699" y="3318"/>
                      <a:pt x="680" y="3021"/>
                      <a:pt x="651" y="2724"/>
                    </a:cubicBezTo>
                    <a:cubicBezTo>
                      <a:pt x="623" y="2417"/>
                      <a:pt x="584" y="2120"/>
                      <a:pt x="537" y="1814"/>
                    </a:cubicBezTo>
                    <a:cubicBezTo>
                      <a:pt x="450" y="1220"/>
                      <a:pt x="316" y="626"/>
                      <a:pt x="134" y="41"/>
                    </a:cubicBezTo>
                    <a:cubicBezTo>
                      <a:pt x="126" y="18"/>
                      <a:pt x="99" y="0"/>
                      <a:pt x="68" y="0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2204;p65">
                <a:extLst>
                  <a:ext uri="{FF2B5EF4-FFF2-40B4-BE49-F238E27FC236}">
                    <a16:creationId xmlns:a16="http://schemas.microsoft.com/office/drawing/2014/main" xmlns="" id="{07F7962C-9B04-423D-BA0F-1AB41F761960}"/>
                  </a:ext>
                </a:extLst>
              </p:cNvPr>
              <p:cNvSpPr/>
              <p:nvPr/>
            </p:nvSpPr>
            <p:spPr>
              <a:xfrm>
                <a:off x="7097206" y="2408630"/>
                <a:ext cx="64455" cy="59726"/>
              </a:xfrm>
              <a:custGeom>
                <a:avLst/>
                <a:gdLst/>
                <a:ahLst/>
                <a:cxnLst/>
                <a:rect l="l" t="t" r="r" b="b"/>
                <a:pathLst>
                  <a:path w="1200" h="1112" extrusionOk="0">
                    <a:moveTo>
                      <a:pt x="1135" y="1"/>
                    </a:moveTo>
                    <a:cubicBezTo>
                      <a:pt x="1128" y="1"/>
                      <a:pt x="1121" y="2"/>
                      <a:pt x="1114" y="4"/>
                    </a:cubicBezTo>
                    <a:cubicBezTo>
                      <a:pt x="913" y="129"/>
                      <a:pt x="731" y="263"/>
                      <a:pt x="558" y="426"/>
                    </a:cubicBezTo>
                    <a:cubicBezTo>
                      <a:pt x="395" y="579"/>
                      <a:pt x="232" y="742"/>
                      <a:pt x="79" y="914"/>
                    </a:cubicBezTo>
                    <a:lnTo>
                      <a:pt x="69" y="914"/>
                    </a:lnTo>
                    <a:cubicBezTo>
                      <a:pt x="1" y="1010"/>
                      <a:pt x="80" y="1112"/>
                      <a:pt x="165" y="1112"/>
                    </a:cubicBezTo>
                    <a:cubicBezTo>
                      <a:pt x="199" y="1112"/>
                      <a:pt x="234" y="1096"/>
                      <a:pt x="261" y="1058"/>
                    </a:cubicBezTo>
                    <a:cubicBezTo>
                      <a:pt x="395" y="885"/>
                      <a:pt x="539" y="713"/>
                      <a:pt x="683" y="541"/>
                    </a:cubicBezTo>
                    <a:cubicBezTo>
                      <a:pt x="826" y="378"/>
                      <a:pt x="989" y="224"/>
                      <a:pt x="1171" y="100"/>
                    </a:cubicBezTo>
                    <a:cubicBezTo>
                      <a:pt x="1190" y="81"/>
                      <a:pt x="1200" y="52"/>
                      <a:pt x="1190" y="33"/>
                    </a:cubicBezTo>
                    <a:cubicBezTo>
                      <a:pt x="1176" y="11"/>
                      <a:pt x="1156" y="1"/>
                      <a:pt x="1135" y="1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2205;p65">
                <a:extLst>
                  <a:ext uri="{FF2B5EF4-FFF2-40B4-BE49-F238E27FC236}">
                    <a16:creationId xmlns:a16="http://schemas.microsoft.com/office/drawing/2014/main" xmlns="" id="{3DB5B975-9DC4-4F1D-B94B-44B6A29DA5A6}"/>
                  </a:ext>
                </a:extLst>
              </p:cNvPr>
              <p:cNvSpPr/>
              <p:nvPr/>
            </p:nvSpPr>
            <p:spPr>
              <a:xfrm>
                <a:off x="7237525" y="1824001"/>
                <a:ext cx="333758" cy="188264"/>
              </a:xfrm>
              <a:custGeom>
                <a:avLst/>
                <a:gdLst/>
                <a:ahLst/>
                <a:cxnLst/>
                <a:rect l="l" t="t" r="r" b="b"/>
                <a:pathLst>
                  <a:path w="5749" h="3243" extrusionOk="0">
                    <a:moveTo>
                      <a:pt x="964" y="0"/>
                    </a:moveTo>
                    <a:cubicBezTo>
                      <a:pt x="656" y="0"/>
                      <a:pt x="334" y="23"/>
                      <a:pt x="0" y="71"/>
                    </a:cubicBezTo>
                    <a:cubicBezTo>
                      <a:pt x="1198" y="1087"/>
                      <a:pt x="2874" y="2466"/>
                      <a:pt x="5116" y="3242"/>
                    </a:cubicBezTo>
                    <a:lnTo>
                      <a:pt x="5748" y="3118"/>
                    </a:lnTo>
                    <a:cubicBezTo>
                      <a:pt x="5446" y="1858"/>
                      <a:pt x="3754" y="0"/>
                      <a:pt x="96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2206;p65">
                <a:extLst>
                  <a:ext uri="{FF2B5EF4-FFF2-40B4-BE49-F238E27FC236}">
                    <a16:creationId xmlns:a16="http://schemas.microsoft.com/office/drawing/2014/main" xmlns="" id="{BA4557B2-43EB-493A-B084-F06E036D8819}"/>
                  </a:ext>
                </a:extLst>
              </p:cNvPr>
              <p:cNvSpPr/>
              <p:nvPr/>
            </p:nvSpPr>
            <p:spPr>
              <a:xfrm>
                <a:off x="7230268" y="1817150"/>
                <a:ext cx="349201" cy="202952"/>
              </a:xfrm>
              <a:custGeom>
                <a:avLst/>
                <a:gdLst/>
                <a:ahLst/>
                <a:cxnLst/>
                <a:rect l="l" t="t" r="r" b="b"/>
                <a:pathLst>
                  <a:path w="6015" h="3496" extrusionOk="0">
                    <a:moveTo>
                      <a:pt x="1103" y="0"/>
                    </a:moveTo>
                    <a:cubicBezTo>
                      <a:pt x="788" y="0"/>
                      <a:pt x="459" y="24"/>
                      <a:pt x="116" y="74"/>
                    </a:cubicBezTo>
                    <a:cubicBezTo>
                      <a:pt x="68" y="84"/>
                      <a:pt x="29" y="113"/>
                      <a:pt x="10" y="161"/>
                    </a:cubicBezTo>
                    <a:cubicBezTo>
                      <a:pt x="1" y="199"/>
                      <a:pt x="20" y="247"/>
                      <a:pt x="49" y="276"/>
                    </a:cubicBezTo>
                    <a:cubicBezTo>
                      <a:pt x="1409" y="1425"/>
                      <a:pt x="3038" y="2719"/>
                      <a:pt x="5212" y="3475"/>
                    </a:cubicBezTo>
                    <a:lnTo>
                      <a:pt x="5251" y="3475"/>
                    </a:lnTo>
                    <a:lnTo>
                      <a:pt x="5241" y="3495"/>
                    </a:lnTo>
                    <a:cubicBezTo>
                      <a:pt x="5247" y="3495"/>
                      <a:pt x="5253" y="3496"/>
                      <a:pt x="5259" y="3496"/>
                    </a:cubicBezTo>
                    <a:cubicBezTo>
                      <a:pt x="5407" y="3496"/>
                      <a:pt x="5436" y="3274"/>
                      <a:pt x="5279" y="3255"/>
                    </a:cubicBezTo>
                    <a:cubicBezTo>
                      <a:pt x="3258" y="2556"/>
                      <a:pt x="1706" y="1368"/>
                      <a:pt x="413" y="276"/>
                    </a:cubicBezTo>
                    <a:cubicBezTo>
                      <a:pt x="645" y="251"/>
                      <a:pt x="871" y="240"/>
                      <a:pt x="1089" y="240"/>
                    </a:cubicBezTo>
                    <a:cubicBezTo>
                      <a:pt x="3873" y="240"/>
                      <a:pt x="5483" y="2119"/>
                      <a:pt x="5758" y="3274"/>
                    </a:cubicBezTo>
                    <a:cubicBezTo>
                      <a:pt x="5770" y="3338"/>
                      <a:pt x="5819" y="3367"/>
                      <a:pt x="5870" y="3367"/>
                    </a:cubicBezTo>
                    <a:cubicBezTo>
                      <a:pt x="5941" y="3367"/>
                      <a:pt x="6015" y="3311"/>
                      <a:pt x="5998" y="3217"/>
                    </a:cubicBezTo>
                    <a:cubicBezTo>
                      <a:pt x="5713" y="2006"/>
                      <a:pt x="4015" y="0"/>
                      <a:pt x="1103" y="0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2207;p65">
                <a:extLst>
                  <a:ext uri="{FF2B5EF4-FFF2-40B4-BE49-F238E27FC236}">
                    <a16:creationId xmlns:a16="http://schemas.microsoft.com/office/drawing/2014/main" xmlns="" id="{C6A310B8-BD4E-49EC-9C32-C06742D42F2D}"/>
                  </a:ext>
                </a:extLst>
              </p:cNvPr>
              <p:cNvSpPr/>
              <p:nvPr/>
            </p:nvSpPr>
            <p:spPr>
              <a:xfrm>
                <a:off x="7521188" y="3199115"/>
                <a:ext cx="217997" cy="163592"/>
              </a:xfrm>
              <a:custGeom>
                <a:avLst/>
                <a:gdLst/>
                <a:ahLst/>
                <a:cxnLst/>
                <a:rect l="l" t="t" r="r" b="b"/>
                <a:pathLst>
                  <a:path w="3755" h="2818" extrusionOk="0">
                    <a:moveTo>
                      <a:pt x="2888" y="0"/>
                    </a:moveTo>
                    <a:cubicBezTo>
                      <a:pt x="2877" y="0"/>
                      <a:pt x="2866" y="0"/>
                      <a:pt x="2855" y="1"/>
                    </a:cubicBezTo>
                    <a:cubicBezTo>
                      <a:pt x="2462" y="1"/>
                      <a:pt x="2108" y="221"/>
                      <a:pt x="1926" y="566"/>
                    </a:cubicBezTo>
                    <a:cubicBezTo>
                      <a:pt x="1813" y="219"/>
                      <a:pt x="1499" y="1"/>
                      <a:pt x="1144" y="1"/>
                    </a:cubicBezTo>
                    <a:cubicBezTo>
                      <a:pt x="1136" y="1"/>
                      <a:pt x="1129" y="1"/>
                      <a:pt x="1121" y="1"/>
                    </a:cubicBezTo>
                    <a:cubicBezTo>
                      <a:pt x="594" y="1"/>
                      <a:pt x="153" y="394"/>
                      <a:pt x="86" y="901"/>
                    </a:cubicBezTo>
                    <a:cubicBezTo>
                      <a:pt x="67" y="1122"/>
                      <a:pt x="0" y="1697"/>
                      <a:pt x="1217" y="2501"/>
                    </a:cubicBezTo>
                    <a:lnTo>
                      <a:pt x="1696" y="2817"/>
                    </a:lnTo>
                    <a:lnTo>
                      <a:pt x="2242" y="2501"/>
                    </a:lnTo>
                    <a:cubicBezTo>
                      <a:pt x="3622" y="1697"/>
                      <a:pt x="3679" y="1122"/>
                      <a:pt x="3698" y="901"/>
                    </a:cubicBezTo>
                    <a:cubicBezTo>
                      <a:pt x="3754" y="414"/>
                      <a:pt x="3371" y="0"/>
                      <a:pt x="288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2208;p65">
                <a:extLst>
                  <a:ext uri="{FF2B5EF4-FFF2-40B4-BE49-F238E27FC236}">
                    <a16:creationId xmlns:a16="http://schemas.microsoft.com/office/drawing/2014/main" xmlns="" id="{01949E8A-D215-4241-8489-AFE9841BE34E}"/>
                  </a:ext>
                </a:extLst>
              </p:cNvPr>
              <p:cNvSpPr/>
              <p:nvPr/>
            </p:nvSpPr>
            <p:spPr>
              <a:xfrm>
                <a:off x="7513931" y="3192438"/>
                <a:ext cx="230304" cy="177525"/>
              </a:xfrm>
              <a:custGeom>
                <a:avLst/>
                <a:gdLst/>
                <a:ahLst/>
                <a:cxnLst/>
                <a:rect l="l" t="t" r="r" b="b"/>
                <a:pathLst>
                  <a:path w="3967" h="3058" extrusionOk="0">
                    <a:moveTo>
                      <a:pt x="2980" y="231"/>
                    </a:moveTo>
                    <a:cubicBezTo>
                      <a:pt x="3191" y="231"/>
                      <a:pt x="3392" y="317"/>
                      <a:pt x="3536" y="470"/>
                    </a:cubicBezTo>
                    <a:cubicBezTo>
                      <a:pt x="3670" y="614"/>
                      <a:pt x="3727" y="815"/>
                      <a:pt x="3708" y="1007"/>
                    </a:cubicBezTo>
                    <a:cubicBezTo>
                      <a:pt x="3689" y="1208"/>
                      <a:pt x="3632" y="1735"/>
                      <a:pt x="2300" y="2511"/>
                    </a:cubicBezTo>
                    <a:lnTo>
                      <a:pt x="1821" y="2789"/>
                    </a:lnTo>
                    <a:lnTo>
                      <a:pt x="1409" y="2521"/>
                    </a:lnTo>
                    <a:cubicBezTo>
                      <a:pt x="259" y="1754"/>
                      <a:pt x="307" y="1227"/>
                      <a:pt x="336" y="1036"/>
                    </a:cubicBezTo>
                    <a:cubicBezTo>
                      <a:pt x="393" y="576"/>
                      <a:pt x="786" y="240"/>
                      <a:pt x="1246" y="240"/>
                    </a:cubicBezTo>
                    <a:cubicBezTo>
                      <a:pt x="1260" y="240"/>
                      <a:pt x="1274" y="239"/>
                      <a:pt x="1288" y="239"/>
                    </a:cubicBezTo>
                    <a:cubicBezTo>
                      <a:pt x="1579" y="239"/>
                      <a:pt x="1844" y="427"/>
                      <a:pt x="1936" y="710"/>
                    </a:cubicBezTo>
                    <a:cubicBezTo>
                      <a:pt x="1955" y="758"/>
                      <a:pt x="1993" y="786"/>
                      <a:pt x="2041" y="786"/>
                    </a:cubicBezTo>
                    <a:cubicBezTo>
                      <a:pt x="2048" y="788"/>
                      <a:pt x="2054" y="788"/>
                      <a:pt x="2060" y="788"/>
                    </a:cubicBezTo>
                    <a:cubicBezTo>
                      <a:pt x="2101" y="788"/>
                      <a:pt x="2141" y="762"/>
                      <a:pt x="2166" y="729"/>
                    </a:cubicBezTo>
                    <a:cubicBezTo>
                      <a:pt x="2329" y="422"/>
                      <a:pt x="2635" y="231"/>
                      <a:pt x="2980" y="231"/>
                    </a:cubicBezTo>
                    <a:close/>
                    <a:moveTo>
                      <a:pt x="3012" y="0"/>
                    </a:moveTo>
                    <a:cubicBezTo>
                      <a:pt x="3002" y="0"/>
                      <a:pt x="2991" y="1"/>
                      <a:pt x="2980" y="1"/>
                    </a:cubicBezTo>
                    <a:cubicBezTo>
                      <a:pt x="2626" y="1"/>
                      <a:pt x="2290" y="164"/>
                      <a:pt x="2070" y="432"/>
                    </a:cubicBezTo>
                    <a:cubicBezTo>
                      <a:pt x="1893" y="162"/>
                      <a:pt x="1589" y="0"/>
                      <a:pt x="1265" y="0"/>
                    </a:cubicBezTo>
                    <a:cubicBezTo>
                      <a:pt x="1255" y="0"/>
                      <a:pt x="1246" y="1"/>
                      <a:pt x="1236" y="1"/>
                    </a:cubicBezTo>
                    <a:cubicBezTo>
                      <a:pt x="662" y="1"/>
                      <a:pt x="173" y="432"/>
                      <a:pt x="87" y="1007"/>
                    </a:cubicBezTo>
                    <a:cubicBezTo>
                      <a:pt x="68" y="1246"/>
                      <a:pt x="1" y="1869"/>
                      <a:pt x="1275" y="2712"/>
                    </a:cubicBezTo>
                    <a:lnTo>
                      <a:pt x="1754" y="3028"/>
                    </a:lnTo>
                    <a:cubicBezTo>
                      <a:pt x="1773" y="3047"/>
                      <a:pt x="1792" y="3057"/>
                      <a:pt x="1821" y="3057"/>
                    </a:cubicBezTo>
                    <a:cubicBezTo>
                      <a:pt x="1840" y="3047"/>
                      <a:pt x="1859" y="3047"/>
                      <a:pt x="1869" y="3038"/>
                    </a:cubicBezTo>
                    <a:lnTo>
                      <a:pt x="2415" y="2712"/>
                    </a:lnTo>
                    <a:cubicBezTo>
                      <a:pt x="3852" y="1879"/>
                      <a:pt x="3909" y="1265"/>
                      <a:pt x="3938" y="1026"/>
                    </a:cubicBezTo>
                    <a:cubicBezTo>
                      <a:pt x="3967" y="767"/>
                      <a:pt x="3881" y="509"/>
                      <a:pt x="3708" y="307"/>
                    </a:cubicBezTo>
                    <a:cubicBezTo>
                      <a:pt x="3533" y="114"/>
                      <a:pt x="3279" y="0"/>
                      <a:pt x="30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0" name="Group 189">
              <a:extLst>
                <a:ext uri="{FF2B5EF4-FFF2-40B4-BE49-F238E27FC236}">
                  <a16:creationId xmlns:a16="http://schemas.microsoft.com/office/drawing/2014/main" xmlns="" id="{A0BD54DB-3D61-4191-89F0-9E7B55DE4226}"/>
                </a:ext>
              </a:extLst>
            </p:cNvPr>
            <p:cNvGrpSpPr/>
            <p:nvPr/>
          </p:nvGrpSpPr>
          <p:grpSpPr>
            <a:xfrm>
              <a:off x="1775398" y="365210"/>
              <a:ext cx="2305436" cy="821437"/>
              <a:chOff x="1825291" y="1821156"/>
              <a:chExt cx="2305436" cy="821437"/>
            </a:xfrm>
          </p:grpSpPr>
          <p:pic>
            <p:nvPicPr>
              <p:cNvPr id="191" name="Picture 190">
                <a:extLst>
                  <a:ext uri="{FF2B5EF4-FFF2-40B4-BE49-F238E27FC236}">
                    <a16:creationId xmlns:a16="http://schemas.microsoft.com/office/drawing/2014/main" xmlns="" id="{A9DEF738-99BA-42D0-AE12-EE690A7FE80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53568" r="12640" b="54525"/>
              <a:stretch/>
            </p:blipFill>
            <p:spPr>
              <a:xfrm>
                <a:off x="1825291" y="1821156"/>
                <a:ext cx="2305436" cy="821437"/>
              </a:xfrm>
              <a:prstGeom prst="rect">
                <a:avLst/>
              </a:prstGeom>
            </p:spPr>
          </p:pic>
          <p:sp>
            <p:nvSpPr>
              <p:cNvPr id="192" name="Rectangle 191">
                <a:extLst>
                  <a:ext uri="{FF2B5EF4-FFF2-40B4-BE49-F238E27FC236}">
                    <a16:creationId xmlns:a16="http://schemas.microsoft.com/office/drawing/2014/main" xmlns="" id="{5E0E409C-9898-49AF-80EE-E73CBB68C74C}"/>
                  </a:ext>
                </a:extLst>
              </p:cNvPr>
              <p:cNvSpPr/>
              <p:nvPr/>
            </p:nvSpPr>
            <p:spPr>
              <a:xfrm>
                <a:off x="2108701" y="1992380"/>
                <a:ext cx="164981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2800" dirty="0">
                    <a:solidFill>
                      <a:srgbClr val="A86ED4"/>
                    </a:solidFill>
                    <a:latin typeface="#9Slide07 Dorayaki" pitchFamily="2" charset="0"/>
                  </a:rPr>
                  <a:t>3 phút 20 giây</a:t>
                </a:r>
                <a:endParaRPr lang="en-US" sz="2800" dirty="0">
                  <a:solidFill>
                    <a:srgbClr val="A86ED4"/>
                  </a:solidFill>
                </a:endParaRPr>
              </a:p>
            </p:txBody>
          </p:sp>
        </p:grpSp>
        <p:grpSp>
          <p:nvGrpSpPr>
            <p:cNvPr id="193" name="Group 192">
              <a:extLst>
                <a:ext uri="{FF2B5EF4-FFF2-40B4-BE49-F238E27FC236}">
                  <a16:creationId xmlns:a16="http://schemas.microsoft.com/office/drawing/2014/main" xmlns="" id="{711A9CFD-140E-41C0-81F5-974CA944D2CE}"/>
                </a:ext>
              </a:extLst>
            </p:cNvPr>
            <p:cNvGrpSpPr/>
            <p:nvPr/>
          </p:nvGrpSpPr>
          <p:grpSpPr>
            <a:xfrm>
              <a:off x="5994609" y="667227"/>
              <a:ext cx="2194390" cy="821437"/>
              <a:chOff x="6480857" y="1834406"/>
              <a:chExt cx="2194390" cy="821437"/>
            </a:xfrm>
          </p:grpSpPr>
          <p:pic>
            <p:nvPicPr>
              <p:cNvPr id="194" name="Picture 193">
                <a:extLst>
                  <a:ext uri="{FF2B5EF4-FFF2-40B4-BE49-F238E27FC236}">
                    <a16:creationId xmlns:a16="http://schemas.microsoft.com/office/drawing/2014/main" xmlns="" id="{D5FA303B-72C8-4F9C-9A33-CB08B764BEF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1348" t="4756" r="58025" b="51854"/>
              <a:stretch/>
            </p:blipFill>
            <p:spPr>
              <a:xfrm flipH="1">
                <a:off x="6480857" y="1834406"/>
                <a:ext cx="2194390" cy="821437"/>
              </a:xfrm>
              <a:prstGeom prst="rect">
                <a:avLst/>
              </a:prstGeom>
            </p:spPr>
          </p:pic>
          <p:sp>
            <p:nvSpPr>
              <p:cNvPr id="195" name="Rectangle 194">
                <a:extLst>
                  <a:ext uri="{FF2B5EF4-FFF2-40B4-BE49-F238E27FC236}">
                    <a16:creationId xmlns:a16="http://schemas.microsoft.com/office/drawing/2014/main" xmlns="" id="{B58E4EE3-D010-4D0B-915D-882687F8CCA9}"/>
                  </a:ext>
                </a:extLst>
              </p:cNvPr>
              <p:cNvSpPr/>
              <p:nvPr/>
            </p:nvSpPr>
            <p:spPr>
              <a:xfrm>
                <a:off x="6816774" y="1972867"/>
                <a:ext cx="165622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2800" dirty="0">
                    <a:solidFill>
                      <a:srgbClr val="A86ED4"/>
                    </a:solidFill>
                    <a:latin typeface="#9Slide07 Dorayaki" pitchFamily="2" charset="0"/>
                  </a:rPr>
                  <a:t>2 phút 45 giây</a:t>
                </a:r>
                <a:endParaRPr lang="en-US" sz="2800" dirty="0">
                  <a:solidFill>
                    <a:srgbClr val="A86ED4"/>
                  </a:solidFill>
                </a:endParaRPr>
              </a:p>
            </p:txBody>
          </p:sp>
        </p:grpSp>
      </p:grpSp>
      <p:sp>
        <p:nvSpPr>
          <p:cNvPr id="205" name="TextBox 204">
            <a:extLst>
              <a:ext uri="{FF2B5EF4-FFF2-40B4-BE49-F238E27FC236}">
                <a16:creationId xmlns:a16="http://schemas.microsoft.com/office/drawing/2014/main" xmlns="" id="{EEC5D68B-C6F0-4A09-B0C7-61C706F32019}"/>
              </a:ext>
            </a:extLst>
          </p:cNvPr>
          <p:cNvSpPr txBox="1"/>
          <p:nvPr/>
        </p:nvSpPr>
        <p:spPr>
          <a:xfrm>
            <a:off x="6625490" y="2571749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A86ED4"/>
                </a:solidFill>
                <a:latin typeface="#9Slide07 Dorayaki" pitchFamily="2" charset="0"/>
                <a:cs typeface="Times New Roman" pitchFamily="18" charset="0"/>
              </a:rPr>
              <a:t>– </a:t>
            </a:r>
            <a:endParaRPr lang="en-US" sz="2800" dirty="0">
              <a:solidFill>
                <a:srgbClr val="A86ED4"/>
              </a:solidFill>
            </a:endParaRPr>
          </a:p>
        </p:txBody>
      </p:sp>
      <p:sp>
        <p:nvSpPr>
          <p:cNvPr id="206" name="TextBox 205">
            <a:extLst>
              <a:ext uri="{FF2B5EF4-FFF2-40B4-BE49-F238E27FC236}">
                <a16:creationId xmlns:a16="http://schemas.microsoft.com/office/drawing/2014/main" xmlns="" id="{49229BFC-3C9D-444A-8797-8775431C2891}"/>
              </a:ext>
            </a:extLst>
          </p:cNvPr>
          <p:cNvSpPr txBox="1"/>
          <p:nvPr/>
        </p:nvSpPr>
        <p:spPr>
          <a:xfrm flipH="1">
            <a:off x="698220" y="2531184"/>
            <a:ext cx="4446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Ta </a:t>
            </a:r>
            <a:r>
              <a:rPr lang="en-US" sz="2800" dirty="0" err="1"/>
              <a:t>cần</a:t>
            </a:r>
            <a:r>
              <a:rPr lang="en-US" sz="2800" dirty="0"/>
              <a:t> </a:t>
            </a:r>
            <a:r>
              <a:rPr lang="en-US" sz="2800" dirty="0" err="1"/>
              <a:t>thực</a:t>
            </a:r>
            <a:r>
              <a:rPr lang="en-US" sz="2800" dirty="0"/>
              <a:t> </a:t>
            </a:r>
            <a:r>
              <a:rPr lang="en-US" sz="2800" dirty="0" err="1"/>
              <a:t>hiện</a:t>
            </a:r>
            <a:r>
              <a:rPr lang="en-US" sz="2800" dirty="0"/>
              <a:t>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trừ</a:t>
            </a:r>
            <a:r>
              <a:rPr lang="en-US" sz="2800" dirty="0"/>
              <a:t>:</a:t>
            </a:r>
          </a:p>
        </p:txBody>
      </p:sp>
      <p:grpSp>
        <p:nvGrpSpPr>
          <p:cNvPr id="196" name="Google Shape;2308;p65">
            <a:extLst>
              <a:ext uri="{FF2B5EF4-FFF2-40B4-BE49-F238E27FC236}">
                <a16:creationId xmlns:a16="http://schemas.microsoft.com/office/drawing/2014/main" xmlns="" id="{55C82256-3383-45B6-9167-D78189FBD444}"/>
              </a:ext>
            </a:extLst>
          </p:cNvPr>
          <p:cNvGrpSpPr/>
          <p:nvPr/>
        </p:nvGrpSpPr>
        <p:grpSpPr>
          <a:xfrm flipH="1">
            <a:off x="1116419" y="2969731"/>
            <a:ext cx="1182740" cy="1853625"/>
            <a:chOff x="2356800" y="1906565"/>
            <a:chExt cx="1335532" cy="2251608"/>
          </a:xfrm>
        </p:grpSpPr>
        <p:sp>
          <p:nvSpPr>
            <p:cNvPr id="197" name="Google Shape;2309;p65">
              <a:extLst>
                <a:ext uri="{FF2B5EF4-FFF2-40B4-BE49-F238E27FC236}">
                  <a16:creationId xmlns:a16="http://schemas.microsoft.com/office/drawing/2014/main" xmlns="" id="{AA71F642-0F6D-4973-83CA-F53A566CB15C}"/>
                </a:ext>
              </a:extLst>
            </p:cNvPr>
            <p:cNvSpPr/>
            <p:nvPr/>
          </p:nvSpPr>
          <p:spPr>
            <a:xfrm>
              <a:off x="2634384" y="4052170"/>
              <a:ext cx="191761" cy="99255"/>
            </a:xfrm>
            <a:custGeom>
              <a:avLst/>
              <a:gdLst/>
              <a:ahLst/>
              <a:cxnLst/>
              <a:rect l="l" t="t" r="r" b="b"/>
              <a:pathLst>
                <a:path w="3296" h="1706" extrusionOk="0">
                  <a:moveTo>
                    <a:pt x="729" y="1"/>
                  </a:moveTo>
                  <a:cubicBezTo>
                    <a:pt x="518" y="278"/>
                    <a:pt x="58" y="1102"/>
                    <a:pt x="29" y="1246"/>
                  </a:cubicBezTo>
                  <a:cubicBezTo>
                    <a:pt x="0" y="1380"/>
                    <a:pt x="20" y="1706"/>
                    <a:pt x="403" y="1706"/>
                  </a:cubicBezTo>
                  <a:lnTo>
                    <a:pt x="2836" y="1706"/>
                  </a:lnTo>
                  <a:cubicBezTo>
                    <a:pt x="3104" y="1677"/>
                    <a:pt x="3296" y="1438"/>
                    <a:pt x="3277" y="1169"/>
                  </a:cubicBezTo>
                  <a:cubicBezTo>
                    <a:pt x="3229" y="844"/>
                    <a:pt x="3114" y="1"/>
                    <a:pt x="3114" y="1"/>
                  </a:cubicBezTo>
                  <a:close/>
                </a:path>
              </a:pathLst>
            </a:custGeom>
            <a:solidFill>
              <a:srgbClr val="C559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2310;p65">
              <a:extLst>
                <a:ext uri="{FF2B5EF4-FFF2-40B4-BE49-F238E27FC236}">
                  <a16:creationId xmlns:a16="http://schemas.microsoft.com/office/drawing/2014/main" xmlns="" id="{1ED64FDD-9A4F-431F-9809-30DC7F635F7C}"/>
                </a:ext>
              </a:extLst>
            </p:cNvPr>
            <p:cNvSpPr/>
            <p:nvPr/>
          </p:nvSpPr>
          <p:spPr>
            <a:xfrm>
              <a:off x="2627111" y="4045479"/>
              <a:ext cx="205724" cy="112695"/>
            </a:xfrm>
            <a:custGeom>
              <a:avLst/>
              <a:gdLst/>
              <a:ahLst/>
              <a:cxnLst/>
              <a:rect l="l" t="t" r="r" b="b"/>
              <a:pathLst>
                <a:path w="3536" h="1937" extrusionOk="0">
                  <a:moveTo>
                    <a:pt x="3134" y="240"/>
                  </a:moveTo>
                  <a:cubicBezTo>
                    <a:pt x="3172" y="480"/>
                    <a:pt x="3249" y="1054"/>
                    <a:pt x="3277" y="1304"/>
                  </a:cubicBezTo>
                  <a:cubicBezTo>
                    <a:pt x="3287" y="1399"/>
                    <a:pt x="3258" y="1495"/>
                    <a:pt x="3191" y="1572"/>
                  </a:cubicBezTo>
                  <a:cubicBezTo>
                    <a:pt x="3134" y="1648"/>
                    <a:pt x="3047" y="1687"/>
                    <a:pt x="2952" y="1696"/>
                  </a:cubicBezTo>
                  <a:lnTo>
                    <a:pt x="528" y="1696"/>
                  </a:lnTo>
                  <a:cubicBezTo>
                    <a:pt x="517" y="1698"/>
                    <a:pt x="506" y="1698"/>
                    <a:pt x="495" y="1698"/>
                  </a:cubicBezTo>
                  <a:cubicBezTo>
                    <a:pt x="422" y="1698"/>
                    <a:pt x="358" y="1670"/>
                    <a:pt x="307" y="1620"/>
                  </a:cubicBezTo>
                  <a:cubicBezTo>
                    <a:pt x="260" y="1553"/>
                    <a:pt x="250" y="1466"/>
                    <a:pt x="269" y="1380"/>
                  </a:cubicBezTo>
                  <a:cubicBezTo>
                    <a:pt x="451" y="987"/>
                    <a:pt x="662" y="604"/>
                    <a:pt x="911" y="240"/>
                  </a:cubicBezTo>
                  <a:close/>
                  <a:moveTo>
                    <a:pt x="854" y="1"/>
                  </a:moveTo>
                  <a:cubicBezTo>
                    <a:pt x="815" y="1"/>
                    <a:pt x="777" y="20"/>
                    <a:pt x="758" y="49"/>
                  </a:cubicBezTo>
                  <a:cubicBezTo>
                    <a:pt x="547" y="317"/>
                    <a:pt x="78" y="1160"/>
                    <a:pt x="39" y="1332"/>
                  </a:cubicBezTo>
                  <a:cubicBezTo>
                    <a:pt x="1" y="1486"/>
                    <a:pt x="39" y="1648"/>
                    <a:pt x="125" y="1773"/>
                  </a:cubicBezTo>
                  <a:cubicBezTo>
                    <a:pt x="223" y="1880"/>
                    <a:pt x="354" y="1937"/>
                    <a:pt x="495" y="1937"/>
                  </a:cubicBezTo>
                  <a:cubicBezTo>
                    <a:pt x="506" y="1937"/>
                    <a:pt x="517" y="1937"/>
                    <a:pt x="528" y="1936"/>
                  </a:cubicBezTo>
                  <a:lnTo>
                    <a:pt x="2961" y="1936"/>
                  </a:lnTo>
                  <a:cubicBezTo>
                    <a:pt x="3124" y="1926"/>
                    <a:pt x="3268" y="1850"/>
                    <a:pt x="3373" y="1725"/>
                  </a:cubicBezTo>
                  <a:cubicBezTo>
                    <a:pt x="3488" y="1601"/>
                    <a:pt x="3536" y="1438"/>
                    <a:pt x="3517" y="1275"/>
                  </a:cubicBezTo>
                  <a:cubicBezTo>
                    <a:pt x="3478" y="939"/>
                    <a:pt x="3354" y="116"/>
                    <a:pt x="3354" y="106"/>
                  </a:cubicBezTo>
                  <a:cubicBezTo>
                    <a:pt x="3344" y="49"/>
                    <a:pt x="3296" y="1"/>
                    <a:pt x="3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2311;p65">
              <a:extLst>
                <a:ext uri="{FF2B5EF4-FFF2-40B4-BE49-F238E27FC236}">
                  <a16:creationId xmlns:a16="http://schemas.microsoft.com/office/drawing/2014/main" xmlns="" id="{0248E111-4580-43ED-BFD5-8C89B8867B61}"/>
                </a:ext>
              </a:extLst>
            </p:cNvPr>
            <p:cNvSpPr/>
            <p:nvPr/>
          </p:nvSpPr>
          <p:spPr>
            <a:xfrm>
              <a:off x="3237609" y="4004810"/>
              <a:ext cx="181056" cy="146672"/>
            </a:xfrm>
            <a:custGeom>
              <a:avLst/>
              <a:gdLst/>
              <a:ahLst/>
              <a:cxnLst/>
              <a:rect l="l" t="t" r="r" b="b"/>
              <a:pathLst>
                <a:path w="3112" h="2521" extrusionOk="0">
                  <a:moveTo>
                    <a:pt x="2384" y="0"/>
                  </a:moveTo>
                  <a:lnTo>
                    <a:pt x="765" y="815"/>
                  </a:lnTo>
                  <a:cubicBezTo>
                    <a:pt x="554" y="1092"/>
                    <a:pt x="94" y="1916"/>
                    <a:pt x="65" y="2060"/>
                  </a:cubicBezTo>
                  <a:cubicBezTo>
                    <a:pt x="1" y="2290"/>
                    <a:pt x="176" y="2521"/>
                    <a:pt x="411" y="2521"/>
                  </a:cubicBezTo>
                  <a:cubicBezTo>
                    <a:pt x="420" y="2521"/>
                    <a:pt x="430" y="2521"/>
                    <a:pt x="439" y="2520"/>
                  </a:cubicBezTo>
                  <a:lnTo>
                    <a:pt x="1761" y="2520"/>
                  </a:lnTo>
                  <a:cubicBezTo>
                    <a:pt x="2048" y="2520"/>
                    <a:pt x="2719" y="1763"/>
                    <a:pt x="2796" y="1667"/>
                  </a:cubicBezTo>
                  <a:cubicBezTo>
                    <a:pt x="2968" y="1476"/>
                    <a:pt x="3112" y="1217"/>
                    <a:pt x="2949" y="930"/>
                  </a:cubicBezTo>
                  <a:cubicBezTo>
                    <a:pt x="2777" y="642"/>
                    <a:pt x="2384" y="0"/>
                    <a:pt x="2384" y="0"/>
                  </a:cubicBezTo>
                  <a:close/>
                </a:path>
              </a:pathLst>
            </a:custGeom>
            <a:solidFill>
              <a:srgbClr val="C559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312;p65">
              <a:extLst>
                <a:ext uri="{FF2B5EF4-FFF2-40B4-BE49-F238E27FC236}">
                  <a16:creationId xmlns:a16="http://schemas.microsoft.com/office/drawing/2014/main" xmlns="" id="{629EB584-8064-4FAA-A72E-450FCD5F9033}"/>
                </a:ext>
              </a:extLst>
            </p:cNvPr>
            <p:cNvSpPr/>
            <p:nvPr/>
          </p:nvSpPr>
          <p:spPr>
            <a:xfrm>
              <a:off x="3232489" y="3997887"/>
              <a:ext cx="196241" cy="160286"/>
            </a:xfrm>
            <a:custGeom>
              <a:avLst/>
              <a:gdLst/>
              <a:ahLst/>
              <a:cxnLst/>
              <a:rect l="l" t="t" r="r" b="b"/>
              <a:pathLst>
                <a:path w="3373" h="2755" extrusionOk="0">
                  <a:moveTo>
                    <a:pt x="2424" y="273"/>
                  </a:moveTo>
                  <a:cubicBezTo>
                    <a:pt x="2539" y="464"/>
                    <a:pt x="2807" y="895"/>
                    <a:pt x="2932" y="1116"/>
                  </a:cubicBezTo>
                  <a:cubicBezTo>
                    <a:pt x="3037" y="1298"/>
                    <a:pt x="2999" y="1470"/>
                    <a:pt x="2797" y="1710"/>
                  </a:cubicBezTo>
                  <a:cubicBezTo>
                    <a:pt x="2510" y="2054"/>
                    <a:pt x="2021" y="2514"/>
                    <a:pt x="1849" y="2514"/>
                  </a:cubicBezTo>
                  <a:lnTo>
                    <a:pt x="527" y="2514"/>
                  </a:lnTo>
                  <a:cubicBezTo>
                    <a:pt x="517" y="2516"/>
                    <a:pt x="507" y="2516"/>
                    <a:pt x="498" y="2516"/>
                  </a:cubicBezTo>
                  <a:cubicBezTo>
                    <a:pt x="431" y="2516"/>
                    <a:pt x="366" y="2488"/>
                    <a:pt x="316" y="2438"/>
                  </a:cubicBezTo>
                  <a:cubicBezTo>
                    <a:pt x="268" y="2371"/>
                    <a:pt x="249" y="2284"/>
                    <a:pt x="268" y="2198"/>
                  </a:cubicBezTo>
                  <a:cubicBezTo>
                    <a:pt x="450" y="1796"/>
                    <a:pt x="671" y="1403"/>
                    <a:pt x="929" y="1029"/>
                  </a:cubicBezTo>
                  <a:lnTo>
                    <a:pt x="2424" y="273"/>
                  </a:lnTo>
                  <a:close/>
                  <a:moveTo>
                    <a:pt x="2471" y="0"/>
                  </a:moveTo>
                  <a:cubicBezTo>
                    <a:pt x="2452" y="0"/>
                    <a:pt x="2433" y="5"/>
                    <a:pt x="2414" y="14"/>
                  </a:cubicBezTo>
                  <a:lnTo>
                    <a:pt x="795" y="828"/>
                  </a:lnTo>
                  <a:cubicBezTo>
                    <a:pt x="776" y="838"/>
                    <a:pt x="766" y="847"/>
                    <a:pt x="757" y="867"/>
                  </a:cubicBezTo>
                  <a:cubicBezTo>
                    <a:pt x="546" y="1135"/>
                    <a:pt x="77" y="1978"/>
                    <a:pt x="38" y="2150"/>
                  </a:cubicBezTo>
                  <a:cubicBezTo>
                    <a:pt x="0" y="2304"/>
                    <a:pt x="38" y="2466"/>
                    <a:pt x="125" y="2591"/>
                  </a:cubicBezTo>
                  <a:cubicBezTo>
                    <a:pt x="222" y="2698"/>
                    <a:pt x="353" y="2755"/>
                    <a:pt x="494" y="2755"/>
                  </a:cubicBezTo>
                  <a:cubicBezTo>
                    <a:pt x="505" y="2755"/>
                    <a:pt x="516" y="2755"/>
                    <a:pt x="527" y="2754"/>
                  </a:cubicBezTo>
                  <a:lnTo>
                    <a:pt x="1849" y="2754"/>
                  </a:lnTo>
                  <a:cubicBezTo>
                    <a:pt x="2213" y="2754"/>
                    <a:pt x="2903" y="1959"/>
                    <a:pt x="2979" y="1863"/>
                  </a:cubicBezTo>
                  <a:cubicBezTo>
                    <a:pt x="3075" y="1748"/>
                    <a:pt x="3372" y="1393"/>
                    <a:pt x="3133" y="991"/>
                  </a:cubicBezTo>
                  <a:cubicBezTo>
                    <a:pt x="2970" y="704"/>
                    <a:pt x="2568" y="62"/>
                    <a:pt x="2568" y="52"/>
                  </a:cubicBezTo>
                  <a:cubicBezTo>
                    <a:pt x="2548" y="20"/>
                    <a:pt x="2511" y="0"/>
                    <a:pt x="24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313;p65">
              <a:extLst>
                <a:ext uri="{FF2B5EF4-FFF2-40B4-BE49-F238E27FC236}">
                  <a16:creationId xmlns:a16="http://schemas.microsoft.com/office/drawing/2014/main" xmlns="" id="{6AF5DC79-7E52-4C96-B522-883328CC226B}"/>
                </a:ext>
              </a:extLst>
            </p:cNvPr>
            <p:cNvSpPr/>
            <p:nvPr/>
          </p:nvSpPr>
          <p:spPr>
            <a:xfrm>
              <a:off x="3259019" y="4067646"/>
              <a:ext cx="88317" cy="23039"/>
            </a:xfrm>
            <a:custGeom>
              <a:avLst/>
              <a:gdLst/>
              <a:ahLst/>
              <a:cxnLst/>
              <a:rect l="l" t="t" r="r" b="b"/>
              <a:pathLst>
                <a:path w="1518" h="396" extrusionOk="0">
                  <a:moveTo>
                    <a:pt x="701" y="0"/>
                  </a:moveTo>
                  <a:cubicBezTo>
                    <a:pt x="527" y="0"/>
                    <a:pt x="343" y="18"/>
                    <a:pt x="157" y="41"/>
                  </a:cubicBezTo>
                  <a:cubicBezTo>
                    <a:pt x="1" y="60"/>
                    <a:pt x="21" y="282"/>
                    <a:pt x="168" y="282"/>
                  </a:cubicBezTo>
                  <a:cubicBezTo>
                    <a:pt x="174" y="282"/>
                    <a:pt x="180" y="281"/>
                    <a:pt x="186" y="281"/>
                  </a:cubicBezTo>
                  <a:cubicBezTo>
                    <a:pt x="366" y="261"/>
                    <a:pt x="542" y="244"/>
                    <a:pt x="704" y="244"/>
                  </a:cubicBezTo>
                  <a:cubicBezTo>
                    <a:pt x="930" y="244"/>
                    <a:pt x="1132" y="276"/>
                    <a:pt x="1288" y="376"/>
                  </a:cubicBezTo>
                  <a:cubicBezTo>
                    <a:pt x="1307" y="386"/>
                    <a:pt x="1326" y="396"/>
                    <a:pt x="1345" y="396"/>
                  </a:cubicBezTo>
                  <a:cubicBezTo>
                    <a:pt x="1470" y="396"/>
                    <a:pt x="1518" y="233"/>
                    <a:pt x="1412" y="175"/>
                  </a:cubicBezTo>
                  <a:cubicBezTo>
                    <a:pt x="1210" y="42"/>
                    <a:pt x="966" y="0"/>
                    <a:pt x="7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314;p65">
              <a:extLst>
                <a:ext uri="{FF2B5EF4-FFF2-40B4-BE49-F238E27FC236}">
                  <a16:creationId xmlns:a16="http://schemas.microsoft.com/office/drawing/2014/main" xmlns="" id="{0EC00B0F-4BA8-4EBB-A4B5-0FA270A3A9A3}"/>
                </a:ext>
              </a:extLst>
            </p:cNvPr>
            <p:cNvSpPr/>
            <p:nvPr/>
          </p:nvSpPr>
          <p:spPr>
            <a:xfrm>
              <a:off x="2638864" y="3680392"/>
              <a:ext cx="766987" cy="397311"/>
            </a:xfrm>
            <a:custGeom>
              <a:avLst/>
              <a:gdLst/>
              <a:ahLst/>
              <a:cxnLst/>
              <a:rect l="l" t="t" r="r" b="b"/>
              <a:pathLst>
                <a:path w="13183" h="6829" extrusionOk="0">
                  <a:moveTo>
                    <a:pt x="1341" y="1"/>
                  </a:moveTo>
                  <a:cubicBezTo>
                    <a:pt x="1341" y="1"/>
                    <a:pt x="29" y="3631"/>
                    <a:pt x="10" y="3967"/>
                  </a:cubicBezTo>
                  <a:cubicBezTo>
                    <a:pt x="0" y="4312"/>
                    <a:pt x="163" y="6467"/>
                    <a:pt x="240" y="6573"/>
                  </a:cubicBezTo>
                  <a:cubicBezTo>
                    <a:pt x="303" y="6660"/>
                    <a:pt x="829" y="6805"/>
                    <a:pt x="1607" y="6805"/>
                  </a:cubicBezTo>
                  <a:cubicBezTo>
                    <a:pt x="1773" y="6805"/>
                    <a:pt x="1950" y="6799"/>
                    <a:pt x="2136" y="6783"/>
                  </a:cubicBezTo>
                  <a:cubicBezTo>
                    <a:pt x="3200" y="6697"/>
                    <a:pt x="3487" y="6381"/>
                    <a:pt x="3487" y="6381"/>
                  </a:cubicBezTo>
                  <a:lnTo>
                    <a:pt x="3621" y="4992"/>
                  </a:lnTo>
                  <a:lnTo>
                    <a:pt x="5959" y="3670"/>
                  </a:lnTo>
                  <a:cubicBezTo>
                    <a:pt x="5959" y="3670"/>
                    <a:pt x="7645" y="4829"/>
                    <a:pt x="8143" y="5193"/>
                  </a:cubicBezTo>
                  <a:cubicBezTo>
                    <a:pt x="8632" y="5567"/>
                    <a:pt x="10203" y="6726"/>
                    <a:pt x="10481" y="6812"/>
                  </a:cubicBezTo>
                  <a:cubicBezTo>
                    <a:pt x="10520" y="6823"/>
                    <a:pt x="10578" y="6828"/>
                    <a:pt x="10652" y="6828"/>
                  </a:cubicBezTo>
                  <a:cubicBezTo>
                    <a:pt x="11090" y="6828"/>
                    <a:pt x="12053" y="6643"/>
                    <a:pt x="12454" y="6381"/>
                  </a:cubicBezTo>
                  <a:cubicBezTo>
                    <a:pt x="12761" y="6151"/>
                    <a:pt x="13010" y="5864"/>
                    <a:pt x="13182" y="5528"/>
                  </a:cubicBezTo>
                  <a:lnTo>
                    <a:pt x="12052" y="3612"/>
                  </a:lnTo>
                  <a:cubicBezTo>
                    <a:pt x="12052" y="3612"/>
                    <a:pt x="12263" y="1600"/>
                    <a:pt x="118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315;p65">
              <a:extLst>
                <a:ext uri="{FF2B5EF4-FFF2-40B4-BE49-F238E27FC236}">
                  <a16:creationId xmlns:a16="http://schemas.microsoft.com/office/drawing/2014/main" xmlns="" id="{D3582247-59A2-48B9-8D84-D342B839C55C}"/>
                </a:ext>
              </a:extLst>
            </p:cNvPr>
            <p:cNvSpPr/>
            <p:nvPr/>
          </p:nvSpPr>
          <p:spPr>
            <a:xfrm>
              <a:off x="2632173" y="3673701"/>
              <a:ext cx="781474" cy="411391"/>
            </a:xfrm>
            <a:custGeom>
              <a:avLst/>
              <a:gdLst/>
              <a:ahLst/>
              <a:cxnLst/>
              <a:rect l="l" t="t" r="r" b="b"/>
              <a:pathLst>
                <a:path w="13432" h="7071" extrusionOk="0">
                  <a:moveTo>
                    <a:pt x="11841" y="250"/>
                  </a:moveTo>
                  <a:cubicBezTo>
                    <a:pt x="12234" y="1792"/>
                    <a:pt x="12042" y="3699"/>
                    <a:pt x="12042" y="3718"/>
                  </a:cubicBezTo>
                  <a:cubicBezTo>
                    <a:pt x="12042" y="3746"/>
                    <a:pt x="12042" y="3775"/>
                    <a:pt x="12062" y="3794"/>
                  </a:cubicBezTo>
                  <a:lnTo>
                    <a:pt x="13163" y="5653"/>
                  </a:lnTo>
                  <a:cubicBezTo>
                    <a:pt x="13000" y="5950"/>
                    <a:pt x="12771" y="6199"/>
                    <a:pt x="12502" y="6400"/>
                  </a:cubicBezTo>
                  <a:cubicBezTo>
                    <a:pt x="12123" y="6656"/>
                    <a:pt x="11170" y="6826"/>
                    <a:pt x="10771" y="6826"/>
                  </a:cubicBezTo>
                  <a:cubicBezTo>
                    <a:pt x="10706" y="6826"/>
                    <a:pt x="10655" y="6822"/>
                    <a:pt x="10625" y="6812"/>
                  </a:cubicBezTo>
                  <a:cubicBezTo>
                    <a:pt x="10404" y="6745"/>
                    <a:pt x="9034" y="5758"/>
                    <a:pt x="8325" y="5222"/>
                  </a:cubicBezTo>
                  <a:cubicBezTo>
                    <a:pt x="7837" y="4848"/>
                    <a:pt x="6208" y="3737"/>
                    <a:pt x="6141" y="3699"/>
                  </a:cubicBezTo>
                  <a:cubicBezTo>
                    <a:pt x="6122" y="3679"/>
                    <a:pt x="6093" y="3670"/>
                    <a:pt x="6074" y="3670"/>
                  </a:cubicBezTo>
                  <a:cubicBezTo>
                    <a:pt x="6045" y="3670"/>
                    <a:pt x="6026" y="3679"/>
                    <a:pt x="6007" y="3689"/>
                  </a:cubicBezTo>
                  <a:lnTo>
                    <a:pt x="3669" y="5011"/>
                  </a:lnTo>
                  <a:cubicBezTo>
                    <a:pt x="3641" y="5030"/>
                    <a:pt x="3612" y="5059"/>
                    <a:pt x="3612" y="5097"/>
                  </a:cubicBezTo>
                  <a:lnTo>
                    <a:pt x="3478" y="6448"/>
                  </a:lnTo>
                  <a:cubicBezTo>
                    <a:pt x="3391" y="6515"/>
                    <a:pt x="3056" y="6716"/>
                    <a:pt x="2242" y="6793"/>
                  </a:cubicBezTo>
                  <a:cubicBezTo>
                    <a:pt x="2067" y="6806"/>
                    <a:pt x="1901" y="6812"/>
                    <a:pt x="1745" y="6812"/>
                  </a:cubicBezTo>
                  <a:cubicBezTo>
                    <a:pt x="1018" y="6812"/>
                    <a:pt x="529" y="6685"/>
                    <a:pt x="450" y="6630"/>
                  </a:cubicBezTo>
                  <a:cubicBezTo>
                    <a:pt x="383" y="6410"/>
                    <a:pt x="230" y="4475"/>
                    <a:pt x="249" y="4101"/>
                  </a:cubicBezTo>
                  <a:cubicBezTo>
                    <a:pt x="259" y="3861"/>
                    <a:pt x="1016" y="1696"/>
                    <a:pt x="1543" y="250"/>
                  </a:cubicBezTo>
                  <a:close/>
                  <a:moveTo>
                    <a:pt x="1456" y="1"/>
                  </a:moveTo>
                  <a:cubicBezTo>
                    <a:pt x="1408" y="10"/>
                    <a:pt x="1360" y="39"/>
                    <a:pt x="1351" y="87"/>
                  </a:cubicBezTo>
                  <a:cubicBezTo>
                    <a:pt x="1207" y="460"/>
                    <a:pt x="29" y="3737"/>
                    <a:pt x="10" y="4091"/>
                  </a:cubicBezTo>
                  <a:cubicBezTo>
                    <a:pt x="0" y="4293"/>
                    <a:pt x="134" y="6601"/>
                    <a:pt x="259" y="6764"/>
                  </a:cubicBezTo>
                  <a:cubicBezTo>
                    <a:pt x="367" y="6918"/>
                    <a:pt x="970" y="7048"/>
                    <a:pt x="1705" y="7048"/>
                  </a:cubicBezTo>
                  <a:cubicBezTo>
                    <a:pt x="1884" y="7048"/>
                    <a:pt x="2071" y="7040"/>
                    <a:pt x="2261" y="7023"/>
                  </a:cubicBezTo>
                  <a:cubicBezTo>
                    <a:pt x="3344" y="6937"/>
                    <a:pt x="3660" y="6621"/>
                    <a:pt x="3688" y="6582"/>
                  </a:cubicBezTo>
                  <a:cubicBezTo>
                    <a:pt x="3708" y="6563"/>
                    <a:pt x="3717" y="6534"/>
                    <a:pt x="3717" y="6515"/>
                  </a:cubicBezTo>
                  <a:lnTo>
                    <a:pt x="3851" y="5184"/>
                  </a:lnTo>
                  <a:lnTo>
                    <a:pt x="6064" y="3938"/>
                  </a:lnTo>
                  <a:cubicBezTo>
                    <a:pt x="6371" y="4149"/>
                    <a:pt x="7751" y="5088"/>
                    <a:pt x="8182" y="5413"/>
                  </a:cubicBezTo>
                  <a:cubicBezTo>
                    <a:pt x="8201" y="5433"/>
                    <a:pt x="10213" y="6937"/>
                    <a:pt x="10558" y="7042"/>
                  </a:cubicBezTo>
                  <a:cubicBezTo>
                    <a:pt x="10634" y="7061"/>
                    <a:pt x="10711" y="7071"/>
                    <a:pt x="10787" y="7071"/>
                  </a:cubicBezTo>
                  <a:cubicBezTo>
                    <a:pt x="11276" y="7071"/>
                    <a:pt x="12234" y="6870"/>
                    <a:pt x="12636" y="6611"/>
                  </a:cubicBezTo>
                  <a:cubicBezTo>
                    <a:pt x="12953" y="6371"/>
                    <a:pt x="13221" y="6065"/>
                    <a:pt x="13412" y="5710"/>
                  </a:cubicBezTo>
                  <a:cubicBezTo>
                    <a:pt x="13432" y="5672"/>
                    <a:pt x="13432" y="5624"/>
                    <a:pt x="13412" y="5586"/>
                  </a:cubicBezTo>
                  <a:lnTo>
                    <a:pt x="12292" y="3708"/>
                  </a:lnTo>
                  <a:cubicBezTo>
                    <a:pt x="12320" y="3411"/>
                    <a:pt x="12464" y="1591"/>
                    <a:pt x="12062" y="96"/>
                  </a:cubicBezTo>
                  <a:cubicBezTo>
                    <a:pt x="12042" y="39"/>
                    <a:pt x="11995" y="1"/>
                    <a:pt x="11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316;p65">
              <a:extLst>
                <a:ext uri="{FF2B5EF4-FFF2-40B4-BE49-F238E27FC236}">
                  <a16:creationId xmlns:a16="http://schemas.microsoft.com/office/drawing/2014/main" xmlns="" id="{33E69496-25F8-4864-82C7-C2754165EB6C}"/>
                </a:ext>
              </a:extLst>
            </p:cNvPr>
            <p:cNvSpPr/>
            <p:nvPr/>
          </p:nvSpPr>
          <p:spPr>
            <a:xfrm>
              <a:off x="2786004" y="3951632"/>
              <a:ext cx="71387" cy="25890"/>
            </a:xfrm>
            <a:custGeom>
              <a:avLst/>
              <a:gdLst/>
              <a:ahLst/>
              <a:cxnLst/>
              <a:rect l="l" t="t" r="r" b="b"/>
              <a:pathLst>
                <a:path w="1227" h="445" extrusionOk="0">
                  <a:moveTo>
                    <a:pt x="79" y="1"/>
                  </a:moveTo>
                  <a:cubicBezTo>
                    <a:pt x="54" y="1"/>
                    <a:pt x="34" y="11"/>
                    <a:pt x="19" y="33"/>
                  </a:cubicBezTo>
                  <a:cubicBezTo>
                    <a:pt x="0" y="62"/>
                    <a:pt x="19" y="100"/>
                    <a:pt x="48" y="119"/>
                  </a:cubicBezTo>
                  <a:cubicBezTo>
                    <a:pt x="201" y="205"/>
                    <a:pt x="374" y="282"/>
                    <a:pt x="546" y="339"/>
                  </a:cubicBezTo>
                  <a:cubicBezTo>
                    <a:pt x="633" y="368"/>
                    <a:pt x="719" y="397"/>
                    <a:pt x="815" y="416"/>
                  </a:cubicBezTo>
                  <a:cubicBezTo>
                    <a:pt x="910" y="435"/>
                    <a:pt x="1006" y="445"/>
                    <a:pt x="1102" y="445"/>
                  </a:cubicBezTo>
                  <a:lnTo>
                    <a:pt x="1112" y="445"/>
                  </a:lnTo>
                  <a:cubicBezTo>
                    <a:pt x="1179" y="435"/>
                    <a:pt x="1227" y="378"/>
                    <a:pt x="1217" y="311"/>
                  </a:cubicBezTo>
                  <a:cubicBezTo>
                    <a:pt x="1208" y="249"/>
                    <a:pt x="1159" y="204"/>
                    <a:pt x="1100" y="204"/>
                  </a:cubicBezTo>
                  <a:cubicBezTo>
                    <a:pt x="1094" y="204"/>
                    <a:pt x="1089" y="205"/>
                    <a:pt x="1083" y="205"/>
                  </a:cubicBezTo>
                  <a:cubicBezTo>
                    <a:pt x="1044" y="210"/>
                    <a:pt x="1004" y="213"/>
                    <a:pt x="963" y="213"/>
                  </a:cubicBezTo>
                  <a:cubicBezTo>
                    <a:pt x="922" y="213"/>
                    <a:pt x="882" y="210"/>
                    <a:pt x="843" y="205"/>
                  </a:cubicBezTo>
                  <a:cubicBezTo>
                    <a:pt x="757" y="196"/>
                    <a:pt x="671" y="186"/>
                    <a:pt x="594" y="167"/>
                  </a:cubicBezTo>
                  <a:cubicBezTo>
                    <a:pt x="422" y="129"/>
                    <a:pt x="259" y="71"/>
                    <a:pt x="106" y="4"/>
                  </a:cubicBezTo>
                  <a:cubicBezTo>
                    <a:pt x="96" y="2"/>
                    <a:pt x="87" y="1"/>
                    <a:pt x="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317;p65">
              <a:extLst>
                <a:ext uri="{FF2B5EF4-FFF2-40B4-BE49-F238E27FC236}">
                  <a16:creationId xmlns:a16="http://schemas.microsoft.com/office/drawing/2014/main" xmlns="" id="{39DB2A8E-3CE4-44FB-9D34-27E9EBC5AB57}"/>
                </a:ext>
              </a:extLst>
            </p:cNvPr>
            <p:cNvSpPr/>
            <p:nvPr/>
          </p:nvSpPr>
          <p:spPr>
            <a:xfrm>
              <a:off x="2907487" y="3847954"/>
              <a:ext cx="86455" cy="52886"/>
            </a:xfrm>
            <a:custGeom>
              <a:avLst/>
              <a:gdLst/>
              <a:ahLst/>
              <a:cxnLst/>
              <a:rect l="l" t="t" r="r" b="b"/>
              <a:pathLst>
                <a:path w="1486" h="909" extrusionOk="0">
                  <a:moveTo>
                    <a:pt x="74" y="1"/>
                  </a:moveTo>
                  <a:cubicBezTo>
                    <a:pt x="50" y="1"/>
                    <a:pt x="27" y="11"/>
                    <a:pt x="20" y="33"/>
                  </a:cubicBezTo>
                  <a:cubicBezTo>
                    <a:pt x="1" y="62"/>
                    <a:pt x="10" y="100"/>
                    <a:pt x="39" y="119"/>
                  </a:cubicBezTo>
                  <a:cubicBezTo>
                    <a:pt x="461" y="359"/>
                    <a:pt x="882" y="627"/>
                    <a:pt x="1275" y="895"/>
                  </a:cubicBezTo>
                  <a:lnTo>
                    <a:pt x="1284" y="895"/>
                  </a:lnTo>
                  <a:cubicBezTo>
                    <a:pt x="1302" y="904"/>
                    <a:pt x="1322" y="908"/>
                    <a:pt x="1341" y="908"/>
                  </a:cubicBezTo>
                  <a:cubicBezTo>
                    <a:pt x="1385" y="908"/>
                    <a:pt x="1428" y="887"/>
                    <a:pt x="1447" y="847"/>
                  </a:cubicBezTo>
                  <a:cubicBezTo>
                    <a:pt x="1486" y="790"/>
                    <a:pt x="1467" y="723"/>
                    <a:pt x="1409" y="684"/>
                  </a:cubicBezTo>
                  <a:cubicBezTo>
                    <a:pt x="978" y="445"/>
                    <a:pt x="547" y="215"/>
                    <a:pt x="97" y="4"/>
                  </a:cubicBezTo>
                  <a:cubicBezTo>
                    <a:pt x="89" y="2"/>
                    <a:pt x="82" y="1"/>
                    <a:pt x="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318;p65">
              <a:extLst>
                <a:ext uri="{FF2B5EF4-FFF2-40B4-BE49-F238E27FC236}">
                  <a16:creationId xmlns:a16="http://schemas.microsoft.com/office/drawing/2014/main" xmlns="" id="{A475A98C-9236-44EC-9E2E-D2B0DF9753BD}"/>
                </a:ext>
              </a:extLst>
            </p:cNvPr>
            <p:cNvSpPr/>
            <p:nvPr/>
          </p:nvSpPr>
          <p:spPr>
            <a:xfrm>
              <a:off x="2657773" y="3688188"/>
              <a:ext cx="245869" cy="162264"/>
            </a:xfrm>
            <a:custGeom>
              <a:avLst/>
              <a:gdLst/>
              <a:ahLst/>
              <a:cxnLst/>
              <a:rect l="l" t="t" r="r" b="b"/>
              <a:pathLst>
                <a:path w="4226" h="2789" extrusionOk="0">
                  <a:moveTo>
                    <a:pt x="691" y="1"/>
                  </a:moveTo>
                  <a:lnTo>
                    <a:pt x="1" y="1217"/>
                  </a:lnTo>
                  <a:cubicBezTo>
                    <a:pt x="1" y="1217"/>
                    <a:pt x="1725" y="2626"/>
                    <a:pt x="2386" y="2789"/>
                  </a:cubicBezTo>
                  <a:cubicBezTo>
                    <a:pt x="3670" y="2185"/>
                    <a:pt x="4226" y="786"/>
                    <a:pt x="4226" y="786"/>
                  </a:cubicBezTo>
                  <a:lnTo>
                    <a:pt x="69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319;p65">
              <a:extLst>
                <a:ext uri="{FF2B5EF4-FFF2-40B4-BE49-F238E27FC236}">
                  <a16:creationId xmlns:a16="http://schemas.microsoft.com/office/drawing/2014/main" xmlns="" id="{02C607C1-CA64-432E-B2DC-C3B67DADFEB5}"/>
                </a:ext>
              </a:extLst>
            </p:cNvPr>
            <p:cNvSpPr/>
            <p:nvPr/>
          </p:nvSpPr>
          <p:spPr>
            <a:xfrm>
              <a:off x="2649976" y="3681730"/>
              <a:ext cx="260356" cy="175645"/>
            </a:xfrm>
            <a:custGeom>
              <a:avLst/>
              <a:gdLst/>
              <a:ahLst/>
              <a:cxnLst/>
              <a:rect l="l" t="t" r="r" b="b"/>
              <a:pathLst>
                <a:path w="4475" h="3019" extrusionOk="0">
                  <a:moveTo>
                    <a:pt x="882" y="255"/>
                  </a:moveTo>
                  <a:lnTo>
                    <a:pt x="4187" y="983"/>
                  </a:lnTo>
                  <a:cubicBezTo>
                    <a:pt x="4024" y="1328"/>
                    <a:pt x="3488" y="2296"/>
                    <a:pt x="2511" y="2775"/>
                  </a:cubicBezTo>
                  <a:cubicBezTo>
                    <a:pt x="1936" y="2603"/>
                    <a:pt x="623" y="1568"/>
                    <a:pt x="288" y="1300"/>
                  </a:cubicBezTo>
                  <a:lnTo>
                    <a:pt x="882" y="255"/>
                  </a:lnTo>
                  <a:close/>
                  <a:moveTo>
                    <a:pt x="818" y="0"/>
                  </a:moveTo>
                  <a:cubicBezTo>
                    <a:pt x="776" y="0"/>
                    <a:pt x="742" y="26"/>
                    <a:pt x="719" y="64"/>
                  </a:cubicBezTo>
                  <a:lnTo>
                    <a:pt x="29" y="1271"/>
                  </a:lnTo>
                  <a:cubicBezTo>
                    <a:pt x="1" y="1319"/>
                    <a:pt x="20" y="1386"/>
                    <a:pt x="58" y="1424"/>
                  </a:cubicBezTo>
                  <a:cubicBezTo>
                    <a:pt x="135" y="1482"/>
                    <a:pt x="1811" y="2852"/>
                    <a:pt x="2492" y="3014"/>
                  </a:cubicBezTo>
                  <a:lnTo>
                    <a:pt x="2520" y="3014"/>
                  </a:lnTo>
                  <a:cubicBezTo>
                    <a:pt x="2523" y="3018"/>
                    <a:pt x="2528" y="3019"/>
                    <a:pt x="2532" y="3019"/>
                  </a:cubicBezTo>
                  <a:cubicBezTo>
                    <a:pt x="2542" y="3019"/>
                    <a:pt x="2552" y="3014"/>
                    <a:pt x="2559" y="3014"/>
                  </a:cubicBezTo>
                  <a:cubicBezTo>
                    <a:pt x="3881" y="2401"/>
                    <a:pt x="4446" y="1003"/>
                    <a:pt x="4465" y="945"/>
                  </a:cubicBezTo>
                  <a:cubicBezTo>
                    <a:pt x="4475" y="907"/>
                    <a:pt x="4475" y="868"/>
                    <a:pt x="4465" y="840"/>
                  </a:cubicBezTo>
                  <a:cubicBezTo>
                    <a:pt x="4446" y="811"/>
                    <a:pt x="4417" y="792"/>
                    <a:pt x="4388" y="782"/>
                  </a:cubicBezTo>
                  <a:lnTo>
                    <a:pt x="853" y="6"/>
                  </a:lnTo>
                  <a:cubicBezTo>
                    <a:pt x="841" y="2"/>
                    <a:pt x="829" y="0"/>
                    <a:pt x="8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320;p65">
              <a:extLst>
                <a:ext uri="{FF2B5EF4-FFF2-40B4-BE49-F238E27FC236}">
                  <a16:creationId xmlns:a16="http://schemas.microsoft.com/office/drawing/2014/main" xmlns="" id="{A2EBCE73-6E24-4581-842A-5E507004BB04}"/>
                </a:ext>
              </a:extLst>
            </p:cNvPr>
            <p:cNvSpPr/>
            <p:nvPr/>
          </p:nvSpPr>
          <p:spPr>
            <a:xfrm>
              <a:off x="2958803" y="3680974"/>
              <a:ext cx="404700" cy="176169"/>
            </a:xfrm>
            <a:custGeom>
              <a:avLst/>
              <a:gdLst/>
              <a:ahLst/>
              <a:cxnLst/>
              <a:rect l="l" t="t" r="r" b="b"/>
              <a:pathLst>
                <a:path w="6956" h="3028" extrusionOk="0">
                  <a:moveTo>
                    <a:pt x="6323" y="0"/>
                  </a:moveTo>
                  <a:lnTo>
                    <a:pt x="0" y="843"/>
                  </a:lnTo>
                  <a:cubicBezTo>
                    <a:pt x="268" y="1686"/>
                    <a:pt x="757" y="2443"/>
                    <a:pt x="1418" y="3027"/>
                  </a:cubicBezTo>
                  <a:cubicBezTo>
                    <a:pt x="3660" y="2750"/>
                    <a:pt x="6658" y="1792"/>
                    <a:pt x="6955" y="1581"/>
                  </a:cubicBezTo>
                  <a:lnTo>
                    <a:pt x="63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321;p65">
              <a:extLst>
                <a:ext uri="{FF2B5EF4-FFF2-40B4-BE49-F238E27FC236}">
                  <a16:creationId xmlns:a16="http://schemas.microsoft.com/office/drawing/2014/main" xmlns="" id="{72038D48-C255-4075-BBB9-8E63FB28A2D2}"/>
                </a:ext>
              </a:extLst>
            </p:cNvPr>
            <p:cNvSpPr/>
            <p:nvPr/>
          </p:nvSpPr>
          <p:spPr>
            <a:xfrm>
              <a:off x="2950949" y="3673643"/>
              <a:ext cx="420351" cy="190772"/>
            </a:xfrm>
            <a:custGeom>
              <a:avLst/>
              <a:gdLst/>
              <a:ahLst/>
              <a:cxnLst/>
              <a:rect l="l" t="t" r="r" b="b"/>
              <a:pathLst>
                <a:path w="7225" h="3279" extrusionOk="0">
                  <a:moveTo>
                    <a:pt x="6381" y="251"/>
                  </a:moveTo>
                  <a:lnTo>
                    <a:pt x="6937" y="1649"/>
                  </a:lnTo>
                  <a:cubicBezTo>
                    <a:pt x="6401" y="1898"/>
                    <a:pt x="3737" y="2751"/>
                    <a:pt x="1582" y="3029"/>
                  </a:cubicBezTo>
                  <a:cubicBezTo>
                    <a:pt x="1007" y="2492"/>
                    <a:pt x="557" y="1822"/>
                    <a:pt x="288" y="1075"/>
                  </a:cubicBezTo>
                  <a:lnTo>
                    <a:pt x="6381" y="251"/>
                  </a:lnTo>
                  <a:close/>
                  <a:moveTo>
                    <a:pt x="6464" y="0"/>
                  </a:moveTo>
                  <a:cubicBezTo>
                    <a:pt x="6459" y="0"/>
                    <a:pt x="6453" y="1"/>
                    <a:pt x="6448" y="2"/>
                  </a:cubicBezTo>
                  <a:lnTo>
                    <a:pt x="116" y="854"/>
                  </a:lnTo>
                  <a:cubicBezTo>
                    <a:pt x="78" y="854"/>
                    <a:pt x="49" y="873"/>
                    <a:pt x="30" y="902"/>
                  </a:cubicBezTo>
                  <a:cubicBezTo>
                    <a:pt x="11" y="931"/>
                    <a:pt x="1" y="969"/>
                    <a:pt x="11" y="998"/>
                  </a:cubicBezTo>
                  <a:cubicBezTo>
                    <a:pt x="30" y="1046"/>
                    <a:pt x="327" y="2195"/>
                    <a:pt x="1467" y="3240"/>
                  </a:cubicBezTo>
                  <a:cubicBezTo>
                    <a:pt x="1486" y="3268"/>
                    <a:pt x="1515" y="3278"/>
                    <a:pt x="1543" y="3278"/>
                  </a:cubicBezTo>
                  <a:lnTo>
                    <a:pt x="1563" y="3278"/>
                  </a:lnTo>
                  <a:cubicBezTo>
                    <a:pt x="3862" y="2981"/>
                    <a:pt x="6841" y="2023"/>
                    <a:pt x="7157" y="1803"/>
                  </a:cubicBezTo>
                  <a:cubicBezTo>
                    <a:pt x="7205" y="1774"/>
                    <a:pt x="7224" y="1716"/>
                    <a:pt x="7196" y="1659"/>
                  </a:cubicBezTo>
                  <a:lnTo>
                    <a:pt x="6573" y="78"/>
                  </a:lnTo>
                  <a:cubicBezTo>
                    <a:pt x="6556" y="35"/>
                    <a:pt x="6508" y="0"/>
                    <a:pt x="64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322;p65">
              <a:extLst>
                <a:ext uri="{FF2B5EF4-FFF2-40B4-BE49-F238E27FC236}">
                  <a16:creationId xmlns:a16="http://schemas.microsoft.com/office/drawing/2014/main" xmlns="" id="{DCBE164A-0024-4A14-9A7F-7EB4151389B0}"/>
                </a:ext>
              </a:extLst>
            </p:cNvPr>
            <p:cNvSpPr/>
            <p:nvPr/>
          </p:nvSpPr>
          <p:spPr>
            <a:xfrm>
              <a:off x="2604304" y="3208310"/>
              <a:ext cx="256981" cy="289387"/>
            </a:xfrm>
            <a:custGeom>
              <a:avLst/>
              <a:gdLst/>
              <a:ahLst/>
              <a:cxnLst/>
              <a:rect l="l" t="t" r="r" b="b"/>
              <a:pathLst>
                <a:path w="4417" h="4974" extrusionOk="0">
                  <a:moveTo>
                    <a:pt x="3468" y="0"/>
                  </a:moveTo>
                  <a:cubicBezTo>
                    <a:pt x="3468" y="0"/>
                    <a:pt x="1610" y="1514"/>
                    <a:pt x="738" y="2491"/>
                  </a:cubicBezTo>
                  <a:cubicBezTo>
                    <a:pt x="0" y="3318"/>
                    <a:pt x="230" y="4973"/>
                    <a:pt x="1325" y="4973"/>
                  </a:cubicBezTo>
                  <a:cubicBezTo>
                    <a:pt x="1510" y="4973"/>
                    <a:pt x="1720" y="4926"/>
                    <a:pt x="1954" y="4819"/>
                  </a:cubicBezTo>
                  <a:cubicBezTo>
                    <a:pt x="3574" y="4081"/>
                    <a:pt x="4417" y="3267"/>
                    <a:pt x="4417" y="3267"/>
                  </a:cubicBezTo>
                  <a:lnTo>
                    <a:pt x="3468" y="0"/>
                  </a:lnTo>
                  <a:close/>
                </a:path>
              </a:pathLst>
            </a:custGeom>
            <a:solidFill>
              <a:srgbClr val="C559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323;p65">
              <a:extLst>
                <a:ext uri="{FF2B5EF4-FFF2-40B4-BE49-F238E27FC236}">
                  <a16:creationId xmlns:a16="http://schemas.microsoft.com/office/drawing/2014/main" xmlns="" id="{5B554E52-32E4-4026-A06D-A21472FA93EE}"/>
                </a:ext>
              </a:extLst>
            </p:cNvPr>
            <p:cNvSpPr/>
            <p:nvPr/>
          </p:nvSpPr>
          <p:spPr>
            <a:xfrm>
              <a:off x="2606515" y="3201096"/>
              <a:ext cx="262043" cy="303234"/>
            </a:xfrm>
            <a:custGeom>
              <a:avLst/>
              <a:gdLst/>
              <a:ahLst/>
              <a:cxnLst/>
              <a:rect l="l" t="t" r="r" b="b"/>
              <a:pathLst>
                <a:path w="4504" h="5212" extrusionOk="0">
                  <a:moveTo>
                    <a:pt x="3363" y="335"/>
                  </a:moveTo>
                  <a:lnTo>
                    <a:pt x="4235" y="3353"/>
                  </a:lnTo>
                  <a:cubicBezTo>
                    <a:pt x="3516" y="3956"/>
                    <a:pt x="2721" y="4454"/>
                    <a:pt x="1869" y="4828"/>
                  </a:cubicBezTo>
                  <a:cubicBezTo>
                    <a:pt x="1658" y="4927"/>
                    <a:pt x="1462" y="4976"/>
                    <a:pt x="1285" y="4976"/>
                  </a:cubicBezTo>
                  <a:cubicBezTo>
                    <a:pt x="1018" y="4976"/>
                    <a:pt x="794" y="4865"/>
                    <a:pt x="633" y="4646"/>
                  </a:cubicBezTo>
                  <a:cubicBezTo>
                    <a:pt x="259" y="4138"/>
                    <a:pt x="336" y="3209"/>
                    <a:pt x="796" y="2692"/>
                  </a:cubicBezTo>
                  <a:cubicBezTo>
                    <a:pt x="1504" y="1887"/>
                    <a:pt x="2922" y="699"/>
                    <a:pt x="3363" y="335"/>
                  </a:cubicBezTo>
                  <a:close/>
                  <a:moveTo>
                    <a:pt x="3435" y="1"/>
                  </a:moveTo>
                  <a:cubicBezTo>
                    <a:pt x="3410" y="1"/>
                    <a:pt x="3385" y="9"/>
                    <a:pt x="3363" y="28"/>
                  </a:cubicBezTo>
                  <a:cubicBezTo>
                    <a:pt x="3344" y="47"/>
                    <a:pt x="1485" y="1561"/>
                    <a:pt x="614" y="2529"/>
                  </a:cubicBezTo>
                  <a:cubicBezTo>
                    <a:pt x="87" y="3132"/>
                    <a:pt x="0" y="4196"/>
                    <a:pt x="441" y="4790"/>
                  </a:cubicBezTo>
                  <a:cubicBezTo>
                    <a:pt x="627" y="5050"/>
                    <a:pt x="931" y="5212"/>
                    <a:pt x="1256" y="5212"/>
                  </a:cubicBezTo>
                  <a:cubicBezTo>
                    <a:pt x="1265" y="5212"/>
                    <a:pt x="1275" y="5211"/>
                    <a:pt x="1284" y="5211"/>
                  </a:cubicBezTo>
                  <a:cubicBezTo>
                    <a:pt x="1524" y="5211"/>
                    <a:pt x="1754" y="5154"/>
                    <a:pt x="1964" y="5048"/>
                  </a:cubicBezTo>
                  <a:cubicBezTo>
                    <a:pt x="3583" y="4311"/>
                    <a:pt x="4426" y="3515"/>
                    <a:pt x="4455" y="3477"/>
                  </a:cubicBezTo>
                  <a:cubicBezTo>
                    <a:pt x="4484" y="3448"/>
                    <a:pt x="4503" y="3400"/>
                    <a:pt x="4494" y="3362"/>
                  </a:cubicBezTo>
                  <a:lnTo>
                    <a:pt x="3555" y="95"/>
                  </a:lnTo>
                  <a:cubicBezTo>
                    <a:pt x="3535" y="37"/>
                    <a:pt x="3486" y="1"/>
                    <a:pt x="3435" y="1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324;p65">
              <a:extLst>
                <a:ext uri="{FF2B5EF4-FFF2-40B4-BE49-F238E27FC236}">
                  <a16:creationId xmlns:a16="http://schemas.microsoft.com/office/drawing/2014/main" xmlns="" id="{76BBDCE1-8470-4A60-A3D7-20268EA33B71}"/>
                </a:ext>
              </a:extLst>
            </p:cNvPr>
            <p:cNvSpPr/>
            <p:nvPr/>
          </p:nvSpPr>
          <p:spPr>
            <a:xfrm>
              <a:off x="2685118" y="3122435"/>
              <a:ext cx="662787" cy="636198"/>
            </a:xfrm>
            <a:custGeom>
              <a:avLst/>
              <a:gdLst/>
              <a:ahLst/>
              <a:cxnLst/>
              <a:rect l="l" t="t" r="r" b="b"/>
              <a:pathLst>
                <a:path w="11392" h="10935" extrusionOk="0">
                  <a:moveTo>
                    <a:pt x="7307" y="0"/>
                  </a:moveTo>
                  <a:cubicBezTo>
                    <a:pt x="6152" y="0"/>
                    <a:pt x="4998" y="163"/>
                    <a:pt x="3899" y="480"/>
                  </a:cubicBezTo>
                  <a:cubicBezTo>
                    <a:pt x="3899" y="480"/>
                    <a:pt x="2702" y="805"/>
                    <a:pt x="2079" y="1476"/>
                  </a:cubicBezTo>
                  <a:cubicBezTo>
                    <a:pt x="1456" y="3181"/>
                    <a:pt x="690" y="5318"/>
                    <a:pt x="230" y="9399"/>
                  </a:cubicBezTo>
                  <a:cubicBezTo>
                    <a:pt x="125" y="9533"/>
                    <a:pt x="0" y="9801"/>
                    <a:pt x="19" y="9859"/>
                  </a:cubicBezTo>
                  <a:cubicBezTo>
                    <a:pt x="39" y="9916"/>
                    <a:pt x="1121" y="10874"/>
                    <a:pt x="4771" y="10932"/>
                  </a:cubicBezTo>
                  <a:cubicBezTo>
                    <a:pt x="4885" y="10934"/>
                    <a:pt x="4999" y="10935"/>
                    <a:pt x="5111" y="10935"/>
                  </a:cubicBezTo>
                  <a:cubicBezTo>
                    <a:pt x="8591" y="10935"/>
                    <a:pt x="11316" y="9961"/>
                    <a:pt x="11353" y="9868"/>
                  </a:cubicBezTo>
                  <a:cubicBezTo>
                    <a:pt x="11391" y="9773"/>
                    <a:pt x="11238" y="9428"/>
                    <a:pt x="11238" y="9428"/>
                  </a:cubicBezTo>
                  <a:cubicBezTo>
                    <a:pt x="11238" y="9428"/>
                    <a:pt x="11161" y="3603"/>
                    <a:pt x="9676" y="1208"/>
                  </a:cubicBezTo>
                  <a:cubicBezTo>
                    <a:pt x="9092" y="537"/>
                    <a:pt x="7406" y="1"/>
                    <a:pt x="7406" y="1"/>
                  </a:cubicBezTo>
                  <a:cubicBezTo>
                    <a:pt x="7373" y="0"/>
                    <a:pt x="7340" y="0"/>
                    <a:pt x="7307" y="0"/>
                  </a:cubicBezTo>
                  <a:close/>
                </a:path>
              </a:pathLst>
            </a:custGeom>
            <a:solidFill>
              <a:srgbClr val="C559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325;p65">
              <a:extLst>
                <a:ext uri="{FF2B5EF4-FFF2-40B4-BE49-F238E27FC236}">
                  <a16:creationId xmlns:a16="http://schemas.microsoft.com/office/drawing/2014/main" xmlns="" id="{C7F5A755-C9B2-425B-8F2C-294CAC5B6E7B}"/>
                </a:ext>
              </a:extLst>
            </p:cNvPr>
            <p:cNvSpPr/>
            <p:nvPr/>
          </p:nvSpPr>
          <p:spPr>
            <a:xfrm>
              <a:off x="2676740" y="3115220"/>
              <a:ext cx="678379" cy="650511"/>
            </a:xfrm>
            <a:custGeom>
              <a:avLst/>
              <a:gdLst/>
              <a:ahLst/>
              <a:cxnLst/>
              <a:rect l="l" t="t" r="r" b="b"/>
              <a:pathLst>
                <a:path w="11660" h="11181" extrusionOk="0">
                  <a:moveTo>
                    <a:pt x="7432" y="249"/>
                  </a:moveTo>
                  <a:cubicBezTo>
                    <a:pt x="7465" y="249"/>
                    <a:pt x="7498" y="249"/>
                    <a:pt x="7531" y="249"/>
                  </a:cubicBezTo>
                  <a:cubicBezTo>
                    <a:pt x="7703" y="297"/>
                    <a:pt x="9188" y="814"/>
                    <a:pt x="9724" y="1408"/>
                  </a:cubicBezTo>
                  <a:cubicBezTo>
                    <a:pt x="11161" y="3746"/>
                    <a:pt x="11248" y="9494"/>
                    <a:pt x="11248" y="9552"/>
                  </a:cubicBezTo>
                  <a:cubicBezTo>
                    <a:pt x="11248" y="9571"/>
                    <a:pt x="11248" y="9590"/>
                    <a:pt x="11257" y="9600"/>
                  </a:cubicBezTo>
                  <a:cubicBezTo>
                    <a:pt x="11315" y="9705"/>
                    <a:pt x="11353" y="9810"/>
                    <a:pt x="11382" y="9925"/>
                  </a:cubicBezTo>
                  <a:cubicBezTo>
                    <a:pt x="11020" y="10120"/>
                    <a:pt x="8413" y="10944"/>
                    <a:pt x="5231" y="10944"/>
                  </a:cubicBezTo>
                  <a:cubicBezTo>
                    <a:pt x="5126" y="10944"/>
                    <a:pt x="5021" y="10943"/>
                    <a:pt x="4915" y="10941"/>
                  </a:cubicBezTo>
                  <a:cubicBezTo>
                    <a:pt x="1591" y="10883"/>
                    <a:pt x="460" y="10079"/>
                    <a:pt x="288" y="9935"/>
                  </a:cubicBezTo>
                  <a:cubicBezTo>
                    <a:pt x="326" y="9820"/>
                    <a:pt x="384" y="9705"/>
                    <a:pt x="460" y="9600"/>
                  </a:cubicBezTo>
                  <a:cubicBezTo>
                    <a:pt x="470" y="9580"/>
                    <a:pt x="480" y="9561"/>
                    <a:pt x="480" y="9542"/>
                  </a:cubicBezTo>
                  <a:cubicBezTo>
                    <a:pt x="949" y="5423"/>
                    <a:pt x="1744" y="3248"/>
                    <a:pt x="2329" y="1667"/>
                  </a:cubicBezTo>
                  <a:cubicBezTo>
                    <a:pt x="2903" y="1044"/>
                    <a:pt x="4053" y="728"/>
                    <a:pt x="4063" y="728"/>
                  </a:cubicBezTo>
                  <a:cubicBezTo>
                    <a:pt x="5162" y="412"/>
                    <a:pt x="6288" y="249"/>
                    <a:pt x="7432" y="249"/>
                  </a:cubicBezTo>
                  <a:close/>
                  <a:moveTo>
                    <a:pt x="7559" y="0"/>
                  </a:moveTo>
                  <a:cubicBezTo>
                    <a:pt x="6362" y="0"/>
                    <a:pt x="5164" y="163"/>
                    <a:pt x="4005" y="489"/>
                  </a:cubicBezTo>
                  <a:cubicBezTo>
                    <a:pt x="3938" y="508"/>
                    <a:pt x="2760" y="843"/>
                    <a:pt x="2137" y="1523"/>
                  </a:cubicBezTo>
                  <a:cubicBezTo>
                    <a:pt x="2127" y="1533"/>
                    <a:pt x="2118" y="1543"/>
                    <a:pt x="2118" y="1562"/>
                  </a:cubicBezTo>
                  <a:cubicBezTo>
                    <a:pt x="1524" y="3152"/>
                    <a:pt x="719" y="5336"/>
                    <a:pt x="259" y="9485"/>
                  </a:cubicBezTo>
                  <a:cubicBezTo>
                    <a:pt x="183" y="9580"/>
                    <a:pt x="1" y="9877"/>
                    <a:pt x="48" y="10021"/>
                  </a:cubicBezTo>
                  <a:cubicBezTo>
                    <a:pt x="96" y="10165"/>
                    <a:pt x="1246" y="11123"/>
                    <a:pt x="4906" y="11180"/>
                  </a:cubicBezTo>
                  <a:lnTo>
                    <a:pt x="5222" y="11180"/>
                  </a:lnTo>
                  <a:cubicBezTo>
                    <a:pt x="6688" y="11180"/>
                    <a:pt x="8144" y="11017"/>
                    <a:pt x="9581" y="10701"/>
                  </a:cubicBezTo>
                  <a:cubicBezTo>
                    <a:pt x="10213" y="10567"/>
                    <a:pt x="11535" y="10222"/>
                    <a:pt x="11612" y="10040"/>
                  </a:cubicBezTo>
                  <a:cubicBezTo>
                    <a:pt x="11660" y="9925"/>
                    <a:pt x="11573" y="9705"/>
                    <a:pt x="11497" y="9533"/>
                  </a:cubicBezTo>
                  <a:cubicBezTo>
                    <a:pt x="11487" y="9053"/>
                    <a:pt x="11372" y="3612"/>
                    <a:pt x="9926" y="1274"/>
                  </a:cubicBezTo>
                  <a:cubicBezTo>
                    <a:pt x="9926" y="1265"/>
                    <a:pt x="9916" y="1265"/>
                    <a:pt x="9916" y="1255"/>
                  </a:cubicBezTo>
                  <a:cubicBezTo>
                    <a:pt x="9313" y="565"/>
                    <a:pt x="7665" y="29"/>
                    <a:pt x="7598" y="10"/>
                  </a:cubicBezTo>
                  <a:cubicBezTo>
                    <a:pt x="7578" y="10"/>
                    <a:pt x="7569" y="0"/>
                    <a:pt x="75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326;p65">
              <a:extLst>
                <a:ext uri="{FF2B5EF4-FFF2-40B4-BE49-F238E27FC236}">
                  <a16:creationId xmlns:a16="http://schemas.microsoft.com/office/drawing/2014/main" xmlns="" id="{7022F856-D18A-4D94-876E-28FAA893492B}"/>
                </a:ext>
              </a:extLst>
            </p:cNvPr>
            <p:cNvSpPr/>
            <p:nvPr/>
          </p:nvSpPr>
          <p:spPr>
            <a:xfrm>
              <a:off x="2909756" y="3097359"/>
              <a:ext cx="206248" cy="92157"/>
            </a:xfrm>
            <a:custGeom>
              <a:avLst/>
              <a:gdLst/>
              <a:ahLst/>
              <a:cxnLst/>
              <a:rect l="l" t="t" r="r" b="b"/>
              <a:pathLst>
                <a:path w="3545" h="1584" extrusionOk="0">
                  <a:moveTo>
                    <a:pt x="3487" y="1"/>
                  </a:moveTo>
                  <a:lnTo>
                    <a:pt x="0" y="480"/>
                  </a:lnTo>
                  <a:lnTo>
                    <a:pt x="38" y="1131"/>
                  </a:lnTo>
                  <a:cubicBezTo>
                    <a:pt x="38" y="1131"/>
                    <a:pt x="21" y="1583"/>
                    <a:pt x="1240" y="1583"/>
                  </a:cubicBezTo>
                  <a:cubicBezTo>
                    <a:pt x="1288" y="1583"/>
                    <a:pt x="1337" y="1583"/>
                    <a:pt x="1389" y="1581"/>
                  </a:cubicBezTo>
                  <a:cubicBezTo>
                    <a:pt x="2204" y="1562"/>
                    <a:pt x="2980" y="1217"/>
                    <a:pt x="3545" y="623"/>
                  </a:cubicBezTo>
                  <a:lnTo>
                    <a:pt x="3487" y="1"/>
                  </a:lnTo>
                  <a:close/>
                </a:path>
              </a:pathLst>
            </a:custGeom>
            <a:solidFill>
              <a:srgbClr val="EFCD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327;p65">
              <a:extLst>
                <a:ext uri="{FF2B5EF4-FFF2-40B4-BE49-F238E27FC236}">
                  <a16:creationId xmlns:a16="http://schemas.microsoft.com/office/drawing/2014/main" xmlns="" id="{9C91DC7A-8CD3-4111-A186-81E72CFE76E4}"/>
                </a:ext>
              </a:extLst>
            </p:cNvPr>
            <p:cNvSpPr/>
            <p:nvPr/>
          </p:nvSpPr>
          <p:spPr>
            <a:xfrm>
              <a:off x="2903589" y="3090435"/>
              <a:ext cx="219688" cy="106178"/>
            </a:xfrm>
            <a:custGeom>
              <a:avLst/>
              <a:gdLst/>
              <a:ahLst/>
              <a:cxnLst/>
              <a:rect l="l" t="t" r="r" b="b"/>
              <a:pathLst>
                <a:path w="3776" h="1825" extrusionOk="0">
                  <a:moveTo>
                    <a:pt x="3488" y="254"/>
                  </a:moveTo>
                  <a:lnTo>
                    <a:pt x="3526" y="704"/>
                  </a:lnTo>
                  <a:cubicBezTo>
                    <a:pt x="2990" y="1240"/>
                    <a:pt x="2262" y="1557"/>
                    <a:pt x="1505" y="1585"/>
                  </a:cubicBezTo>
                  <a:cubicBezTo>
                    <a:pt x="1453" y="1587"/>
                    <a:pt x="1403" y="1588"/>
                    <a:pt x="1355" y="1588"/>
                  </a:cubicBezTo>
                  <a:cubicBezTo>
                    <a:pt x="484" y="1588"/>
                    <a:pt x="269" y="1350"/>
                    <a:pt x="269" y="1260"/>
                  </a:cubicBezTo>
                  <a:cubicBezTo>
                    <a:pt x="278" y="1250"/>
                    <a:pt x="278" y="1250"/>
                    <a:pt x="269" y="1250"/>
                  </a:cubicBezTo>
                  <a:lnTo>
                    <a:pt x="240" y="704"/>
                  </a:lnTo>
                  <a:lnTo>
                    <a:pt x="3488" y="254"/>
                  </a:lnTo>
                  <a:close/>
                  <a:moveTo>
                    <a:pt x="3608" y="1"/>
                  </a:moveTo>
                  <a:cubicBezTo>
                    <a:pt x="3600" y="1"/>
                    <a:pt x="3591" y="2"/>
                    <a:pt x="3584" y="5"/>
                  </a:cubicBezTo>
                  <a:lnTo>
                    <a:pt x="96" y="493"/>
                  </a:lnTo>
                  <a:cubicBezTo>
                    <a:pt x="39" y="503"/>
                    <a:pt x="1" y="551"/>
                    <a:pt x="1" y="608"/>
                  </a:cubicBezTo>
                  <a:lnTo>
                    <a:pt x="39" y="1260"/>
                  </a:lnTo>
                  <a:cubicBezTo>
                    <a:pt x="39" y="1355"/>
                    <a:pt x="87" y="1451"/>
                    <a:pt x="154" y="1518"/>
                  </a:cubicBezTo>
                  <a:cubicBezTo>
                    <a:pt x="355" y="1719"/>
                    <a:pt x="758" y="1825"/>
                    <a:pt x="1351" y="1825"/>
                  </a:cubicBezTo>
                  <a:lnTo>
                    <a:pt x="1514" y="1825"/>
                  </a:lnTo>
                  <a:cubicBezTo>
                    <a:pt x="2357" y="1806"/>
                    <a:pt x="3162" y="1442"/>
                    <a:pt x="3747" y="828"/>
                  </a:cubicBezTo>
                  <a:cubicBezTo>
                    <a:pt x="3766" y="800"/>
                    <a:pt x="3775" y="771"/>
                    <a:pt x="3775" y="742"/>
                  </a:cubicBezTo>
                  <a:lnTo>
                    <a:pt x="3718" y="110"/>
                  </a:lnTo>
                  <a:cubicBezTo>
                    <a:pt x="3718" y="81"/>
                    <a:pt x="3699" y="52"/>
                    <a:pt x="3679" y="24"/>
                  </a:cubicBezTo>
                  <a:cubicBezTo>
                    <a:pt x="3658" y="10"/>
                    <a:pt x="3632" y="1"/>
                    <a:pt x="3608" y="1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328;p65">
              <a:extLst>
                <a:ext uri="{FF2B5EF4-FFF2-40B4-BE49-F238E27FC236}">
                  <a16:creationId xmlns:a16="http://schemas.microsoft.com/office/drawing/2014/main" xmlns="" id="{7B4BC307-264A-48A8-88F5-D7B577661DEB}"/>
                </a:ext>
              </a:extLst>
            </p:cNvPr>
            <p:cNvSpPr/>
            <p:nvPr/>
          </p:nvSpPr>
          <p:spPr>
            <a:xfrm>
              <a:off x="2865713" y="3140296"/>
              <a:ext cx="96462" cy="107633"/>
            </a:xfrm>
            <a:custGeom>
              <a:avLst/>
              <a:gdLst/>
              <a:ahLst/>
              <a:cxnLst/>
              <a:rect l="l" t="t" r="r" b="b"/>
              <a:pathLst>
                <a:path w="1658" h="1850" extrusionOk="0">
                  <a:moveTo>
                    <a:pt x="767" y="0"/>
                  </a:moveTo>
                  <a:lnTo>
                    <a:pt x="0" y="470"/>
                  </a:lnTo>
                  <a:lnTo>
                    <a:pt x="565" y="1849"/>
                  </a:lnTo>
                  <a:lnTo>
                    <a:pt x="1658" y="728"/>
                  </a:lnTo>
                  <a:cubicBezTo>
                    <a:pt x="1313" y="546"/>
                    <a:pt x="1006" y="297"/>
                    <a:pt x="7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329;p65">
              <a:extLst>
                <a:ext uri="{FF2B5EF4-FFF2-40B4-BE49-F238E27FC236}">
                  <a16:creationId xmlns:a16="http://schemas.microsoft.com/office/drawing/2014/main" xmlns="" id="{EBA21613-6611-4A12-B7D5-D3119CF7FC0F}"/>
                </a:ext>
              </a:extLst>
            </p:cNvPr>
            <p:cNvSpPr/>
            <p:nvPr/>
          </p:nvSpPr>
          <p:spPr>
            <a:xfrm>
              <a:off x="2857917" y="3132966"/>
              <a:ext cx="111531" cy="121654"/>
            </a:xfrm>
            <a:custGeom>
              <a:avLst/>
              <a:gdLst/>
              <a:ahLst/>
              <a:cxnLst/>
              <a:rect l="l" t="t" r="r" b="b"/>
              <a:pathLst>
                <a:path w="1917" h="2091" extrusionOk="0">
                  <a:moveTo>
                    <a:pt x="872" y="280"/>
                  </a:moveTo>
                  <a:cubicBezTo>
                    <a:pt x="1083" y="519"/>
                    <a:pt x="1322" y="720"/>
                    <a:pt x="1590" y="883"/>
                  </a:cubicBezTo>
                  <a:lnTo>
                    <a:pt x="738" y="1755"/>
                  </a:lnTo>
                  <a:lnTo>
                    <a:pt x="287" y="644"/>
                  </a:lnTo>
                  <a:lnTo>
                    <a:pt x="872" y="280"/>
                  </a:lnTo>
                  <a:close/>
                  <a:moveTo>
                    <a:pt x="899" y="0"/>
                  </a:moveTo>
                  <a:cubicBezTo>
                    <a:pt x="877" y="0"/>
                    <a:pt x="855" y="7"/>
                    <a:pt x="834" y="21"/>
                  </a:cubicBezTo>
                  <a:lnTo>
                    <a:pt x="77" y="500"/>
                  </a:lnTo>
                  <a:cubicBezTo>
                    <a:pt x="19" y="529"/>
                    <a:pt x="0" y="586"/>
                    <a:pt x="29" y="644"/>
                  </a:cubicBezTo>
                  <a:lnTo>
                    <a:pt x="584" y="2023"/>
                  </a:lnTo>
                  <a:cubicBezTo>
                    <a:pt x="604" y="2061"/>
                    <a:pt x="632" y="2081"/>
                    <a:pt x="680" y="2090"/>
                  </a:cubicBezTo>
                  <a:lnTo>
                    <a:pt x="699" y="2090"/>
                  </a:lnTo>
                  <a:cubicBezTo>
                    <a:pt x="728" y="2090"/>
                    <a:pt x="767" y="2081"/>
                    <a:pt x="786" y="2052"/>
                  </a:cubicBezTo>
                  <a:lnTo>
                    <a:pt x="1878" y="931"/>
                  </a:lnTo>
                  <a:cubicBezTo>
                    <a:pt x="1897" y="912"/>
                    <a:pt x="1916" y="873"/>
                    <a:pt x="1907" y="835"/>
                  </a:cubicBezTo>
                  <a:cubicBezTo>
                    <a:pt x="1897" y="797"/>
                    <a:pt x="1878" y="768"/>
                    <a:pt x="1839" y="749"/>
                  </a:cubicBezTo>
                  <a:cubicBezTo>
                    <a:pt x="1514" y="567"/>
                    <a:pt x="1226" y="337"/>
                    <a:pt x="996" y="50"/>
                  </a:cubicBezTo>
                  <a:cubicBezTo>
                    <a:pt x="972" y="19"/>
                    <a:pt x="936" y="0"/>
                    <a:pt x="899" y="0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330;p65">
              <a:extLst>
                <a:ext uri="{FF2B5EF4-FFF2-40B4-BE49-F238E27FC236}">
                  <a16:creationId xmlns:a16="http://schemas.microsoft.com/office/drawing/2014/main" xmlns="" id="{4D994157-2F64-4C9B-9A38-A2C58AFAAC1E}"/>
                </a:ext>
              </a:extLst>
            </p:cNvPr>
            <p:cNvSpPr/>
            <p:nvPr/>
          </p:nvSpPr>
          <p:spPr>
            <a:xfrm>
              <a:off x="2987196" y="3114057"/>
              <a:ext cx="186816" cy="147254"/>
            </a:xfrm>
            <a:custGeom>
              <a:avLst/>
              <a:gdLst/>
              <a:ahLst/>
              <a:cxnLst/>
              <a:rect l="l" t="t" r="r" b="b"/>
              <a:pathLst>
                <a:path w="3211" h="2531" extrusionOk="0">
                  <a:moveTo>
                    <a:pt x="2530" y="1"/>
                  </a:moveTo>
                  <a:cubicBezTo>
                    <a:pt x="2530" y="1"/>
                    <a:pt x="987" y="882"/>
                    <a:pt x="1" y="1189"/>
                  </a:cubicBezTo>
                  <a:lnTo>
                    <a:pt x="911" y="2530"/>
                  </a:lnTo>
                  <a:cubicBezTo>
                    <a:pt x="911" y="2530"/>
                    <a:pt x="2568" y="1352"/>
                    <a:pt x="3210" y="528"/>
                  </a:cubicBezTo>
                  <a:lnTo>
                    <a:pt x="253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331;p65">
              <a:extLst>
                <a:ext uri="{FF2B5EF4-FFF2-40B4-BE49-F238E27FC236}">
                  <a16:creationId xmlns:a16="http://schemas.microsoft.com/office/drawing/2014/main" xmlns="" id="{2CFFF13B-B1C8-4219-8C9D-4FBBC11C8661}"/>
                </a:ext>
              </a:extLst>
            </p:cNvPr>
            <p:cNvSpPr/>
            <p:nvPr/>
          </p:nvSpPr>
          <p:spPr>
            <a:xfrm>
              <a:off x="2979981" y="3107482"/>
              <a:ext cx="201245" cy="160519"/>
            </a:xfrm>
            <a:custGeom>
              <a:avLst/>
              <a:gdLst/>
              <a:ahLst/>
              <a:cxnLst/>
              <a:rect l="l" t="t" r="r" b="b"/>
              <a:pathLst>
                <a:path w="3459" h="2759" extrusionOk="0">
                  <a:moveTo>
                    <a:pt x="2644" y="258"/>
                  </a:moveTo>
                  <a:lnTo>
                    <a:pt x="3162" y="660"/>
                  </a:lnTo>
                  <a:cubicBezTo>
                    <a:pt x="2596" y="1331"/>
                    <a:pt x="1408" y="2212"/>
                    <a:pt x="1064" y="2471"/>
                  </a:cubicBezTo>
                  <a:lnTo>
                    <a:pt x="316" y="1369"/>
                  </a:lnTo>
                  <a:lnTo>
                    <a:pt x="307" y="1369"/>
                  </a:lnTo>
                  <a:cubicBezTo>
                    <a:pt x="1179" y="1062"/>
                    <a:pt x="2347" y="421"/>
                    <a:pt x="2644" y="258"/>
                  </a:cubicBezTo>
                  <a:close/>
                  <a:moveTo>
                    <a:pt x="2658" y="1"/>
                  </a:moveTo>
                  <a:cubicBezTo>
                    <a:pt x="2640" y="1"/>
                    <a:pt x="2622" y="6"/>
                    <a:pt x="2606" y="18"/>
                  </a:cubicBezTo>
                  <a:cubicBezTo>
                    <a:pt x="2587" y="18"/>
                    <a:pt x="1054" y="890"/>
                    <a:pt x="86" y="1187"/>
                  </a:cubicBezTo>
                  <a:cubicBezTo>
                    <a:pt x="48" y="1206"/>
                    <a:pt x="19" y="1235"/>
                    <a:pt x="10" y="1264"/>
                  </a:cubicBezTo>
                  <a:cubicBezTo>
                    <a:pt x="0" y="1302"/>
                    <a:pt x="0" y="1340"/>
                    <a:pt x="29" y="1369"/>
                  </a:cubicBezTo>
                  <a:lnTo>
                    <a:pt x="929" y="2710"/>
                  </a:lnTo>
                  <a:cubicBezTo>
                    <a:pt x="949" y="2739"/>
                    <a:pt x="977" y="2758"/>
                    <a:pt x="1006" y="2758"/>
                  </a:cubicBezTo>
                  <a:lnTo>
                    <a:pt x="1035" y="2758"/>
                  </a:lnTo>
                  <a:cubicBezTo>
                    <a:pt x="1054" y="2758"/>
                    <a:pt x="1083" y="2758"/>
                    <a:pt x="1102" y="2739"/>
                  </a:cubicBezTo>
                  <a:cubicBezTo>
                    <a:pt x="1169" y="2691"/>
                    <a:pt x="2788" y="1541"/>
                    <a:pt x="3430" y="718"/>
                  </a:cubicBezTo>
                  <a:cubicBezTo>
                    <a:pt x="3449" y="689"/>
                    <a:pt x="3459" y="660"/>
                    <a:pt x="3459" y="631"/>
                  </a:cubicBezTo>
                  <a:cubicBezTo>
                    <a:pt x="3449" y="603"/>
                    <a:pt x="3430" y="574"/>
                    <a:pt x="3411" y="545"/>
                  </a:cubicBezTo>
                  <a:lnTo>
                    <a:pt x="2731" y="28"/>
                  </a:lnTo>
                  <a:cubicBezTo>
                    <a:pt x="2708" y="11"/>
                    <a:pt x="2683" y="1"/>
                    <a:pt x="2658" y="1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332;p65">
              <a:extLst>
                <a:ext uri="{FF2B5EF4-FFF2-40B4-BE49-F238E27FC236}">
                  <a16:creationId xmlns:a16="http://schemas.microsoft.com/office/drawing/2014/main" xmlns="" id="{F3B630C1-A236-4D27-B320-64B2FDC323E8}"/>
                </a:ext>
              </a:extLst>
            </p:cNvPr>
            <p:cNvSpPr/>
            <p:nvPr/>
          </p:nvSpPr>
          <p:spPr>
            <a:xfrm>
              <a:off x="2510108" y="2184206"/>
              <a:ext cx="1061261" cy="968639"/>
            </a:xfrm>
            <a:custGeom>
              <a:avLst/>
              <a:gdLst/>
              <a:ahLst/>
              <a:cxnLst/>
              <a:rect l="l" t="t" r="r" b="b"/>
              <a:pathLst>
                <a:path w="18241" h="16649" extrusionOk="0">
                  <a:moveTo>
                    <a:pt x="8926" y="0"/>
                  </a:moveTo>
                  <a:cubicBezTo>
                    <a:pt x="8387" y="0"/>
                    <a:pt x="7828" y="30"/>
                    <a:pt x="7252" y="89"/>
                  </a:cubicBezTo>
                  <a:cubicBezTo>
                    <a:pt x="2596" y="559"/>
                    <a:pt x="1121" y="2456"/>
                    <a:pt x="527" y="5243"/>
                  </a:cubicBezTo>
                  <a:cubicBezTo>
                    <a:pt x="0" y="7667"/>
                    <a:pt x="709" y="9938"/>
                    <a:pt x="728" y="10436"/>
                  </a:cubicBezTo>
                  <a:cubicBezTo>
                    <a:pt x="479" y="11394"/>
                    <a:pt x="364" y="12371"/>
                    <a:pt x="623" y="13051"/>
                  </a:cubicBezTo>
                  <a:cubicBezTo>
                    <a:pt x="1440" y="15179"/>
                    <a:pt x="4915" y="16648"/>
                    <a:pt x="8147" y="16648"/>
                  </a:cubicBezTo>
                  <a:cubicBezTo>
                    <a:pt x="8248" y="16648"/>
                    <a:pt x="8349" y="16647"/>
                    <a:pt x="8450" y="16644"/>
                  </a:cubicBezTo>
                  <a:cubicBezTo>
                    <a:pt x="10864" y="16577"/>
                    <a:pt x="14322" y="14996"/>
                    <a:pt x="15060" y="13760"/>
                  </a:cubicBezTo>
                  <a:cubicBezTo>
                    <a:pt x="16219" y="12946"/>
                    <a:pt x="18241" y="8558"/>
                    <a:pt x="16852" y="4803"/>
                  </a:cubicBezTo>
                  <a:cubicBezTo>
                    <a:pt x="15634" y="1511"/>
                    <a:pt x="12760" y="0"/>
                    <a:pt x="8926" y="0"/>
                  </a:cubicBezTo>
                  <a:close/>
                </a:path>
              </a:pathLst>
            </a:custGeom>
            <a:solidFill>
              <a:srgbClr val="F6E3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33;p65">
              <a:extLst>
                <a:ext uri="{FF2B5EF4-FFF2-40B4-BE49-F238E27FC236}">
                  <a16:creationId xmlns:a16="http://schemas.microsoft.com/office/drawing/2014/main" xmlns="" id="{BF0CBB2A-41AC-4F52-89A3-1B68BE35BBC7}"/>
                </a:ext>
              </a:extLst>
            </p:cNvPr>
            <p:cNvSpPr/>
            <p:nvPr/>
          </p:nvSpPr>
          <p:spPr>
            <a:xfrm>
              <a:off x="3038512" y="2776781"/>
              <a:ext cx="260356" cy="189201"/>
            </a:xfrm>
            <a:custGeom>
              <a:avLst/>
              <a:gdLst/>
              <a:ahLst/>
              <a:cxnLst/>
              <a:rect l="l" t="t" r="r" b="b"/>
              <a:pathLst>
                <a:path w="4475" h="3252" extrusionOk="0">
                  <a:moveTo>
                    <a:pt x="2258" y="1"/>
                  </a:moveTo>
                  <a:cubicBezTo>
                    <a:pt x="2233" y="1"/>
                    <a:pt x="2209" y="1"/>
                    <a:pt x="2184" y="2"/>
                  </a:cubicBezTo>
                  <a:cubicBezTo>
                    <a:pt x="968" y="40"/>
                    <a:pt x="0" y="797"/>
                    <a:pt x="29" y="1688"/>
                  </a:cubicBezTo>
                  <a:cubicBezTo>
                    <a:pt x="57" y="2565"/>
                    <a:pt x="1011" y="3251"/>
                    <a:pt x="2185" y="3251"/>
                  </a:cubicBezTo>
                  <a:cubicBezTo>
                    <a:pt x="2217" y="3251"/>
                    <a:pt x="2248" y="3251"/>
                    <a:pt x="2280" y="3250"/>
                  </a:cubicBezTo>
                  <a:cubicBezTo>
                    <a:pt x="3506" y="3211"/>
                    <a:pt x="4474" y="2454"/>
                    <a:pt x="4436" y="1563"/>
                  </a:cubicBezTo>
                  <a:cubicBezTo>
                    <a:pt x="4408" y="681"/>
                    <a:pt x="3441" y="1"/>
                    <a:pt x="22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334;p65">
              <a:extLst>
                <a:ext uri="{FF2B5EF4-FFF2-40B4-BE49-F238E27FC236}">
                  <a16:creationId xmlns:a16="http://schemas.microsoft.com/office/drawing/2014/main" xmlns="" id="{A4D35834-2BD9-45A6-A2C3-17C23058685C}"/>
                </a:ext>
              </a:extLst>
            </p:cNvPr>
            <p:cNvSpPr/>
            <p:nvPr/>
          </p:nvSpPr>
          <p:spPr>
            <a:xfrm>
              <a:off x="2531810" y="2793479"/>
              <a:ext cx="194612" cy="189085"/>
            </a:xfrm>
            <a:custGeom>
              <a:avLst/>
              <a:gdLst/>
              <a:ahLst/>
              <a:cxnLst/>
              <a:rect l="l" t="t" r="r" b="b"/>
              <a:pathLst>
                <a:path w="3345" h="3250" extrusionOk="0">
                  <a:moveTo>
                    <a:pt x="1160" y="1"/>
                  </a:moveTo>
                  <a:cubicBezTo>
                    <a:pt x="1128" y="1"/>
                    <a:pt x="1096" y="1"/>
                    <a:pt x="1064" y="2"/>
                  </a:cubicBezTo>
                  <a:cubicBezTo>
                    <a:pt x="815" y="12"/>
                    <a:pt x="556" y="50"/>
                    <a:pt x="317" y="117"/>
                  </a:cubicBezTo>
                  <a:cubicBezTo>
                    <a:pt x="96" y="1037"/>
                    <a:pt x="1" y="1937"/>
                    <a:pt x="250" y="2579"/>
                  </a:cubicBezTo>
                  <a:cubicBezTo>
                    <a:pt x="336" y="2800"/>
                    <a:pt x="441" y="3010"/>
                    <a:pt x="575" y="3202"/>
                  </a:cubicBezTo>
                  <a:cubicBezTo>
                    <a:pt x="767" y="3240"/>
                    <a:pt x="968" y="3250"/>
                    <a:pt x="1160" y="3250"/>
                  </a:cubicBezTo>
                  <a:cubicBezTo>
                    <a:pt x="2377" y="3212"/>
                    <a:pt x="3344" y="2455"/>
                    <a:pt x="3325" y="1554"/>
                  </a:cubicBezTo>
                  <a:cubicBezTo>
                    <a:pt x="3297" y="687"/>
                    <a:pt x="2342" y="1"/>
                    <a:pt x="11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335;p65">
              <a:extLst>
                <a:ext uri="{FF2B5EF4-FFF2-40B4-BE49-F238E27FC236}">
                  <a16:creationId xmlns:a16="http://schemas.microsoft.com/office/drawing/2014/main" xmlns="" id="{8EA245F3-DAEE-4167-B869-2007D6CCBC84}"/>
                </a:ext>
              </a:extLst>
            </p:cNvPr>
            <p:cNvSpPr/>
            <p:nvPr/>
          </p:nvSpPr>
          <p:spPr>
            <a:xfrm>
              <a:off x="2509526" y="2177107"/>
              <a:ext cx="1068534" cy="982718"/>
            </a:xfrm>
            <a:custGeom>
              <a:avLst/>
              <a:gdLst/>
              <a:ahLst/>
              <a:cxnLst/>
              <a:rect l="l" t="t" r="r" b="b"/>
              <a:pathLst>
                <a:path w="18366" h="16891" extrusionOk="0">
                  <a:moveTo>
                    <a:pt x="8958" y="240"/>
                  </a:moveTo>
                  <a:cubicBezTo>
                    <a:pt x="12924" y="240"/>
                    <a:pt x="15607" y="1849"/>
                    <a:pt x="16766" y="4973"/>
                  </a:cubicBezTo>
                  <a:cubicBezTo>
                    <a:pt x="18098" y="8594"/>
                    <a:pt x="16153" y="12982"/>
                    <a:pt x="15003" y="13787"/>
                  </a:cubicBezTo>
                  <a:lnTo>
                    <a:pt x="14984" y="13806"/>
                  </a:lnTo>
                  <a:lnTo>
                    <a:pt x="14974" y="13825"/>
                  </a:lnTo>
                  <a:cubicBezTo>
                    <a:pt x="14285" y="14974"/>
                    <a:pt x="10941" y="16574"/>
                    <a:pt x="8469" y="16651"/>
                  </a:cubicBezTo>
                  <a:cubicBezTo>
                    <a:pt x="8368" y="16654"/>
                    <a:pt x="8267" y="16655"/>
                    <a:pt x="8167" y="16655"/>
                  </a:cubicBezTo>
                  <a:cubicBezTo>
                    <a:pt x="4793" y="16655"/>
                    <a:pt x="1510" y="15116"/>
                    <a:pt x="748" y="13135"/>
                  </a:cubicBezTo>
                  <a:cubicBezTo>
                    <a:pt x="527" y="12570"/>
                    <a:pt x="566" y="11708"/>
                    <a:pt x="863" y="10596"/>
                  </a:cubicBezTo>
                  <a:lnTo>
                    <a:pt x="863" y="10577"/>
                  </a:lnTo>
                  <a:lnTo>
                    <a:pt x="863" y="10558"/>
                  </a:lnTo>
                  <a:cubicBezTo>
                    <a:pt x="843" y="10357"/>
                    <a:pt x="805" y="10156"/>
                    <a:pt x="767" y="9954"/>
                  </a:cubicBezTo>
                  <a:cubicBezTo>
                    <a:pt x="585" y="9016"/>
                    <a:pt x="250" y="7253"/>
                    <a:pt x="642" y="5404"/>
                  </a:cubicBezTo>
                  <a:cubicBezTo>
                    <a:pt x="1150" y="3066"/>
                    <a:pt x="2300" y="834"/>
                    <a:pt x="7281" y="326"/>
                  </a:cubicBezTo>
                  <a:cubicBezTo>
                    <a:pt x="7837" y="269"/>
                    <a:pt x="8402" y="240"/>
                    <a:pt x="8958" y="240"/>
                  </a:cubicBezTo>
                  <a:close/>
                  <a:moveTo>
                    <a:pt x="8921" y="0"/>
                  </a:moveTo>
                  <a:cubicBezTo>
                    <a:pt x="8386" y="0"/>
                    <a:pt x="7829" y="29"/>
                    <a:pt x="7253" y="87"/>
                  </a:cubicBezTo>
                  <a:cubicBezTo>
                    <a:pt x="2118" y="604"/>
                    <a:pt x="930" y="2922"/>
                    <a:pt x="412" y="5346"/>
                  </a:cubicBezTo>
                  <a:cubicBezTo>
                    <a:pt x="0" y="7243"/>
                    <a:pt x="345" y="9044"/>
                    <a:pt x="527" y="10002"/>
                  </a:cubicBezTo>
                  <a:cubicBezTo>
                    <a:pt x="566" y="10175"/>
                    <a:pt x="594" y="10357"/>
                    <a:pt x="614" y="10539"/>
                  </a:cubicBezTo>
                  <a:cubicBezTo>
                    <a:pt x="317" y="11698"/>
                    <a:pt x="278" y="12599"/>
                    <a:pt x="518" y="13212"/>
                  </a:cubicBezTo>
                  <a:cubicBezTo>
                    <a:pt x="1313" y="15281"/>
                    <a:pt x="4695" y="16891"/>
                    <a:pt x="8153" y="16891"/>
                  </a:cubicBezTo>
                  <a:lnTo>
                    <a:pt x="8460" y="16881"/>
                  </a:lnTo>
                  <a:cubicBezTo>
                    <a:pt x="10845" y="16814"/>
                    <a:pt x="14332" y="15291"/>
                    <a:pt x="15156" y="13959"/>
                  </a:cubicBezTo>
                  <a:cubicBezTo>
                    <a:pt x="16383" y="13068"/>
                    <a:pt x="18366" y="8651"/>
                    <a:pt x="16977" y="4877"/>
                  </a:cubicBezTo>
                  <a:cubicBezTo>
                    <a:pt x="16296" y="3028"/>
                    <a:pt x="15070" y="1677"/>
                    <a:pt x="13346" y="872"/>
                  </a:cubicBezTo>
                  <a:cubicBezTo>
                    <a:pt x="12100" y="290"/>
                    <a:pt x="10617" y="0"/>
                    <a:pt x="89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336;p65">
              <a:extLst>
                <a:ext uri="{FF2B5EF4-FFF2-40B4-BE49-F238E27FC236}">
                  <a16:creationId xmlns:a16="http://schemas.microsoft.com/office/drawing/2014/main" xmlns="" id="{FB4344EB-4A51-42C4-8F02-D52CC7907BE3}"/>
                </a:ext>
              </a:extLst>
            </p:cNvPr>
            <p:cNvSpPr/>
            <p:nvPr/>
          </p:nvSpPr>
          <p:spPr>
            <a:xfrm>
              <a:off x="2760346" y="2011582"/>
              <a:ext cx="924771" cy="876307"/>
            </a:xfrm>
            <a:custGeom>
              <a:avLst/>
              <a:gdLst/>
              <a:ahLst/>
              <a:cxnLst/>
              <a:rect l="l" t="t" r="r" b="b"/>
              <a:pathLst>
                <a:path w="15895" h="15062" extrusionOk="0">
                  <a:moveTo>
                    <a:pt x="9284" y="0"/>
                  </a:moveTo>
                  <a:cubicBezTo>
                    <a:pt x="8604" y="288"/>
                    <a:pt x="5912" y="173"/>
                    <a:pt x="4532" y="230"/>
                  </a:cubicBezTo>
                  <a:cubicBezTo>
                    <a:pt x="3143" y="288"/>
                    <a:pt x="700" y="1504"/>
                    <a:pt x="1" y="2683"/>
                  </a:cubicBezTo>
                  <a:cubicBezTo>
                    <a:pt x="1" y="2683"/>
                    <a:pt x="2769" y="4742"/>
                    <a:pt x="4532" y="5873"/>
                  </a:cubicBezTo>
                  <a:cubicBezTo>
                    <a:pt x="6285" y="7003"/>
                    <a:pt x="9696" y="10835"/>
                    <a:pt x="9696" y="10835"/>
                  </a:cubicBezTo>
                  <a:cubicBezTo>
                    <a:pt x="9696" y="10835"/>
                    <a:pt x="9657" y="13690"/>
                    <a:pt x="9657" y="14121"/>
                  </a:cubicBezTo>
                  <a:cubicBezTo>
                    <a:pt x="9667" y="14538"/>
                    <a:pt x="9792" y="14668"/>
                    <a:pt x="9921" y="14668"/>
                  </a:cubicBezTo>
                  <a:cubicBezTo>
                    <a:pt x="9926" y="14668"/>
                    <a:pt x="9931" y="14668"/>
                    <a:pt x="9935" y="14668"/>
                  </a:cubicBezTo>
                  <a:cubicBezTo>
                    <a:pt x="10060" y="14648"/>
                    <a:pt x="11142" y="13413"/>
                    <a:pt x="11142" y="13413"/>
                  </a:cubicBezTo>
                  <a:lnTo>
                    <a:pt x="13145" y="14802"/>
                  </a:lnTo>
                  <a:cubicBezTo>
                    <a:pt x="13145" y="14802"/>
                    <a:pt x="13494" y="15061"/>
                    <a:pt x="14149" y="15061"/>
                  </a:cubicBezTo>
                  <a:cubicBezTo>
                    <a:pt x="14171" y="15061"/>
                    <a:pt x="14194" y="15061"/>
                    <a:pt x="14218" y="15060"/>
                  </a:cubicBezTo>
                  <a:cubicBezTo>
                    <a:pt x="13940" y="14802"/>
                    <a:pt x="13940" y="13911"/>
                    <a:pt x="13940" y="13911"/>
                  </a:cubicBezTo>
                  <a:lnTo>
                    <a:pt x="13940" y="13911"/>
                  </a:lnTo>
                  <a:cubicBezTo>
                    <a:pt x="13940" y="13911"/>
                    <a:pt x="14119" y="13992"/>
                    <a:pt x="14428" y="13992"/>
                  </a:cubicBezTo>
                  <a:cubicBezTo>
                    <a:pt x="14583" y="13992"/>
                    <a:pt x="14770" y="13971"/>
                    <a:pt x="14984" y="13911"/>
                  </a:cubicBezTo>
                  <a:cubicBezTo>
                    <a:pt x="14294" y="13489"/>
                    <a:pt x="14553" y="11937"/>
                    <a:pt x="14955" y="10835"/>
                  </a:cubicBezTo>
                  <a:cubicBezTo>
                    <a:pt x="15358" y="9743"/>
                    <a:pt x="14994" y="8316"/>
                    <a:pt x="14716" y="7444"/>
                  </a:cubicBezTo>
                  <a:cubicBezTo>
                    <a:pt x="15549" y="7214"/>
                    <a:pt x="15894" y="6352"/>
                    <a:pt x="15894" y="6352"/>
                  </a:cubicBezTo>
                  <a:cubicBezTo>
                    <a:pt x="15894" y="6352"/>
                    <a:pt x="14850" y="5949"/>
                    <a:pt x="14380" y="5557"/>
                  </a:cubicBezTo>
                  <a:cubicBezTo>
                    <a:pt x="13643" y="4944"/>
                    <a:pt x="13001" y="4225"/>
                    <a:pt x="12484" y="3420"/>
                  </a:cubicBezTo>
                  <a:cubicBezTo>
                    <a:pt x="11784" y="2386"/>
                    <a:pt x="8431" y="1217"/>
                    <a:pt x="8431" y="1217"/>
                  </a:cubicBezTo>
                  <a:cubicBezTo>
                    <a:pt x="8431" y="1217"/>
                    <a:pt x="9131" y="690"/>
                    <a:pt x="92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337;p65">
              <a:extLst>
                <a:ext uri="{FF2B5EF4-FFF2-40B4-BE49-F238E27FC236}">
                  <a16:creationId xmlns:a16="http://schemas.microsoft.com/office/drawing/2014/main" xmlns="" id="{76F05E4B-3249-406C-9F4F-25C3885A0E78}"/>
                </a:ext>
              </a:extLst>
            </p:cNvPr>
            <p:cNvSpPr/>
            <p:nvPr/>
          </p:nvSpPr>
          <p:spPr>
            <a:xfrm>
              <a:off x="2825568" y="2026069"/>
              <a:ext cx="278159" cy="138294"/>
            </a:xfrm>
            <a:custGeom>
              <a:avLst/>
              <a:gdLst/>
              <a:ahLst/>
              <a:cxnLst/>
              <a:rect l="l" t="t" r="r" b="b"/>
              <a:pathLst>
                <a:path w="4781" h="2377" extrusionOk="0">
                  <a:moveTo>
                    <a:pt x="3191" y="0"/>
                  </a:moveTo>
                  <a:cubicBezTo>
                    <a:pt x="2261" y="106"/>
                    <a:pt x="987" y="632"/>
                    <a:pt x="29" y="1303"/>
                  </a:cubicBezTo>
                  <a:cubicBezTo>
                    <a:pt x="0" y="1523"/>
                    <a:pt x="0" y="1753"/>
                    <a:pt x="20" y="1983"/>
                  </a:cubicBezTo>
                  <a:lnTo>
                    <a:pt x="307" y="2376"/>
                  </a:lnTo>
                  <a:cubicBezTo>
                    <a:pt x="738" y="1918"/>
                    <a:pt x="2500" y="1081"/>
                    <a:pt x="4400" y="1081"/>
                  </a:cubicBezTo>
                  <a:cubicBezTo>
                    <a:pt x="4527" y="1081"/>
                    <a:pt x="4654" y="1085"/>
                    <a:pt x="4781" y="1092"/>
                  </a:cubicBezTo>
                  <a:cubicBezTo>
                    <a:pt x="4541" y="661"/>
                    <a:pt x="3890" y="230"/>
                    <a:pt x="31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338;p65">
              <a:extLst>
                <a:ext uri="{FF2B5EF4-FFF2-40B4-BE49-F238E27FC236}">
                  <a16:creationId xmlns:a16="http://schemas.microsoft.com/office/drawing/2014/main" xmlns="" id="{CBD614D5-02C1-4DC7-9A3E-6A4F70B2D366}"/>
                </a:ext>
              </a:extLst>
            </p:cNvPr>
            <p:cNvSpPr/>
            <p:nvPr/>
          </p:nvSpPr>
          <p:spPr>
            <a:xfrm>
              <a:off x="3039035" y="2164308"/>
              <a:ext cx="615952" cy="277984"/>
            </a:xfrm>
            <a:custGeom>
              <a:avLst/>
              <a:gdLst/>
              <a:ahLst/>
              <a:cxnLst/>
              <a:rect l="l" t="t" r="r" b="b"/>
              <a:pathLst>
                <a:path w="10587" h="4778" extrusionOk="0">
                  <a:moveTo>
                    <a:pt x="6736" y="0"/>
                  </a:moveTo>
                  <a:cubicBezTo>
                    <a:pt x="5471" y="824"/>
                    <a:pt x="4149" y="1571"/>
                    <a:pt x="2779" y="2213"/>
                  </a:cubicBezTo>
                  <a:cubicBezTo>
                    <a:pt x="1735" y="2711"/>
                    <a:pt x="710" y="3123"/>
                    <a:pt x="1" y="3439"/>
                  </a:cubicBezTo>
                  <a:cubicBezTo>
                    <a:pt x="461" y="3775"/>
                    <a:pt x="892" y="4139"/>
                    <a:pt x="1313" y="4532"/>
                  </a:cubicBezTo>
                  <a:cubicBezTo>
                    <a:pt x="2266" y="4666"/>
                    <a:pt x="3449" y="4777"/>
                    <a:pt x="4695" y="4777"/>
                  </a:cubicBezTo>
                  <a:cubicBezTo>
                    <a:pt x="6730" y="4777"/>
                    <a:pt x="8935" y="4481"/>
                    <a:pt x="10587" y="3506"/>
                  </a:cubicBezTo>
                  <a:cubicBezTo>
                    <a:pt x="10232" y="3353"/>
                    <a:pt x="9897" y="3162"/>
                    <a:pt x="9590" y="2932"/>
                  </a:cubicBezTo>
                  <a:cubicBezTo>
                    <a:pt x="8853" y="2319"/>
                    <a:pt x="8211" y="1600"/>
                    <a:pt x="7694" y="795"/>
                  </a:cubicBezTo>
                  <a:cubicBezTo>
                    <a:pt x="7512" y="527"/>
                    <a:pt x="7157" y="259"/>
                    <a:pt x="67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339;p65">
              <a:extLst>
                <a:ext uri="{FF2B5EF4-FFF2-40B4-BE49-F238E27FC236}">
                  <a16:creationId xmlns:a16="http://schemas.microsoft.com/office/drawing/2014/main" xmlns="" id="{BBF89533-E4EC-47B9-A539-54376EEDA488}"/>
                </a:ext>
              </a:extLst>
            </p:cNvPr>
            <p:cNvSpPr/>
            <p:nvPr/>
          </p:nvSpPr>
          <p:spPr>
            <a:xfrm>
              <a:off x="3268154" y="2501293"/>
              <a:ext cx="374621" cy="386548"/>
            </a:xfrm>
            <a:custGeom>
              <a:avLst/>
              <a:gdLst/>
              <a:ahLst/>
              <a:cxnLst/>
              <a:rect l="l" t="t" r="r" b="b"/>
              <a:pathLst>
                <a:path w="6439" h="6644" extrusionOk="0">
                  <a:moveTo>
                    <a:pt x="3513" y="0"/>
                  </a:moveTo>
                  <a:cubicBezTo>
                    <a:pt x="3506" y="0"/>
                    <a:pt x="3501" y="2"/>
                    <a:pt x="3497" y="4"/>
                  </a:cubicBezTo>
                  <a:cubicBezTo>
                    <a:pt x="3382" y="90"/>
                    <a:pt x="3497" y="1824"/>
                    <a:pt x="3497" y="1824"/>
                  </a:cubicBezTo>
                  <a:cubicBezTo>
                    <a:pt x="3497" y="1824"/>
                    <a:pt x="2855" y="972"/>
                    <a:pt x="1916" y="579"/>
                  </a:cubicBezTo>
                  <a:cubicBezTo>
                    <a:pt x="1819" y="540"/>
                    <a:pt x="1715" y="522"/>
                    <a:pt x="1609" y="522"/>
                  </a:cubicBezTo>
                  <a:cubicBezTo>
                    <a:pt x="1066" y="522"/>
                    <a:pt x="433" y="979"/>
                    <a:pt x="0" y="1355"/>
                  </a:cubicBezTo>
                  <a:cubicBezTo>
                    <a:pt x="585" y="1978"/>
                    <a:pt x="968" y="2418"/>
                    <a:pt x="968" y="2418"/>
                  </a:cubicBezTo>
                  <a:cubicBezTo>
                    <a:pt x="968" y="2418"/>
                    <a:pt x="929" y="5273"/>
                    <a:pt x="929" y="5704"/>
                  </a:cubicBezTo>
                  <a:cubicBezTo>
                    <a:pt x="939" y="6121"/>
                    <a:pt x="1064" y="6251"/>
                    <a:pt x="1193" y="6251"/>
                  </a:cubicBezTo>
                  <a:cubicBezTo>
                    <a:pt x="1198" y="6251"/>
                    <a:pt x="1203" y="6251"/>
                    <a:pt x="1207" y="6251"/>
                  </a:cubicBezTo>
                  <a:cubicBezTo>
                    <a:pt x="1332" y="6231"/>
                    <a:pt x="2414" y="4996"/>
                    <a:pt x="2414" y="4996"/>
                  </a:cubicBezTo>
                  <a:lnTo>
                    <a:pt x="4417" y="6385"/>
                  </a:lnTo>
                  <a:cubicBezTo>
                    <a:pt x="4417" y="6385"/>
                    <a:pt x="4777" y="6644"/>
                    <a:pt x="5453" y="6644"/>
                  </a:cubicBezTo>
                  <a:cubicBezTo>
                    <a:pt x="5465" y="6644"/>
                    <a:pt x="5477" y="6644"/>
                    <a:pt x="5490" y="6643"/>
                  </a:cubicBezTo>
                  <a:cubicBezTo>
                    <a:pt x="5212" y="6385"/>
                    <a:pt x="5212" y="5494"/>
                    <a:pt x="5212" y="5494"/>
                  </a:cubicBezTo>
                  <a:lnTo>
                    <a:pt x="5212" y="5494"/>
                  </a:lnTo>
                  <a:cubicBezTo>
                    <a:pt x="5212" y="5494"/>
                    <a:pt x="5391" y="5570"/>
                    <a:pt x="5700" y="5570"/>
                  </a:cubicBezTo>
                  <a:cubicBezTo>
                    <a:pt x="5855" y="5570"/>
                    <a:pt x="6042" y="5551"/>
                    <a:pt x="6256" y="5494"/>
                  </a:cubicBezTo>
                  <a:cubicBezTo>
                    <a:pt x="5566" y="5072"/>
                    <a:pt x="5825" y="3511"/>
                    <a:pt x="6227" y="2418"/>
                  </a:cubicBezTo>
                  <a:cubicBezTo>
                    <a:pt x="6438" y="1834"/>
                    <a:pt x="6438" y="1154"/>
                    <a:pt x="6342" y="512"/>
                  </a:cubicBezTo>
                  <a:lnTo>
                    <a:pt x="6342" y="512"/>
                  </a:lnTo>
                  <a:cubicBezTo>
                    <a:pt x="6074" y="1144"/>
                    <a:pt x="5585" y="2083"/>
                    <a:pt x="4934" y="2533"/>
                  </a:cubicBezTo>
                  <a:cubicBezTo>
                    <a:pt x="4795" y="1061"/>
                    <a:pt x="3698" y="0"/>
                    <a:pt x="35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40;p65">
              <a:extLst>
                <a:ext uri="{FF2B5EF4-FFF2-40B4-BE49-F238E27FC236}">
                  <a16:creationId xmlns:a16="http://schemas.microsoft.com/office/drawing/2014/main" xmlns="" id="{272A1AF9-37F9-49BD-999A-7B2CB66C8D9A}"/>
                </a:ext>
              </a:extLst>
            </p:cNvPr>
            <p:cNvSpPr/>
            <p:nvPr/>
          </p:nvSpPr>
          <p:spPr>
            <a:xfrm>
              <a:off x="2752550" y="2004833"/>
              <a:ext cx="939782" cy="890212"/>
            </a:xfrm>
            <a:custGeom>
              <a:avLst/>
              <a:gdLst/>
              <a:ahLst/>
              <a:cxnLst/>
              <a:rect l="l" t="t" r="r" b="b"/>
              <a:pathLst>
                <a:path w="16153" h="15301" extrusionOk="0">
                  <a:moveTo>
                    <a:pt x="9236" y="289"/>
                  </a:moveTo>
                  <a:lnTo>
                    <a:pt x="9236" y="289"/>
                  </a:lnTo>
                  <a:cubicBezTo>
                    <a:pt x="9025" y="825"/>
                    <a:pt x="8498" y="1227"/>
                    <a:pt x="8498" y="1227"/>
                  </a:cubicBezTo>
                  <a:cubicBezTo>
                    <a:pt x="8460" y="1256"/>
                    <a:pt x="8450" y="1304"/>
                    <a:pt x="8460" y="1352"/>
                  </a:cubicBezTo>
                  <a:cubicBezTo>
                    <a:pt x="8460" y="1390"/>
                    <a:pt x="8489" y="1429"/>
                    <a:pt x="8536" y="1448"/>
                  </a:cubicBezTo>
                  <a:cubicBezTo>
                    <a:pt x="8565" y="1457"/>
                    <a:pt x="11851" y="2617"/>
                    <a:pt x="12522" y="3603"/>
                  </a:cubicBezTo>
                  <a:cubicBezTo>
                    <a:pt x="13049" y="4418"/>
                    <a:pt x="13700" y="5146"/>
                    <a:pt x="14447" y="5768"/>
                  </a:cubicBezTo>
                  <a:cubicBezTo>
                    <a:pt x="14831" y="6085"/>
                    <a:pt x="15578" y="6410"/>
                    <a:pt x="15875" y="6535"/>
                  </a:cubicBezTo>
                  <a:cubicBezTo>
                    <a:pt x="15750" y="6765"/>
                    <a:pt x="15425" y="7282"/>
                    <a:pt x="14821" y="7445"/>
                  </a:cubicBezTo>
                  <a:cubicBezTo>
                    <a:pt x="14754" y="7464"/>
                    <a:pt x="14716" y="7531"/>
                    <a:pt x="14735" y="7598"/>
                  </a:cubicBezTo>
                  <a:cubicBezTo>
                    <a:pt x="15195" y="8997"/>
                    <a:pt x="15271" y="10108"/>
                    <a:pt x="14974" y="10913"/>
                  </a:cubicBezTo>
                  <a:cubicBezTo>
                    <a:pt x="14649" y="11785"/>
                    <a:pt x="14313" y="13318"/>
                    <a:pt x="14859" y="13960"/>
                  </a:cubicBezTo>
                  <a:cubicBezTo>
                    <a:pt x="14759" y="13979"/>
                    <a:pt x="14657" y="13989"/>
                    <a:pt x="14556" y="13989"/>
                  </a:cubicBezTo>
                  <a:cubicBezTo>
                    <a:pt x="14406" y="13989"/>
                    <a:pt x="14259" y="13967"/>
                    <a:pt x="14122" y="13921"/>
                  </a:cubicBezTo>
                  <a:cubicBezTo>
                    <a:pt x="14104" y="13913"/>
                    <a:pt x="14085" y="13908"/>
                    <a:pt x="14067" y="13908"/>
                  </a:cubicBezTo>
                  <a:cubicBezTo>
                    <a:pt x="14044" y="13908"/>
                    <a:pt x="14023" y="13915"/>
                    <a:pt x="14007" y="13931"/>
                  </a:cubicBezTo>
                  <a:cubicBezTo>
                    <a:pt x="13968" y="13950"/>
                    <a:pt x="13949" y="13988"/>
                    <a:pt x="13949" y="14027"/>
                  </a:cubicBezTo>
                  <a:cubicBezTo>
                    <a:pt x="13949" y="14103"/>
                    <a:pt x="13959" y="14688"/>
                    <a:pt x="14122" y="15052"/>
                  </a:cubicBezTo>
                  <a:cubicBezTo>
                    <a:pt x="13853" y="15042"/>
                    <a:pt x="13576" y="14966"/>
                    <a:pt x="13346" y="14822"/>
                  </a:cubicBezTo>
                  <a:lnTo>
                    <a:pt x="11343" y="13433"/>
                  </a:lnTo>
                  <a:cubicBezTo>
                    <a:pt x="11324" y="13414"/>
                    <a:pt x="11305" y="13404"/>
                    <a:pt x="11276" y="13404"/>
                  </a:cubicBezTo>
                  <a:cubicBezTo>
                    <a:pt x="11248" y="13404"/>
                    <a:pt x="11209" y="13414"/>
                    <a:pt x="11190" y="13433"/>
                  </a:cubicBezTo>
                  <a:cubicBezTo>
                    <a:pt x="10711" y="13979"/>
                    <a:pt x="10165" y="14563"/>
                    <a:pt x="10041" y="14649"/>
                  </a:cubicBezTo>
                  <a:cubicBezTo>
                    <a:pt x="10031" y="14649"/>
                    <a:pt x="10021" y="14649"/>
                    <a:pt x="10012" y="14640"/>
                  </a:cubicBezTo>
                  <a:cubicBezTo>
                    <a:pt x="9993" y="14621"/>
                    <a:pt x="9916" y="14534"/>
                    <a:pt x="9916" y="14228"/>
                  </a:cubicBezTo>
                  <a:cubicBezTo>
                    <a:pt x="9906" y="13806"/>
                    <a:pt x="9954" y="10971"/>
                    <a:pt x="9954" y="10942"/>
                  </a:cubicBezTo>
                  <a:cubicBezTo>
                    <a:pt x="9945" y="10913"/>
                    <a:pt x="9935" y="10884"/>
                    <a:pt x="9916" y="10865"/>
                  </a:cubicBezTo>
                  <a:cubicBezTo>
                    <a:pt x="9782" y="10702"/>
                    <a:pt x="6477" y="7014"/>
                    <a:pt x="4723" y="5874"/>
                  </a:cubicBezTo>
                  <a:cubicBezTo>
                    <a:pt x="3171" y="4878"/>
                    <a:pt x="786" y="3124"/>
                    <a:pt x="297" y="2760"/>
                  </a:cubicBezTo>
                  <a:cubicBezTo>
                    <a:pt x="1045" y="1649"/>
                    <a:pt x="3382" y="509"/>
                    <a:pt x="4666" y="461"/>
                  </a:cubicBezTo>
                  <a:cubicBezTo>
                    <a:pt x="5097" y="432"/>
                    <a:pt x="5643" y="432"/>
                    <a:pt x="6228" y="432"/>
                  </a:cubicBezTo>
                  <a:cubicBezTo>
                    <a:pt x="7406" y="432"/>
                    <a:pt x="8623" y="432"/>
                    <a:pt x="9236" y="289"/>
                  </a:cubicBezTo>
                  <a:close/>
                  <a:moveTo>
                    <a:pt x="9417" y="1"/>
                  </a:moveTo>
                  <a:cubicBezTo>
                    <a:pt x="9401" y="1"/>
                    <a:pt x="9385" y="4"/>
                    <a:pt x="9370" y="11"/>
                  </a:cubicBezTo>
                  <a:cubicBezTo>
                    <a:pt x="8920" y="193"/>
                    <a:pt x="7483" y="202"/>
                    <a:pt x="6218" y="202"/>
                  </a:cubicBezTo>
                  <a:cubicBezTo>
                    <a:pt x="5634" y="202"/>
                    <a:pt x="5088" y="202"/>
                    <a:pt x="4656" y="221"/>
                  </a:cubicBezTo>
                  <a:cubicBezTo>
                    <a:pt x="3248" y="289"/>
                    <a:pt x="757" y="1515"/>
                    <a:pt x="29" y="2741"/>
                  </a:cubicBezTo>
                  <a:cubicBezTo>
                    <a:pt x="0" y="2789"/>
                    <a:pt x="10" y="2856"/>
                    <a:pt x="58" y="2894"/>
                  </a:cubicBezTo>
                  <a:cubicBezTo>
                    <a:pt x="87" y="2914"/>
                    <a:pt x="2855" y="4964"/>
                    <a:pt x="4599" y="6085"/>
                  </a:cubicBezTo>
                  <a:cubicBezTo>
                    <a:pt x="6237" y="7148"/>
                    <a:pt x="9370" y="10616"/>
                    <a:pt x="9715" y="10999"/>
                  </a:cubicBezTo>
                  <a:cubicBezTo>
                    <a:pt x="9705" y="11383"/>
                    <a:pt x="9667" y="13845"/>
                    <a:pt x="9676" y="14247"/>
                  </a:cubicBezTo>
                  <a:cubicBezTo>
                    <a:pt x="9676" y="14534"/>
                    <a:pt x="9734" y="14726"/>
                    <a:pt x="9858" y="14831"/>
                  </a:cubicBezTo>
                  <a:cubicBezTo>
                    <a:pt x="9907" y="14880"/>
                    <a:pt x="9975" y="14901"/>
                    <a:pt x="10041" y="14901"/>
                  </a:cubicBezTo>
                  <a:cubicBezTo>
                    <a:pt x="10054" y="14901"/>
                    <a:pt x="10066" y="14900"/>
                    <a:pt x="10079" y="14899"/>
                  </a:cubicBezTo>
                  <a:cubicBezTo>
                    <a:pt x="10127" y="14899"/>
                    <a:pt x="10242" y="14879"/>
                    <a:pt x="11296" y="13682"/>
                  </a:cubicBezTo>
                  <a:lnTo>
                    <a:pt x="13202" y="15013"/>
                  </a:lnTo>
                  <a:cubicBezTo>
                    <a:pt x="13221" y="15023"/>
                    <a:pt x="13595" y="15301"/>
                    <a:pt x="14285" y="15301"/>
                  </a:cubicBezTo>
                  <a:lnTo>
                    <a:pt x="14352" y="15291"/>
                  </a:lnTo>
                  <a:cubicBezTo>
                    <a:pt x="14457" y="15291"/>
                    <a:pt x="14505" y="15157"/>
                    <a:pt x="14428" y="15081"/>
                  </a:cubicBezTo>
                  <a:cubicBezTo>
                    <a:pt x="14275" y="14946"/>
                    <a:pt x="14208" y="14515"/>
                    <a:pt x="14189" y="14180"/>
                  </a:cubicBezTo>
                  <a:lnTo>
                    <a:pt x="14189" y="14180"/>
                  </a:lnTo>
                  <a:cubicBezTo>
                    <a:pt x="14318" y="14207"/>
                    <a:pt x="14449" y="14220"/>
                    <a:pt x="14581" y="14220"/>
                  </a:cubicBezTo>
                  <a:cubicBezTo>
                    <a:pt x="14773" y="14220"/>
                    <a:pt x="14965" y="14193"/>
                    <a:pt x="15147" y="14142"/>
                  </a:cubicBezTo>
                  <a:cubicBezTo>
                    <a:pt x="15243" y="14113"/>
                    <a:pt x="15262" y="13979"/>
                    <a:pt x="15176" y="13921"/>
                  </a:cubicBezTo>
                  <a:cubicBezTo>
                    <a:pt x="14610" y="13576"/>
                    <a:pt x="14754" y="12187"/>
                    <a:pt x="15195" y="10990"/>
                  </a:cubicBezTo>
                  <a:cubicBezTo>
                    <a:pt x="15501" y="10156"/>
                    <a:pt x="15434" y="9026"/>
                    <a:pt x="14994" y="7637"/>
                  </a:cubicBezTo>
                  <a:cubicBezTo>
                    <a:pt x="15798" y="7359"/>
                    <a:pt x="16124" y="6544"/>
                    <a:pt x="16143" y="6506"/>
                  </a:cubicBezTo>
                  <a:cubicBezTo>
                    <a:pt x="16153" y="6477"/>
                    <a:pt x="16153" y="6449"/>
                    <a:pt x="16143" y="6420"/>
                  </a:cubicBezTo>
                  <a:cubicBezTo>
                    <a:pt x="16124" y="6391"/>
                    <a:pt x="16105" y="6362"/>
                    <a:pt x="16076" y="6353"/>
                  </a:cubicBezTo>
                  <a:cubicBezTo>
                    <a:pt x="16067" y="6353"/>
                    <a:pt x="15041" y="5951"/>
                    <a:pt x="14591" y="5577"/>
                  </a:cubicBezTo>
                  <a:cubicBezTo>
                    <a:pt x="13863" y="4973"/>
                    <a:pt x="13231" y="4255"/>
                    <a:pt x="12713" y="3469"/>
                  </a:cubicBezTo>
                  <a:cubicBezTo>
                    <a:pt x="12100" y="2549"/>
                    <a:pt x="9542" y="1563"/>
                    <a:pt x="8805" y="1285"/>
                  </a:cubicBezTo>
                  <a:cubicBezTo>
                    <a:pt x="9025" y="1084"/>
                    <a:pt x="9408" y="662"/>
                    <a:pt x="9533" y="145"/>
                  </a:cubicBezTo>
                  <a:cubicBezTo>
                    <a:pt x="9548" y="66"/>
                    <a:pt x="9487" y="1"/>
                    <a:pt x="94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41;p65">
              <a:extLst>
                <a:ext uri="{FF2B5EF4-FFF2-40B4-BE49-F238E27FC236}">
                  <a16:creationId xmlns:a16="http://schemas.microsoft.com/office/drawing/2014/main" xmlns="" id="{8CDBDA7E-7FE5-4417-A7A2-9D0983378C82}"/>
                </a:ext>
              </a:extLst>
            </p:cNvPr>
            <p:cNvSpPr/>
            <p:nvPr/>
          </p:nvSpPr>
          <p:spPr>
            <a:xfrm>
              <a:off x="3375731" y="2760199"/>
              <a:ext cx="178962" cy="227775"/>
            </a:xfrm>
            <a:custGeom>
              <a:avLst/>
              <a:gdLst/>
              <a:ahLst/>
              <a:cxnLst/>
              <a:rect l="l" t="t" r="r" b="b"/>
              <a:pathLst>
                <a:path w="3076" h="3915" extrusionOk="0">
                  <a:moveTo>
                    <a:pt x="1737" y="0"/>
                  </a:moveTo>
                  <a:cubicBezTo>
                    <a:pt x="1347" y="0"/>
                    <a:pt x="901" y="161"/>
                    <a:pt x="565" y="546"/>
                  </a:cubicBezTo>
                  <a:lnTo>
                    <a:pt x="0" y="3812"/>
                  </a:lnTo>
                  <a:cubicBezTo>
                    <a:pt x="186" y="3881"/>
                    <a:pt x="384" y="3914"/>
                    <a:pt x="584" y="3914"/>
                  </a:cubicBezTo>
                  <a:cubicBezTo>
                    <a:pt x="1312" y="3914"/>
                    <a:pt x="2078" y="3474"/>
                    <a:pt x="2491" y="2663"/>
                  </a:cubicBezTo>
                  <a:cubicBezTo>
                    <a:pt x="3075" y="1542"/>
                    <a:pt x="2932" y="747"/>
                    <a:pt x="2462" y="258"/>
                  </a:cubicBezTo>
                  <a:cubicBezTo>
                    <a:pt x="2304" y="96"/>
                    <a:pt x="2037" y="0"/>
                    <a:pt x="1737" y="0"/>
                  </a:cubicBezTo>
                  <a:close/>
                </a:path>
              </a:pathLst>
            </a:custGeom>
            <a:solidFill>
              <a:srgbClr val="F6E3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42;p65">
              <a:extLst>
                <a:ext uri="{FF2B5EF4-FFF2-40B4-BE49-F238E27FC236}">
                  <a16:creationId xmlns:a16="http://schemas.microsoft.com/office/drawing/2014/main" xmlns="" id="{CE9001F6-0B99-4819-9D20-8AE1E819D2EF}"/>
                </a:ext>
              </a:extLst>
            </p:cNvPr>
            <p:cNvSpPr/>
            <p:nvPr/>
          </p:nvSpPr>
          <p:spPr>
            <a:xfrm>
              <a:off x="3417564" y="2819136"/>
              <a:ext cx="76390" cy="86514"/>
            </a:xfrm>
            <a:custGeom>
              <a:avLst/>
              <a:gdLst/>
              <a:ahLst/>
              <a:cxnLst/>
              <a:rect l="l" t="t" r="r" b="b"/>
              <a:pathLst>
                <a:path w="1313" h="1487" extrusionOk="0">
                  <a:moveTo>
                    <a:pt x="1138" y="1"/>
                  </a:moveTo>
                  <a:cubicBezTo>
                    <a:pt x="1132" y="1"/>
                    <a:pt x="1126" y="1"/>
                    <a:pt x="1121" y="2"/>
                  </a:cubicBezTo>
                  <a:cubicBezTo>
                    <a:pt x="1092" y="12"/>
                    <a:pt x="373" y="146"/>
                    <a:pt x="28" y="1228"/>
                  </a:cubicBezTo>
                  <a:cubicBezTo>
                    <a:pt x="1" y="1318"/>
                    <a:pt x="67" y="1388"/>
                    <a:pt x="143" y="1388"/>
                  </a:cubicBezTo>
                  <a:cubicBezTo>
                    <a:pt x="172" y="1388"/>
                    <a:pt x="203" y="1377"/>
                    <a:pt x="230" y="1353"/>
                  </a:cubicBezTo>
                  <a:cubicBezTo>
                    <a:pt x="340" y="1235"/>
                    <a:pt x="491" y="1173"/>
                    <a:pt x="646" y="1173"/>
                  </a:cubicBezTo>
                  <a:cubicBezTo>
                    <a:pt x="692" y="1173"/>
                    <a:pt x="739" y="1179"/>
                    <a:pt x="785" y="1190"/>
                  </a:cubicBezTo>
                  <a:cubicBezTo>
                    <a:pt x="910" y="1209"/>
                    <a:pt x="1015" y="1286"/>
                    <a:pt x="1063" y="1401"/>
                  </a:cubicBezTo>
                  <a:cubicBezTo>
                    <a:pt x="1082" y="1449"/>
                    <a:pt x="1130" y="1487"/>
                    <a:pt x="1178" y="1487"/>
                  </a:cubicBezTo>
                  <a:cubicBezTo>
                    <a:pt x="1197" y="1487"/>
                    <a:pt x="1207" y="1477"/>
                    <a:pt x="1216" y="1477"/>
                  </a:cubicBezTo>
                  <a:cubicBezTo>
                    <a:pt x="1274" y="1458"/>
                    <a:pt x="1312" y="1391"/>
                    <a:pt x="1293" y="1324"/>
                  </a:cubicBezTo>
                  <a:cubicBezTo>
                    <a:pt x="1216" y="1132"/>
                    <a:pt x="1044" y="989"/>
                    <a:pt x="843" y="950"/>
                  </a:cubicBezTo>
                  <a:cubicBezTo>
                    <a:pt x="785" y="940"/>
                    <a:pt x="726" y="934"/>
                    <a:pt x="668" y="934"/>
                  </a:cubicBezTo>
                  <a:cubicBezTo>
                    <a:pt x="570" y="934"/>
                    <a:pt x="473" y="949"/>
                    <a:pt x="383" y="979"/>
                  </a:cubicBezTo>
                  <a:cubicBezTo>
                    <a:pt x="699" y="337"/>
                    <a:pt x="1140" y="241"/>
                    <a:pt x="1159" y="241"/>
                  </a:cubicBezTo>
                  <a:cubicBezTo>
                    <a:pt x="1226" y="232"/>
                    <a:pt x="1274" y="165"/>
                    <a:pt x="1255" y="98"/>
                  </a:cubicBezTo>
                  <a:cubicBezTo>
                    <a:pt x="1246" y="45"/>
                    <a:pt x="1197" y="1"/>
                    <a:pt x="11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43;p65">
              <a:extLst>
                <a:ext uri="{FF2B5EF4-FFF2-40B4-BE49-F238E27FC236}">
                  <a16:creationId xmlns:a16="http://schemas.microsoft.com/office/drawing/2014/main" xmlns="" id="{747106B7-DE7B-4713-A780-BB03F936161A}"/>
                </a:ext>
              </a:extLst>
            </p:cNvPr>
            <p:cNvSpPr/>
            <p:nvPr/>
          </p:nvSpPr>
          <p:spPr>
            <a:xfrm>
              <a:off x="3365433" y="2752752"/>
              <a:ext cx="203746" cy="242669"/>
            </a:xfrm>
            <a:custGeom>
              <a:avLst/>
              <a:gdLst/>
              <a:ahLst/>
              <a:cxnLst/>
              <a:rect l="l" t="t" r="r" b="b"/>
              <a:pathLst>
                <a:path w="3502" h="4171" extrusionOk="0">
                  <a:moveTo>
                    <a:pt x="1954" y="1"/>
                  </a:moveTo>
                  <a:cubicBezTo>
                    <a:pt x="1930" y="1"/>
                    <a:pt x="1906" y="1"/>
                    <a:pt x="1882" y="3"/>
                  </a:cubicBezTo>
                  <a:cubicBezTo>
                    <a:pt x="1413" y="22"/>
                    <a:pt x="963" y="233"/>
                    <a:pt x="656" y="587"/>
                  </a:cubicBezTo>
                  <a:lnTo>
                    <a:pt x="350" y="932"/>
                  </a:lnTo>
                  <a:cubicBezTo>
                    <a:pt x="270" y="1019"/>
                    <a:pt x="355" y="1134"/>
                    <a:pt x="447" y="1134"/>
                  </a:cubicBezTo>
                  <a:cubicBezTo>
                    <a:pt x="476" y="1134"/>
                    <a:pt x="506" y="1123"/>
                    <a:pt x="532" y="1095"/>
                  </a:cubicBezTo>
                  <a:lnTo>
                    <a:pt x="838" y="750"/>
                  </a:lnTo>
                  <a:cubicBezTo>
                    <a:pt x="1097" y="444"/>
                    <a:pt x="1480" y="262"/>
                    <a:pt x="1892" y="242"/>
                  </a:cubicBezTo>
                  <a:cubicBezTo>
                    <a:pt x="1914" y="241"/>
                    <a:pt x="1936" y="240"/>
                    <a:pt x="1958" y="240"/>
                  </a:cubicBezTo>
                  <a:cubicBezTo>
                    <a:pt x="2175" y="240"/>
                    <a:pt x="2388" y="324"/>
                    <a:pt x="2553" y="463"/>
                  </a:cubicBezTo>
                  <a:cubicBezTo>
                    <a:pt x="3051" y="980"/>
                    <a:pt x="3051" y="1804"/>
                    <a:pt x="2563" y="2743"/>
                  </a:cubicBezTo>
                  <a:cubicBezTo>
                    <a:pt x="2182" y="3481"/>
                    <a:pt x="1464" y="3928"/>
                    <a:pt x="758" y="3928"/>
                  </a:cubicBezTo>
                  <a:cubicBezTo>
                    <a:pt x="574" y="3928"/>
                    <a:pt x="391" y="3898"/>
                    <a:pt x="215" y="3835"/>
                  </a:cubicBezTo>
                  <a:cubicBezTo>
                    <a:pt x="200" y="3830"/>
                    <a:pt x="185" y="3828"/>
                    <a:pt x="172" y="3828"/>
                  </a:cubicBezTo>
                  <a:cubicBezTo>
                    <a:pt x="49" y="3828"/>
                    <a:pt x="0" y="4004"/>
                    <a:pt x="129" y="4055"/>
                  </a:cubicBezTo>
                  <a:cubicBezTo>
                    <a:pt x="330" y="4132"/>
                    <a:pt x="541" y="4170"/>
                    <a:pt x="762" y="4170"/>
                  </a:cubicBezTo>
                  <a:cubicBezTo>
                    <a:pt x="1557" y="4170"/>
                    <a:pt x="2352" y="3672"/>
                    <a:pt x="2773" y="2848"/>
                  </a:cubicBezTo>
                  <a:cubicBezTo>
                    <a:pt x="3501" y="1440"/>
                    <a:pt x="3051" y="645"/>
                    <a:pt x="2725" y="300"/>
                  </a:cubicBezTo>
                  <a:cubicBezTo>
                    <a:pt x="2513" y="105"/>
                    <a:pt x="2236" y="1"/>
                    <a:pt x="19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4;p65">
              <a:extLst>
                <a:ext uri="{FF2B5EF4-FFF2-40B4-BE49-F238E27FC236}">
                  <a16:creationId xmlns:a16="http://schemas.microsoft.com/office/drawing/2014/main" xmlns="" id="{5ACCD2F0-1B14-4438-A44C-DEF15C523385}"/>
                </a:ext>
              </a:extLst>
            </p:cNvPr>
            <p:cNvSpPr/>
            <p:nvPr/>
          </p:nvSpPr>
          <p:spPr>
            <a:xfrm>
              <a:off x="2788215" y="2932881"/>
              <a:ext cx="282115" cy="165697"/>
            </a:xfrm>
            <a:custGeom>
              <a:avLst/>
              <a:gdLst/>
              <a:ahLst/>
              <a:cxnLst/>
              <a:rect l="l" t="t" r="r" b="b"/>
              <a:pathLst>
                <a:path w="4849" h="2848" extrusionOk="0">
                  <a:moveTo>
                    <a:pt x="3464" y="0"/>
                  </a:moveTo>
                  <a:cubicBezTo>
                    <a:pt x="3446" y="0"/>
                    <a:pt x="3429" y="1"/>
                    <a:pt x="3411" y="1"/>
                  </a:cubicBezTo>
                  <a:cubicBezTo>
                    <a:pt x="2990" y="21"/>
                    <a:pt x="1006" y="547"/>
                    <a:pt x="556" y="672"/>
                  </a:cubicBezTo>
                  <a:cubicBezTo>
                    <a:pt x="116" y="797"/>
                    <a:pt x="1" y="1074"/>
                    <a:pt x="10" y="1151"/>
                  </a:cubicBezTo>
                  <a:cubicBezTo>
                    <a:pt x="306" y="2419"/>
                    <a:pt x="1273" y="2847"/>
                    <a:pt x="2247" y="2847"/>
                  </a:cubicBezTo>
                  <a:cubicBezTo>
                    <a:pt x="2569" y="2847"/>
                    <a:pt x="2891" y="2801"/>
                    <a:pt x="3191" y="2722"/>
                  </a:cubicBezTo>
                  <a:cubicBezTo>
                    <a:pt x="4245" y="2435"/>
                    <a:pt x="4848" y="1697"/>
                    <a:pt x="4618" y="950"/>
                  </a:cubicBezTo>
                  <a:cubicBezTo>
                    <a:pt x="4398" y="224"/>
                    <a:pt x="3886" y="0"/>
                    <a:pt x="3464" y="0"/>
                  </a:cubicBezTo>
                  <a:close/>
                </a:path>
              </a:pathLst>
            </a:custGeom>
            <a:solidFill>
              <a:srgbClr val="C559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45;p65">
              <a:extLst>
                <a:ext uri="{FF2B5EF4-FFF2-40B4-BE49-F238E27FC236}">
                  <a16:creationId xmlns:a16="http://schemas.microsoft.com/office/drawing/2014/main" xmlns="" id="{D295A8BA-40B9-4D0B-AE8F-B1402027CB71}"/>
                </a:ext>
              </a:extLst>
            </p:cNvPr>
            <p:cNvSpPr/>
            <p:nvPr/>
          </p:nvSpPr>
          <p:spPr>
            <a:xfrm>
              <a:off x="2849538" y="2989607"/>
              <a:ext cx="218524" cy="108971"/>
            </a:xfrm>
            <a:custGeom>
              <a:avLst/>
              <a:gdLst/>
              <a:ahLst/>
              <a:cxnLst/>
              <a:rect l="l" t="t" r="r" b="b"/>
              <a:pathLst>
                <a:path w="3756" h="1873" extrusionOk="0">
                  <a:moveTo>
                    <a:pt x="3057" y="1"/>
                  </a:moveTo>
                  <a:cubicBezTo>
                    <a:pt x="1632" y="1"/>
                    <a:pt x="393" y="886"/>
                    <a:pt x="0" y="1603"/>
                  </a:cubicBezTo>
                  <a:cubicBezTo>
                    <a:pt x="364" y="1793"/>
                    <a:pt x="783" y="1873"/>
                    <a:pt x="1201" y="1873"/>
                  </a:cubicBezTo>
                  <a:cubicBezTo>
                    <a:pt x="1522" y="1873"/>
                    <a:pt x="1842" y="1826"/>
                    <a:pt x="2137" y="1747"/>
                  </a:cubicBezTo>
                  <a:cubicBezTo>
                    <a:pt x="3152" y="1469"/>
                    <a:pt x="3756" y="770"/>
                    <a:pt x="3583" y="42"/>
                  </a:cubicBezTo>
                  <a:cubicBezTo>
                    <a:pt x="3406" y="14"/>
                    <a:pt x="3230" y="1"/>
                    <a:pt x="305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46;p65">
              <a:extLst>
                <a:ext uri="{FF2B5EF4-FFF2-40B4-BE49-F238E27FC236}">
                  <a16:creationId xmlns:a16="http://schemas.microsoft.com/office/drawing/2014/main" xmlns="" id="{E2BFF347-171C-481A-985E-3A5141CBA758}"/>
                </a:ext>
              </a:extLst>
            </p:cNvPr>
            <p:cNvSpPr/>
            <p:nvPr/>
          </p:nvSpPr>
          <p:spPr>
            <a:xfrm>
              <a:off x="2845640" y="2985884"/>
              <a:ext cx="216313" cy="100942"/>
            </a:xfrm>
            <a:custGeom>
              <a:avLst/>
              <a:gdLst/>
              <a:ahLst/>
              <a:cxnLst/>
              <a:rect l="l" t="t" r="r" b="b"/>
              <a:pathLst>
                <a:path w="3718" h="1735" extrusionOk="0">
                  <a:moveTo>
                    <a:pt x="3139" y="0"/>
                  </a:moveTo>
                  <a:cubicBezTo>
                    <a:pt x="1678" y="0"/>
                    <a:pt x="423" y="893"/>
                    <a:pt x="19" y="1639"/>
                  </a:cubicBezTo>
                  <a:cubicBezTo>
                    <a:pt x="0" y="1677"/>
                    <a:pt x="10" y="1706"/>
                    <a:pt x="39" y="1725"/>
                  </a:cubicBezTo>
                  <a:cubicBezTo>
                    <a:pt x="48" y="1725"/>
                    <a:pt x="58" y="1735"/>
                    <a:pt x="67" y="1735"/>
                  </a:cubicBezTo>
                  <a:cubicBezTo>
                    <a:pt x="96" y="1735"/>
                    <a:pt x="115" y="1725"/>
                    <a:pt x="125" y="1706"/>
                  </a:cubicBezTo>
                  <a:cubicBezTo>
                    <a:pt x="503" y="1001"/>
                    <a:pt x="1744" y="127"/>
                    <a:pt x="3150" y="127"/>
                  </a:cubicBezTo>
                  <a:cubicBezTo>
                    <a:pt x="3312" y="127"/>
                    <a:pt x="3476" y="139"/>
                    <a:pt x="3641" y="163"/>
                  </a:cubicBezTo>
                  <a:cubicBezTo>
                    <a:pt x="3679" y="163"/>
                    <a:pt x="3708" y="144"/>
                    <a:pt x="3708" y="115"/>
                  </a:cubicBezTo>
                  <a:cubicBezTo>
                    <a:pt x="3717" y="77"/>
                    <a:pt x="3689" y="48"/>
                    <a:pt x="3660" y="39"/>
                  </a:cubicBezTo>
                  <a:cubicBezTo>
                    <a:pt x="3484" y="13"/>
                    <a:pt x="3310" y="0"/>
                    <a:pt x="31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47;p65">
              <a:extLst>
                <a:ext uri="{FF2B5EF4-FFF2-40B4-BE49-F238E27FC236}">
                  <a16:creationId xmlns:a16="http://schemas.microsoft.com/office/drawing/2014/main" xmlns="" id="{0AECBFE6-5D0E-46EC-9981-77624AC81F95}"/>
                </a:ext>
              </a:extLst>
            </p:cNvPr>
            <p:cNvSpPr/>
            <p:nvPr/>
          </p:nvSpPr>
          <p:spPr>
            <a:xfrm>
              <a:off x="2797699" y="2932357"/>
              <a:ext cx="218000" cy="55620"/>
            </a:xfrm>
            <a:custGeom>
              <a:avLst/>
              <a:gdLst/>
              <a:ahLst/>
              <a:cxnLst/>
              <a:rect l="l" t="t" r="r" b="b"/>
              <a:pathLst>
                <a:path w="3747" h="956" extrusionOk="0">
                  <a:moveTo>
                    <a:pt x="3248" y="1"/>
                  </a:moveTo>
                  <a:cubicBezTo>
                    <a:pt x="2827" y="30"/>
                    <a:pt x="843" y="547"/>
                    <a:pt x="393" y="681"/>
                  </a:cubicBezTo>
                  <a:cubicBezTo>
                    <a:pt x="250" y="719"/>
                    <a:pt x="106" y="786"/>
                    <a:pt x="0" y="892"/>
                  </a:cubicBezTo>
                  <a:cubicBezTo>
                    <a:pt x="148" y="934"/>
                    <a:pt x="361" y="955"/>
                    <a:pt x="612" y="955"/>
                  </a:cubicBezTo>
                  <a:cubicBezTo>
                    <a:pt x="1551" y="955"/>
                    <a:pt x="3036" y="661"/>
                    <a:pt x="3746" y="87"/>
                  </a:cubicBezTo>
                  <a:cubicBezTo>
                    <a:pt x="3583" y="30"/>
                    <a:pt x="3421" y="1"/>
                    <a:pt x="32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48;p65">
              <a:extLst>
                <a:ext uri="{FF2B5EF4-FFF2-40B4-BE49-F238E27FC236}">
                  <a16:creationId xmlns:a16="http://schemas.microsoft.com/office/drawing/2014/main" xmlns="" id="{F6E7CBE2-BDCF-4BA0-8CF8-B1ACBF8DA6FD}"/>
                </a:ext>
              </a:extLst>
            </p:cNvPr>
            <p:cNvSpPr/>
            <p:nvPr/>
          </p:nvSpPr>
          <p:spPr>
            <a:xfrm>
              <a:off x="2791881" y="2933811"/>
              <a:ext cx="228124" cy="57831"/>
            </a:xfrm>
            <a:custGeom>
              <a:avLst/>
              <a:gdLst/>
              <a:ahLst/>
              <a:cxnLst/>
              <a:rect l="l" t="t" r="r" b="b"/>
              <a:pathLst>
                <a:path w="3921" h="994" extrusionOk="0">
                  <a:moveTo>
                    <a:pt x="3838" y="0"/>
                  </a:moveTo>
                  <a:cubicBezTo>
                    <a:pt x="3826" y="0"/>
                    <a:pt x="3812" y="4"/>
                    <a:pt x="3798" y="14"/>
                  </a:cubicBezTo>
                  <a:cubicBezTo>
                    <a:pt x="3087" y="591"/>
                    <a:pt x="1633" y="863"/>
                    <a:pt x="720" y="863"/>
                  </a:cubicBezTo>
                  <a:cubicBezTo>
                    <a:pt x="465" y="863"/>
                    <a:pt x="252" y="842"/>
                    <a:pt x="110" y="800"/>
                  </a:cubicBezTo>
                  <a:cubicBezTo>
                    <a:pt x="104" y="798"/>
                    <a:pt x="98" y="798"/>
                    <a:pt x="93" y="798"/>
                  </a:cubicBezTo>
                  <a:cubicBezTo>
                    <a:pt x="20" y="798"/>
                    <a:pt x="0" y="906"/>
                    <a:pt x="72" y="924"/>
                  </a:cubicBezTo>
                  <a:cubicBezTo>
                    <a:pt x="255" y="966"/>
                    <a:pt x="439" y="993"/>
                    <a:pt x="629" y="993"/>
                  </a:cubicBezTo>
                  <a:cubicBezTo>
                    <a:pt x="657" y="993"/>
                    <a:pt x="685" y="993"/>
                    <a:pt x="714" y="991"/>
                  </a:cubicBezTo>
                  <a:cubicBezTo>
                    <a:pt x="1691" y="991"/>
                    <a:pt x="3185" y="675"/>
                    <a:pt x="3875" y="110"/>
                  </a:cubicBezTo>
                  <a:cubicBezTo>
                    <a:pt x="3921" y="64"/>
                    <a:pt x="3888" y="0"/>
                    <a:pt x="38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49;p65">
              <a:extLst>
                <a:ext uri="{FF2B5EF4-FFF2-40B4-BE49-F238E27FC236}">
                  <a16:creationId xmlns:a16="http://schemas.microsoft.com/office/drawing/2014/main" xmlns="" id="{86933EF1-8662-455F-B764-45734E422190}"/>
                </a:ext>
              </a:extLst>
            </p:cNvPr>
            <p:cNvSpPr/>
            <p:nvPr/>
          </p:nvSpPr>
          <p:spPr>
            <a:xfrm>
              <a:off x="2784317" y="2928982"/>
              <a:ext cx="282115" cy="172911"/>
            </a:xfrm>
            <a:custGeom>
              <a:avLst/>
              <a:gdLst/>
              <a:ahLst/>
              <a:cxnLst/>
              <a:rect l="l" t="t" r="r" b="b"/>
              <a:pathLst>
                <a:path w="4849" h="2972" extrusionOk="0">
                  <a:moveTo>
                    <a:pt x="3537" y="125"/>
                  </a:moveTo>
                  <a:cubicBezTo>
                    <a:pt x="3782" y="125"/>
                    <a:pt x="4379" y="208"/>
                    <a:pt x="4628" y="1026"/>
                  </a:cubicBezTo>
                  <a:cubicBezTo>
                    <a:pt x="4714" y="1295"/>
                    <a:pt x="4685" y="1592"/>
                    <a:pt x="4542" y="1841"/>
                  </a:cubicBezTo>
                  <a:cubicBezTo>
                    <a:pt x="4312" y="2253"/>
                    <a:pt x="3842" y="2569"/>
                    <a:pt x="3248" y="2732"/>
                  </a:cubicBezTo>
                  <a:cubicBezTo>
                    <a:pt x="2927" y="2817"/>
                    <a:pt x="2611" y="2859"/>
                    <a:pt x="2311" y="2859"/>
                  </a:cubicBezTo>
                  <a:cubicBezTo>
                    <a:pt x="1834" y="2859"/>
                    <a:pt x="1398" y="2752"/>
                    <a:pt x="1045" y="2540"/>
                  </a:cubicBezTo>
                  <a:cubicBezTo>
                    <a:pt x="585" y="2262"/>
                    <a:pt x="278" y="1812"/>
                    <a:pt x="144" y="1208"/>
                  </a:cubicBezTo>
                  <a:cubicBezTo>
                    <a:pt x="135" y="1151"/>
                    <a:pt x="230" y="911"/>
                    <a:pt x="642" y="796"/>
                  </a:cubicBezTo>
                  <a:cubicBezTo>
                    <a:pt x="1141" y="643"/>
                    <a:pt x="3076" y="145"/>
                    <a:pt x="3488" y="126"/>
                  </a:cubicBezTo>
                  <a:cubicBezTo>
                    <a:pt x="3502" y="125"/>
                    <a:pt x="3519" y="125"/>
                    <a:pt x="3537" y="125"/>
                  </a:cubicBezTo>
                  <a:close/>
                  <a:moveTo>
                    <a:pt x="3536" y="0"/>
                  </a:moveTo>
                  <a:cubicBezTo>
                    <a:pt x="3518" y="0"/>
                    <a:pt x="3502" y="1"/>
                    <a:pt x="3488" y="1"/>
                  </a:cubicBezTo>
                  <a:cubicBezTo>
                    <a:pt x="3037" y="30"/>
                    <a:pt x="1026" y="557"/>
                    <a:pt x="614" y="681"/>
                  </a:cubicBezTo>
                  <a:cubicBezTo>
                    <a:pt x="144" y="816"/>
                    <a:pt x="0" y="1113"/>
                    <a:pt x="29" y="1237"/>
                  </a:cubicBezTo>
                  <a:cubicBezTo>
                    <a:pt x="173" y="1869"/>
                    <a:pt x="489" y="2348"/>
                    <a:pt x="987" y="2645"/>
                  </a:cubicBezTo>
                  <a:cubicBezTo>
                    <a:pt x="1374" y="2857"/>
                    <a:pt x="1814" y="2972"/>
                    <a:pt x="2256" y="2972"/>
                  </a:cubicBezTo>
                  <a:cubicBezTo>
                    <a:pt x="2274" y="2972"/>
                    <a:pt x="2292" y="2972"/>
                    <a:pt x="2309" y="2971"/>
                  </a:cubicBezTo>
                  <a:cubicBezTo>
                    <a:pt x="2635" y="2971"/>
                    <a:pt x="2961" y="2933"/>
                    <a:pt x="3287" y="2847"/>
                  </a:cubicBezTo>
                  <a:cubicBezTo>
                    <a:pt x="3909" y="2674"/>
                    <a:pt x="4407" y="2329"/>
                    <a:pt x="4647" y="1898"/>
                  </a:cubicBezTo>
                  <a:cubicBezTo>
                    <a:pt x="4810" y="1620"/>
                    <a:pt x="4848" y="1295"/>
                    <a:pt x="4752" y="988"/>
                  </a:cubicBezTo>
                  <a:cubicBezTo>
                    <a:pt x="4474" y="91"/>
                    <a:pt x="3801" y="0"/>
                    <a:pt x="35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350;p65">
              <a:extLst>
                <a:ext uri="{FF2B5EF4-FFF2-40B4-BE49-F238E27FC236}">
                  <a16:creationId xmlns:a16="http://schemas.microsoft.com/office/drawing/2014/main" xmlns="" id="{76F8E908-6D1A-433B-986C-52D7B735FFF3}"/>
                </a:ext>
              </a:extLst>
            </p:cNvPr>
            <p:cNvSpPr/>
            <p:nvPr/>
          </p:nvSpPr>
          <p:spPr>
            <a:xfrm>
              <a:off x="2779314" y="2859514"/>
              <a:ext cx="31243" cy="50617"/>
            </a:xfrm>
            <a:custGeom>
              <a:avLst/>
              <a:gdLst/>
              <a:ahLst/>
              <a:cxnLst/>
              <a:rect l="l" t="t" r="r" b="b"/>
              <a:pathLst>
                <a:path w="537" h="870" extrusionOk="0">
                  <a:moveTo>
                    <a:pt x="256" y="1"/>
                  </a:moveTo>
                  <a:cubicBezTo>
                    <a:pt x="229" y="1"/>
                    <a:pt x="200" y="11"/>
                    <a:pt x="173" y="36"/>
                  </a:cubicBezTo>
                  <a:cubicBezTo>
                    <a:pt x="58" y="141"/>
                    <a:pt x="0" y="285"/>
                    <a:pt x="0" y="438"/>
                  </a:cubicBezTo>
                  <a:cubicBezTo>
                    <a:pt x="29" y="620"/>
                    <a:pt x="144" y="774"/>
                    <a:pt x="316" y="850"/>
                  </a:cubicBezTo>
                  <a:cubicBezTo>
                    <a:pt x="336" y="870"/>
                    <a:pt x="355" y="870"/>
                    <a:pt x="374" y="870"/>
                  </a:cubicBezTo>
                  <a:cubicBezTo>
                    <a:pt x="498" y="870"/>
                    <a:pt x="537" y="716"/>
                    <a:pt x="441" y="649"/>
                  </a:cubicBezTo>
                  <a:cubicBezTo>
                    <a:pt x="355" y="601"/>
                    <a:pt x="249" y="515"/>
                    <a:pt x="240" y="419"/>
                  </a:cubicBezTo>
                  <a:cubicBezTo>
                    <a:pt x="240" y="343"/>
                    <a:pt x="278" y="266"/>
                    <a:pt x="336" y="218"/>
                  </a:cubicBezTo>
                  <a:cubicBezTo>
                    <a:pt x="433" y="136"/>
                    <a:pt x="355" y="1"/>
                    <a:pt x="256" y="1"/>
                  </a:cubicBezTo>
                  <a:close/>
                </a:path>
              </a:pathLst>
            </a:custGeom>
            <a:solidFill>
              <a:srgbClr val="B47D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351;p65">
              <a:extLst>
                <a:ext uri="{FF2B5EF4-FFF2-40B4-BE49-F238E27FC236}">
                  <a16:creationId xmlns:a16="http://schemas.microsoft.com/office/drawing/2014/main" xmlns="" id="{E337A074-46A2-45D8-829C-D9D0BC1F1AE8}"/>
                </a:ext>
              </a:extLst>
            </p:cNvPr>
            <p:cNvSpPr/>
            <p:nvPr/>
          </p:nvSpPr>
          <p:spPr>
            <a:xfrm>
              <a:off x="3122118" y="2815762"/>
              <a:ext cx="83081" cy="31766"/>
            </a:xfrm>
            <a:custGeom>
              <a:avLst/>
              <a:gdLst/>
              <a:ahLst/>
              <a:cxnLst/>
              <a:rect l="l" t="t" r="r" b="b"/>
              <a:pathLst>
                <a:path w="1428" h="546" extrusionOk="0">
                  <a:moveTo>
                    <a:pt x="1340" y="1"/>
                  </a:moveTo>
                  <a:cubicBezTo>
                    <a:pt x="1334" y="1"/>
                    <a:pt x="1328" y="1"/>
                    <a:pt x="1322" y="2"/>
                  </a:cubicBezTo>
                  <a:cubicBezTo>
                    <a:pt x="1198" y="22"/>
                    <a:pt x="1083" y="41"/>
                    <a:pt x="968" y="70"/>
                  </a:cubicBezTo>
                  <a:cubicBezTo>
                    <a:pt x="862" y="98"/>
                    <a:pt x="747" y="127"/>
                    <a:pt x="642" y="165"/>
                  </a:cubicBezTo>
                  <a:cubicBezTo>
                    <a:pt x="527" y="213"/>
                    <a:pt x="422" y="252"/>
                    <a:pt x="316" y="309"/>
                  </a:cubicBezTo>
                  <a:cubicBezTo>
                    <a:pt x="211" y="357"/>
                    <a:pt x="106" y="424"/>
                    <a:pt x="10" y="491"/>
                  </a:cubicBezTo>
                  <a:cubicBezTo>
                    <a:pt x="0" y="501"/>
                    <a:pt x="0" y="520"/>
                    <a:pt x="10" y="529"/>
                  </a:cubicBezTo>
                  <a:cubicBezTo>
                    <a:pt x="15" y="541"/>
                    <a:pt x="24" y="545"/>
                    <a:pt x="34" y="545"/>
                  </a:cubicBezTo>
                  <a:cubicBezTo>
                    <a:pt x="42" y="545"/>
                    <a:pt x="50" y="543"/>
                    <a:pt x="58" y="539"/>
                  </a:cubicBezTo>
                  <a:cubicBezTo>
                    <a:pt x="153" y="481"/>
                    <a:pt x="249" y="434"/>
                    <a:pt x="355" y="395"/>
                  </a:cubicBezTo>
                  <a:cubicBezTo>
                    <a:pt x="460" y="347"/>
                    <a:pt x="565" y="319"/>
                    <a:pt x="671" y="290"/>
                  </a:cubicBezTo>
                  <a:cubicBezTo>
                    <a:pt x="786" y="261"/>
                    <a:pt x="891" y="232"/>
                    <a:pt x="1006" y="213"/>
                  </a:cubicBezTo>
                  <a:cubicBezTo>
                    <a:pt x="1111" y="194"/>
                    <a:pt x="1226" y="185"/>
                    <a:pt x="1341" y="175"/>
                  </a:cubicBezTo>
                  <a:lnTo>
                    <a:pt x="1351" y="175"/>
                  </a:lnTo>
                  <a:cubicBezTo>
                    <a:pt x="1399" y="165"/>
                    <a:pt x="1428" y="127"/>
                    <a:pt x="1418" y="79"/>
                  </a:cubicBezTo>
                  <a:cubicBezTo>
                    <a:pt x="1418" y="29"/>
                    <a:pt x="1381" y="1"/>
                    <a:pt x="13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352;p65">
              <a:extLst>
                <a:ext uri="{FF2B5EF4-FFF2-40B4-BE49-F238E27FC236}">
                  <a16:creationId xmlns:a16="http://schemas.microsoft.com/office/drawing/2014/main" xmlns="" id="{20CE3D1F-67EF-498C-ABC8-D82DA49B2551}"/>
                </a:ext>
              </a:extLst>
            </p:cNvPr>
            <p:cNvSpPr/>
            <p:nvPr/>
          </p:nvSpPr>
          <p:spPr>
            <a:xfrm>
              <a:off x="3146264" y="2838627"/>
              <a:ext cx="59518" cy="20828"/>
            </a:xfrm>
            <a:custGeom>
              <a:avLst/>
              <a:gdLst/>
              <a:ahLst/>
              <a:cxnLst/>
              <a:rect l="l" t="t" r="r" b="b"/>
              <a:pathLst>
                <a:path w="1023" h="358" extrusionOk="0">
                  <a:moveTo>
                    <a:pt x="932" y="1"/>
                  </a:moveTo>
                  <a:cubicBezTo>
                    <a:pt x="927" y="1"/>
                    <a:pt x="922" y="1"/>
                    <a:pt x="917" y="2"/>
                  </a:cubicBezTo>
                  <a:cubicBezTo>
                    <a:pt x="763" y="21"/>
                    <a:pt x="610" y="60"/>
                    <a:pt x="457" y="108"/>
                  </a:cubicBezTo>
                  <a:cubicBezTo>
                    <a:pt x="313" y="156"/>
                    <a:pt x="170" y="213"/>
                    <a:pt x="35" y="299"/>
                  </a:cubicBezTo>
                  <a:lnTo>
                    <a:pt x="35" y="290"/>
                  </a:lnTo>
                  <a:lnTo>
                    <a:pt x="35" y="290"/>
                  </a:lnTo>
                  <a:cubicBezTo>
                    <a:pt x="0" y="316"/>
                    <a:pt x="21" y="358"/>
                    <a:pt x="54" y="358"/>
                  </a:cubicBezTo>
                  <a:cubicBezTo>
                    <a:pt x="57" y="358"/>
                    <a:pt x="61" y="358"/>
                    <a:pt x="64" y="357"/>
                  </a:cubicBezTo>
                  <a:cubicBezTo>
                    <a:pt x="198" y="299"/>
                    <a:pt x="342" y="251"/>
                    <a:pt x="495" y="223"/>
                  </a:cubicBezTo>
                  <a:cubicBezTo>
                    <a:pt x="639" y="194"/>
                    <a:pt x="783" y="184"/>
                    <a:pt x="936" y="184"/>
                  </a:cubicBezTo>
                  <a:lnTo>
                    <a:pt x="946" y="184"/>
                  </a:lnTo>
                  <a:cubicBezTo>
                    <a:pt x="993" y="175"/>
                    <a:pt x="1022" y="127"/>
                    <a:pt x="1022" y="79"/>
                  </a:cubicBezTo>
                  <a:cubicBezTo>
                    <a:pt x="1014" y="36"/>
                    <a:pt x="974" y="1"/>
                    <a:pt x="9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353;p65">
              <a:extLst>
                <a:ext uri="{FF2B5EF4-FFF2-40B4-BE49-F238E27FC236}">
                  <a16:creationId xmlns:a16="http://schemas.microsoft.com/office/drawing/2014/main" xmlns="" id="{0E673CCB-33F2-4A61-B9E4-73B983545351}"/>
                </a:ext>
              </a:extLst>
            </p:cNvPr>
            <p:cNvSpPr/>
            <p:nvPr/>
          </p:nvSpPr>
          <p:spPr>
            <a:xfrm>
              <a:off x="3172271" y="2861492"/>
              <a:ext cx="37002" cy="10763"/>
            </a:xfrm>
            <a:custGeom>
              <a:avLst/>
              <a:gdLst/>
              <a:ahLst/>
              <a:cxnLst/>
              <a:rect l="l" t="t" r="r" b="b"/>
              <a:pathLst>
                <a:path w="636" h="185" extrusionOk="0">
                  <a:moveTo>
                    <a:pt x="514" y="1"/>
                  </a:moveTo>
                  <a:cubicBezTo>
                    <a:pt x="509" y="1"/>
                    <a:pt x="504" y="1"/>
                    <a:pt x="499" y="2"/>
                  </a:cubicBezTo>
                  <a:cubicBezTo>
                    <a:pt x="336" y="12"/>
                    <a:pt x="173" y="50"/>
                    <a:pt x="20" y="107"/>
                  </a:cubicBezTo>
                  <a:cubicBezTo>
                    <a:pt x="10" y="107"/>
                    <a:pt x="0" y="127"/>
                    <a:pt x="0" y="136"/>
                  </a:cubicBezTo>
                  <a:cubicBezTo>
                    <a:pt x="0" y="155"/>
                    <a:pt x="20" y="175"/>
                    <a:pt x="39" y="175"/>
                  </a:cubicBezTo>
                  <a:cubicBezTo>
                    <a:pt x="103" y="166"/>
                    <a:pt x="170" y="161"/>
                    <a:pt x="237" y="161"/>
                  </a:cubicBezTo>
                  <a:cubicBezTo>
                    <a:pt x="318" y="161"/>
                    <a:pt x="400" y="168"/>
                    <a:pt x="479" y="184"/>
                  </a:cubicBezTo>
                  <a:lnTo>
                    <a:pt x="508" y="184"/>
                  </a:lnTo>
                  <a:cubicBezTo>
                    <a:pt x="511" y="184"/>
                    <a:pt x="514" y="184"/>
                    <a:pt x="517" y="184"/>
                  </a:cubicBezTo>
                  <a:cubicBezTo>
                    <a:pt x="636" y="184"/>
                    <a:pt x="622" y="1"/>
                    <a:pt x="5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354;p65">
              <a:extLst>
                <a:ext uri="{FF2B5EF4-FFF2-40B4-BE49-F238E27FC236}">
                  <a16:creationId xmlns:a16="http://schemas.microsoft.com/office/drawing/2014/main" xmlns="" id="{283D5954-476F-466E-BF2E-8AFB8EF39DE0}"/>
                </a:ext>
              </a:extLst>
            </p:cNvPr>
            <p:cNvSpPr/>
            <p:nvPr/>
          </p:nvSpPr>
          <p:spPr>
            <a:xfrm>
              <a:off x="2580857" y="2833158"/>
              <a:ext cx="56027" cy="28450"/>
            </a:xfrm>
            <a:custGeom>
              <a:avLst/>
              <a:gdLst/>
              <a:ahLst/>
              <a:cxnLst/>
              <a:rect l="l" t="t" r="r" b="b"/>
              <a:pathLst>
                <a:path w="963" h="489" extrusionOk="0">
                  <a:moveTo>
                    <a:pt x="97" y="0"/>
                  </a:moveTo>
                  <a:cubicBezTo>
                    <a:pt x="49" y="0"/>
                    <a:pt x="1" y="39"/>
                    <a:pt x="1" y="87"/>
                  </a:cubicBezTo>
                  <a:cubicBezTo>
                    <a:pt x="1" y="135"/>
                    <a:pt x="39" y="182"/>
                    <a:pt x="87" y="182"/>
                  </a:cubicBezTo>
                  <a:cubicBezTo>
                    <a:pt x="231" y="182"/>
                    <a:pt x="374" y="211"/>
                    <a:pt x="508" y="269"/>
                  </a:cubicBezTo>
                  <a:cubicBezTo>
                    <a:pt x="652" y="317"/>
                    <a:pt x="777" y="384"/>
                    <a:pt x="892" y="479"/>
                  </a:cubicBezTo>
                  <a:cubicBezTo>
                    <a:pt x="898" y="486"/>
                    <a:pt x="905" y="488"/>
                    <a:pt x="912" y="488"/>
                  </a:cubicBezTo>
                  <a:cubicBezTo>
                    <a:pt x="938" y="488"/>
                    <a:pt x="962" y="454"/>
                    <a:pt x="940" y="432"/>
                  </a:cubicBezTo>
                  <a:cubicBezTo>
                    <a:pt x="825" y="317"/>
                    <a:pt x="700" y="221"/>
                    <a:pt x="566" y="154"/>
                  </a:cubicBezTo>
                  <a:cubicBezTo>
                    <a:pt x="422" y="77"/>
                    <a:pt x="269" y="29"/>
                    <a:pt x="1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355;p65">
              <a:extLst>
                <a:ext uri="{FF2B5EF4-FFF2-40B4-BE49-F238E27FC236}">
                  <a16:creationId xmlns:a16="http://schemas.microsoft.com/office/drawing/2014/main" xmlns="" id="{1B1B1C28-156B-4F63-B9D6-1EF63A8279C1}"/>
                </a:ext>
              </a:extLst>
            </p:cNvPr>
            <p:cNvSpPr/>
            <p:nvPr/>
          </p:nvSpPr>
          <p:spPr>
            <a:xfrm>
              <a:off x="2579926" y="2856023"/>
              <a:ext cx="41133" cy="18676"/>
            </a:xfrm>
            <a:custGeom>
              <a:avLst/>
              <a:gdLst/>
              <a:ahLst/>
              <a:cxnLst/>
              <a:rect l="l" t="t" r="r" b="b"/>
              <a:pathLst>
                <a:path w="707" h="321" extrusionOk="0">
                  <a:moveTo>
                    <a:pt x="113" y="0"/>
                  </a:moveTo>
                  <a:cubicBezTo>
                    <a:pt x="0" y="10"/>
                    <a:pt x="7" y="183"/>
                    <a:pt x="113" y="183"/>
                  </a:cubicBezTo>
                  <a:cubicBezTo>
                    <a:pt x="116" y="183"/>
                    <a:pt x="119" y="183"/>
                    <a:pt x="122" y="182"/>
                  </a:cubicBezTo>
                  <a:cubicBezTo>
                    <a:pt x="218" y="182"/>
                    <a:pt x="304" y="182"/>
                    <a:pt x="390" y="211"/>
                  </a:cubicBezTo>
                  <a:cubicBezTo>
                    <a:pt x="486" y="230"/>
                    <a:pt x="572" y="269"/>
                    <a:pt x="649" y="316"/>
                  </a:cubicBezTo>
                  <a:lnTo>
                    <a:pt x="659" y="316"/>
                  </a:lnTo>
                  <a:cubicBezTo>
                    <a:pt x="661" y="319"/>
                    <a:pt x="665" y="320"/>
                    <a:pt x="669" y="320"/>
                  </a:cubicBezTo>
                  <a:cubicBezTo>
                    <a:pt x="679" y="320"/>
                    <a:pt x="690" y="314"/>
                    <a:pt x="697" y="307"/>
                  </a:cubicBezTo>
                  <a:cubicBezTo>
                    <a:pt x="706" y="297"/>
                    <a:pt x="706" y="278"/>
                    <a:pt x="697" y="259"/>
                  </a:cubicBezTo>
                  <a:cubicBezTo>
                    <a:pt x="534" y="125"/>
                    <a:pt x="342" y="29"/>
                    <a:pt x="1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356;p65">
              <a:extLst>
                <a:ext uri="{FF2B5EF4-FFF2-40B4-BE49-F238E27FC236}">
                  <a16:creationId xmlns:a16="http://schemas.microsoft.com/office/drawing/2014/main" xmlns="" id="{4B4AA6C9-422F-4F98-9BE3-8784B190AB79}"/>
                </a:ext>
              </a:extLst>
            </p:cNvPr>
            <p:cNvSpPr/>
            <p:nvPr/>
          </p:nvSpPr>
          <p:spPr>
            <a:xfrm>
              <a:off x="2962934" y="2584899"/>
              <a:ext cx="127240" cy="57133"/>
            </a:xfrm>
            <a:custGeom>
              <a:avLst/>
              <a:gdLst/>
              <a:ahLst/>
              <a:cxnLst/>
              <a:rect l="l" t="t" r="r" b="b"/>
              <a:pathLst>
                <a:path w="2187" h="982" extrusionOk="0">
                  <a:moveTo>
                    <a:pt x="1224" y="0"/>
                  </a:moveTo>
                  <a:cubicBezTo>
                    <a:pt x="984" y="0"/>
                    <a:pt x="742" y="27"/>
                    <a:pt x="561" y="100"/>
                  </a:cubicBezTo>
                  <a:cubicBezTo>
                    <a:pt x="333" y="205"/>
                    <a:pt x="0" y="982"/>
                    <a:pt x="156" y="982"/>
                  </a:cubicBezTo>
                  <a:cubicBezTo>
                    <a:pt x="157" y="982"/>
                    <a:pt x="158" y="981"/>
                    <a:pt x="159" y="981"/>
                  </a:cubicBezTo>
                  <a:cubicBezTo>
                    <a:pt x="945" y="934"/>
                    <a:pt x="2075" y="263"/>
                    <a:pt x="2142" y="167"/>
                  </a:cubicBezTo>
                  <a:cubicBezTo>
                    <a:pt x="2187" y="109"/>
                    <a:pt x="1709" y="0"/>
                    <a:pt x="12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357;p65">
              <a:extLst>
                <a:ext uri="{FF2B5EF4-FFF2-40B4-BE49-F238E27FC236}">
                  <a16:creationId xmlns:a16="http://schemas.microsoft.com/office/drawing/2014/main" xmlns="" id="{AB2353D3-15B7-4B42-BEB5-59ECFF721A83}"/>
                </a:ext>
              </a:extLst>
            </p:cNvPr>
            <p:cNvSpPr/>
            <p:nvPr/>
          </p:nvSpPr>
          <p:spPr>
            <a:xfrm>
              <a:off x="2644216" y="2594674"/>
              <a:ext cx="103386" cy="54049"/>
            </a:xfrm>
            <a:custGeom>
              <a:avLst/>
              <a:gdLst/>
              <a:ahLst/>
              <a:cxnLst/>
              <a:rect l="l" t="t" r="r" b="b"/>
              <a:pathLst>
                <a:path w="1777" h="929" extrusionOk="0">
                  <a:moveTo>
                    <a:pt x="868" y="1"/>
                  </a:moveTo>
                  <a:cubicBezTo>
                    <a:pt x="451" y="1"/>
                    <a:pt x="0" y="156"/>
                    <a:pt x="42" y="219"/>
                  </a:cubicBezTo>
                  <a:cubicBezTo>
                    <a:pt x="100" y="306"/>
                    <a:pt x="1019" y="919"/>
                    <a:pt x="1652" y="928"/>
                  </a:cubicBezTo>
                  <a:cubicBezTo>
                    <a:pt x="1776" y="928"/>
                    <a:pt x="1479" y="162"/>
                    <a:pt x="1288" y="76"/>
                  </a:cubicBezTo>
                  <a:cubicBezTo>
                    <a:pt x="1169" y="22"/>
                    <a:pt x="1021" y="1"/>
                    <a:pt x="8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358;p65">
              <a:extLst>
                <a:ext uri="{FF2B5EF4-FFF2-40B4-BE49-F238E27FC236}">
                  <a16:creationId xmlns:a16="http://schemas.microsoft.com/office/drawing/2014/main" xmlns="" id="{26EEEE66-BD9A-4ECB-BB7C-C2B0D1EC30F2}"/>
                </a:ext>
              </a:extLst>
            </p:cNvPr>
            <p:cNvSpPr/>
            <p:nvPr/>
          </p:nvSpPr>
          <p:spPr>
            <a:xfrm>
              <a:off x="2565264" y="2663444"/>
              <a:ext cx="176169" cy="174482"/>
            </a:xfrm>
            <a:custGeom>
              <a:avLst/>
              <a:gdLst/>
              <a:ahLst/>
              <a:cxnLst/>
              <a:rect l="l" t="t" r="r" b="b"/>
              <a:pathLst>
                <a:path w="3028" h="2999" extrusionOk="0">
                  <a:moveTo>
                    <a:pt x="1457" y="0"/>
                  </a:moveTo>
                  <a:cubicBezTo>
                    <a:pt x="1425" y="0"/>
                    <a:pt x="1393" y="2"/>
                    <a:pt x="1361" y="5"/>
                  </a:cubicBezTo>
                  <a:cubicBezTo>
                    <a:pt x="202" y="110"/>
                    <a:pt x="0" y="1203"/>
                    <a:pt x="48" y="1691"/>
                  </a:cubicBezTo>
                  <a:cubicBezTo>
                    <a:pt x="96" y="2180"/>
                    <a:pt x="374" y="2850"/>
                    <a:pt x="987" y="2965"/>
                  </a:cubicBezTo>
                  <a:cubicBezTo>
                    <a:pt x="1113" y="2987"/>
                    <a:pt x="1253" y="2999"/>
                    <a:pt x="1398" y="2999"/>
                  </a:cubicBezTo>
                  <a:cubicBezTo>
                    <a:pt x="1957" y="2999"/>
                    <a:pt x="2597" y="2826"/>
                    <a:pt x="2855" y="2400"/>
                  </a:cubicBezTo>
                  <a:cubicBezTo>
                    <a:pt x="3028" y="1605"/>
                    <a:pt x="2836" y="1040"/>
                    <a:pt x="2616" y="733"/>
                  </a:cubicBezTo>
                  <a:cubicBezTo>
                    <a:pt x="2399" y="444"/>
                    <a:pt x="1994" y="0"/>
                    <a:pt x="14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359;p65">
              <a:extLst>
                <a:ext uri="{FF2B5EF4-FFF2-40B4-BE49-F238E27FC236}">
                  <a16:creationId xmlns:a16="http://schemas.microsoft.com/office/drawing/2014/main" xmlns="" id="{44FCEB03-7FFD-4F8A-9C3F-DDCB5D87119C}"/>
                </a:ext>
              </a:extLst>
            </p:cNvPr>
            <p:cNvSpPr/>
            <p:nvPr/>
          </p:nvSpPr>
          <p:spPr>
            <a:xfrm>
              <a:off x="2545773" y="2654309"/>
              <a:ext cx="196765" cy="117058"/>
            </a:xfrm>
            <a:custGeom>
              <a:avLst/>
              <a:gdLst/>
              <a:ahLst/>
              <a:cxnLst/>
              <a:rect l="l" t="t" r="r" b="b"/>
              <a:pathLst>
                <a:path w="3382" h="2012" extrusionOk="0">
                  <a:moveTo>
                    <a:pt x="1703" y="1"/>
                  </a:moveTo>
                  <a:cubicBezTo>
                    <a:pt x="1585" y="1"/>
                    <a:pt x="1461" y="13"/>
                    <a:pt x="1332" y="38"/>
                  </a:cubicBezTo>
                  <a:cubicBezTo>
                    <a:pt x="201" y="258"/>
                    <a:pt x="0" y="1657"/>
                    <a:pt x="0" y="1657"/>
                  </a:cubicBezTo>
                  <a:cubicBezTo>
                    <a:pt x="0" y="1657"/>
                    <a:pt x="220" y="1925"/>
                    <a:pt x="403" y="1973"/>
                  </a:cubicBezTo>
                  <a:cubicBezTo>
                    <a:pt x="326" y="1225"/>
                    <a:pt x="738" y="344"/>
                    <a:pt x="1753" y="335"/>
                  </a:cubicBezTo>
                  <a:cubicBezTo>
                    <a:pt x="1757" y="334"/>
                    <a:pt x="1761" y="334"/>
                    <a:pt x="1765" y="334"/>
                  </a:cubicBezTo>
                  <a:cubicBezTo>
                    <a:pt x="2763" y="334"/>
                    <a:pt x="3287" y="1524"/>
                    <a:pt x="3382" y="2011"/>
                  </a:cubicBezTo>
                  <a:cubicBezTo>
                    <a:pt x="3305" y="887"/>
                    <a:pt x="2720" y="1"/>
                    <a:pt x="17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360;p65">
              <a:extLst>
                <a:ext uri="{FF2B5EF4-FFF2-40B4-BE49-F238E27FC236}">
                  <a16:creationId xmlns:a16="http://schemas.microsoft.com/office/drawing/2014/main" xmlns="" id="{51F3F2A9-161E-4325-87BF-4B128C5AACDB}"/>
                </a:ext>
              </a:extLst>
            </p:cNvPr>
            <p:cNvSpPr/>
            <p:nvPr/>
          </p:nvSpPr>
          <p:spPr>
            <a:xfrm>
              <a:off x="2571955" y="2668156"/>
              <a:ext cx="122120" cy="163369"/>
            </a:xfrm>
            <a:custGeom>
              <a:avLst/>
              <a:gdLst/>
              <a:ahLst/>
              <a:cxnLst/>
              <a:rect l="l" t="t" r="r" b="b"/>
              <a:pathLst>
                <a:path w="2099" h="2808" extrusionOk="0">
                  <a:moveTo>
                    <a:pt x="1045" y="1"/>
                  </a:moveTo>
                  <a:cubicBezTo>
                    <a:pt x="470" y="1"/>
                    <a:pt x="0" y="633"/>
                    <a:pt x="0" y="1409"/>
                  </a:cubicBezTo>
                  <a:cubicBezTo>
                    <a:pt x="0" y="2185"/>
                    <a:pt x="470" y="2808"/>
                    <a:pt x="1045" y="2808"/>
                  </a:cubicBezTo>
                  <a:cubicBezTo>
                    <a:pt x="1629" y="2808"/>
                    <a:pt x="2098" y="2185"/>
                    <a:pt x="2098" y="1409"/>
                  </a:cubicBezTo>
                  <a:cubicBezTo>
                    <a:pt x="2098" y="633"/>
                    <a:pt x="1629" y="1"/>
                    <a:pt x="10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361;p65">
              <a:extLst>
                <a:ext uri="{FF2B5EF4-FFF2-40B4-BE49-F238E27FC236}">
                  <a16:creationId xmlns:a16="http://schemas.microsoft.com/office/drawing/2014/main" xmlns="" id="{57C9C7ED-0604-4EBF-B8F9-F6D6F6277D7F}"/>
                </a:ext>
              </a:extLst>
            </p:cNvPr>
            <p:cNvSpPr/>
            <p:nvPr/>
          </p:nvSpPr>
          <p:spPr>
            <a:xfrm>
              <a:off x="2566370" y="2663153"/>
              <a:ext cx="133290" cy="173958"/>
            </a:xfrm>
            <a:custGeom>
              <a:avLst/>
              <a:gdLst/>
              <a:ahLst/>
              <a:cxnLst/>
              <a:rect l="l" t="t" r="r" b="b"/>
              <a:pathLst>
                <a:path w="2291" h="2990" extrusionOk="0">
                  <a:moveTo>
                    <a:pt x="1141" y="183"/>
                  </a:moveTo>
                  <a:cubicBezTo>
                    <a:pt x="1677" y="183"/>
                    <a:pt x="2099" y="767"/>
                    <a:pt x="2099" y="1495"/>
                  </a:cubicBezTo>
                  <a:cubicBezTo>
                    <a:pt x="2099" y="2223"/>
                    <a:pt x="1668" y="2817"/>
                    <a:pt x="1141" y="2817"/>
                  </a:cubicBezTo>
                  <a:cubicBezTo>
                    <a:pt x="614" y="2817"/>
                    <a:pt x="183" y="2223"/>
                    <a:pt x="183" y="1495"/>
                  </a:cubicBezTo>
                  <a:cubicBezTo>
                    <a:pt x="183" y="767"/>
                    <a:pt x="614" y="183"/>
                    <a:pt x="1141" y="183"/>
                  </a:cubicBezTo>
                  <a:close/>
                  <a:moveTo>
                    <a:pt x="1141" y="0"/>
                  </a:moveTo>
                  <a:cubicBezTo>
                    <a:pt x="518" y="0"/>
                    <a:pt x="1" y="671"/>
                    <a:pt x="1" y="1495"/>
                  </a:cubicBezTo>
                  <a:cubicBezTo>
                    <a:pt x="1" y="2319"/>
                    <a:pt x="518" y="2990"/>
                    <a:pt x="1141" y="2990"/>
                  </a:cubicBezTo>
                  <a:cubicBezTo>
                    <a:pt x="1773" y="2990"/>
                    <a:pt x="2290" y="2319"/>
                    <a:pt x="2290" y="1495"/>
                  </a:cubicBezTo>
                  <a:cubicBezTo>
                    <a:pt x="2290" y="671"/>
                    <a:pt x="1773" y="0"/>
                    <a:pt x="11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362;p65">
              <a:extLst>
                <a:ext uri="{FF2B5EF4-FFF2-40B4-BE49-F238E27FC236}">
                  <a16:creationId xmlns:a16="http://schemas.microsoft.com/office/drawing/2014/main" xmlns="" id="{B4F5DDFE-201F-4F5F-858C-2989ECC5B5E9}"/>
                </a:ext>
              </a:extLst>
            </p:cNvPr>
            <p:cNvSpPr/>
            <p:nvPr/>
          </p:nvSpPr>
          <p:spPr>
            <a:xfrm>
              <a:off x="2597613" y="2713887"/>
              <a:ext cx="53526" cy="71969"/>
            </a:xfrm>
            <a:custGeom>
              <a:avLst/>
              <a:gdLst/>
              <a:ahLst/>
              <a:cxnLst/>
              <a:rect l="l" t="t" r="r" b="b"/>
              <a:pathLst>
                <a:path w="920" h="1237" extrusionOk="0">
                  <a:moveTo>
                    <a:pt x="460" y="0"/>
                  </a:moveTo>
                  <a:cubicBezTo>
                    <a:pt x="201" y="0"/>
                    <a:pt x="0" y="278"/>
                    <a:pt x="0" y="623"/>
                  </a:cubicBezTo>
                  <a:cubicBezTo>
                    <a:pt x="0" y="958"/>
                    <a:pt x="201" y="1236"/>
                    <a:pt x="460" y="1236"/>
                  </a:cubicBezTo>
                  <a:cubicBezTo>
                    <a:pt x="709" y="1236"/>
                    <a:pt x="920" y="958"/>
                    <a:pt x="920" y="623"/>
                  </a:cubicBezTo>
                  <a:cubicBezTo>
                    <a:pt x="920" y="278"/>
                    <a:pt x="709" y="0"/>
                    <a:pt x="4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363;p65">
              <a:extLst>
                <a:ext uri="{FF2B5EF4-FFF2-40B4-BE49-F238E27FC236}">
                  <a16:creationId xmlns:a16="http://schemas.microsoft.com/office/drawing/2014/main" xmlns="" id="{02483BDF-C4C7-4188-A583-996C631F1DA2}"/>
                </a:ext>
              </a:extLst>
            </p:cNvPr>
            <p:cNvSpPr/>
            <p:nvPr/>
          </p:nvSpPr>
          <p:spPr>
            <a:xfrm>
              <a:off x="2654980" y="2744257"/>
              <a:ext cx="70165" cy="41831"/>
            </a:xfrm>
            <a:custGeom>
              <a:avLst/>
              <a:gdLst/>
              <a:ahLst/>
              <a:cxnLst/>
              <a:rect l="l" t="t" r="r" b="b"/>
              <a:pathLst>
                <a:path w="1206" h="719" extrusionOk="0">
                  <a:moveTo>
                    <a:pt x="413" y="0"/>
                  </a:moveTo>
                  <a:cubicBezTo>
                    <a:pt x="209" y="0"/>
                    <a:pt x="34" y="34"/>
                    <a:pt x="20" y="101"/>
                  </a:cubicBezTo>
                  <a:cubicBezTo>
                    <a:pt x="1" y="235"/>
                    <a:pt x="509" y="657"/>
                    <a:pt x="815" y="714"/>
                  </a:cubicBezTo>
                  <a:cubicBezTo>
                    <a:pt x="830" y="717"/>
                    <a:pt x="845" y="718"/>
                    <a:pt x="859" y="718"/>
                  </a:cubicBezTo>
                  <a:cubicBezTo>
                    <a:pt x="1130" y="718"/>
                    <a:pt x="1206" y="210"/>
                    <a:pt x="978" y="101"/>
                  </a:cubicBezTo>
                  <a:cubicBezTo>
                    <a:pt x="849" y="34"/>
                    <a:pt x="616" y="0"/>
                    <a:pt x="4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364;p65">
              <a:extLst>
                <a:ext uri="{FF2B5EF4-FFF2-40B4-BE49-F238E27FC236}">
                  <a16:creationId xmlns:a16="http://schemas.microsoft.com/office/drawing/2014/main" xmlns="" id="{4E3F091E-DB02-4B4F-9318-EB7A0E5A5D3D}"/>
                </a:ext>
              </a:extLst>
            </p:cNvPr>
            <p:cNvSpPr/>
            <p:nvPr/>
          </p:nvSpPr>
          <p:spPr>
            <a:xfrm>
              <a:off x="2984985" y="2655822"/>
              <a:ext cx="232487" cy="186932"/>
            </a:xfrm>
            <a:custGeom>
              <a:avLst/>
              <a:gdLst/>
              <a:ahLst/>
              <a:cxnLst/>
              <a:rect l="l" t="t" r="r" b="b"/>
              <a:pathLst>
                <a:path w="3996" h="3213" extrusionOk="0">
                  <a:moveTo>
                    <a:pt x="1949" y="1"/>
                  </a:moveTo>
                  <a:cubicBezTo>
                    <a:pt x="1090" y="1"/>
                    <a:pt x="524" y="588"/>
                    <a:pt x="288" y="1085"/>
                  </a:cubicBezTo>
                  <a:cubicBezTo>
                    <a:pt x="0" y="1707"/>
                    <a:pt x="336" y="2790"/>
                    <a:pt x="336" y="2790"/>
                  </a:cubicBezTo>
                  <a:cubicBezTo>
                    <a:pt x="336" y="2790"/>
                    <a:pt x="604" y="3173"/>
                    <a:pt x="1437" y="3211"/>
                  </a:cubicBezTo>
                  <a:cubicBezTo>
                    <a:pt x="1458" y="3212"/>
                    <a:pt x="1479" y="3212"/>
                    <a:pt x="1500" y="3212"/>
                  </a:cubicBezTo>
                  <a:cubicBezTo>
                    <a:pt x="2315" y="3212"/>
                    <a:pt x="3346" y="2675"/>
                    <a:pt x="3804" y="2301"/>
                  </a:cubicBezTo>
                  <a:cubicBezTo>
                    <a:pt x="3995" y="1717"/>
                    <a:pt x="3928" y="558"/>
                    <a:pt x="2664" y="126"/>
                  </a:cubicBezTo>
                  <a:cubicBezTo>
                    <a:pt x="2407" y="39"/>
                    <a:pt x="2169" y="1"/>
                    <a:pt x="19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365;p65">
              <a:extLst>
                <a:ext uri="{FF2B5EF4-FFF2-40B4-BE49-F238E27FC236}">
                  <a16:creationId xmlns:a16="http://schemas.microsoft.com/office/drawing/2014/main" xmlns="" id="{5DA0A188-4069-4BF6-BA17-17F5C2D959A4}"/>
                </a:ext>
              </a:extLst>
            </p:cNvPr>
            <p:cNvSpPr/>
            <p:nvPr/>
          </p:nvSpPr>
          <p:spPr>
            <a:xfrm>
              <a:off x="3004476" y="2673160"/>
              <a:ext cx="134396" cy="163369"/>
            </a:xfrm>
            <a:custGeom>
              <a:avLst/>
              <a:gdLst/>
              <a:ahLst/>
              <a:cxnLst/>
              <a:rect l="l" t="t" r="r" b="b"/>
              <a:pathLst>
                <a:path w="2310" h="2808" extrusionOk="0">
                  <a:moveTo>
                    <a:pt x="1160" y="1"/>
                  </a:moveTo>
                  <a:cubicBezTo>
                    <a:pt x="518" y="1"/>
                    <a:pt x="1" y="633"/>
                    <a:pt x="1" y="1400"/>
                  </a:cubicBezTo>
                  <a:cubicBezTo>
                    <a:pt x="1" y="2176"/>
                    <a:pt x="518" y="2808"/>
                    <a:pt x="1160" y="2808"/>
                  </a:cubicBezTo>
                  <a:cubicBezTo>
                    <a:pt x="1792" y="2808"/>
                    <a:pt x="2310" y="2176"/>
                    <a:pt x="2310" y="1400"/>
                  </a:cubicBezTo>
                  <a:cubicBezTo>
                    <a:pt x="2310" y="633"/>
                    <a:pt x="1792" y="1"/>
                    <a:pt x="116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366;p65">
              <a:extLst>
                <a:ext uri="{FF2B5EF4-FFF2-40B4-BE49-F238E27FC236}">
                  <a16:creationId xmlns:a16="http://schemas.microsoft.com/office/drawing/2014/main" xmlns="" id="{E9A13ED2-2248-422E-981E-9128446ACD9E}"/>
                </a:ext>
              </a:extLst>
            </p:cNvPr>
            <p:cNvSpPr/>
            <p:nvPr/>
          </p:nvSpPr>
          <p:spPr>
            <a:xfrm>
              <a:off x="2999472" y="2668156"/>
              <a:ext cx="144403" cy="173435"/>
            </a:xfrm>
            <a:custGeom>
              <a:avLst/>
              <a:gdLst/>
              <a:ahLst/>
              <a:cxnLst/>
              <a:rect l="l" t="t" r="r" b="b"/>
              <a:pathLst>
                <a:path w="2482" h="2981" extrusionOk="0">
                  <a:moveTo>
                    <a:pt x="1246" y="173"/>
                  </a:moveTo>
                  <a:cubicBezTo>
                    <a:pt x="1830" y="173"/>
                    <a:pt x="2300" y="767"/>
                    <a:pt x="2300" y="1495"/>
                  </a:cubicBezTo>
                  <a:cubicBezTo>
                    <a:pt x="2300" y="2223"/>
                    <a:pt x="1830" y="2808"/>
                    <a:pt x="1246" y="2808"/>
                  </a:cubicBezTo>
                  <a:cubicBezTo>
                    <a:pt x="662" y="2808"/>
                    <a:pt x="182" y="2223"/>
                    <a:pt x="182" y="1495"/>
                  </a:cubicBezTo>
                  <a:cubicBezTo>
                    <a:pt x="182" y="767"/>
                    <a:pt x="662" y="173"/>
                    <a:pt x="1246" y="173"/>
                  </a:cubicBezTo>
                  <a:close/>
                  <a:moveTo>
                    <a:pt x="1246" y="1"/>
                  </a:moveTo>
                  <a:cubicBezTo>
                    <a:pt x="556" y="1"/>
                    <a:pt x="0" y="662"/>
                    <a:pt x="0" y="1486"/>
                  </a:cubicBezTo>
                  <a:cubicBezTo>
                    <a:pt x="0" y="2310"/>
                    <a:pt x="556" y="2980"/>
                    <a:pt x="1246" y="2980"/>
                  </a:cubicBezTo>
                  <a:cubicBezTo>
                    <a:pt x="1926" y="2980"/>
                    <a:pt x="2482" y="2310"/>
                    <a:pt x="2482" y="1486"/>
                  </a:cubicBezTo>
                  <a:cubicBezTo>
                    <a:pt x="2482" y="662"/>
                    <a:pt x="1926" y="1"/>
                    <a:pt x="12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367;p65">
              <a:extLst>
                <a:ext uri="{FF2B5EF4-FFF2-40B4-BE49-F238E27FC236}">
                  <a16:creationId xmlns:a16="http://schemas.microsoft.com/office/drawing/2014/main" xmlns="" id="{6A6C4DB5-A633-4B74-84F0-48C9A72B61B7}"/>
                </a:ext>
              </a:extLst>
            </p:cNvPr>
            <p:cNvSpPr/>
            <p:nvPr/>
          </p:nvSpPr>
          <p:spPr>
            <a:xfrm>
              <a:off x="3032926" y="2718890"/>
              <a:ext cx="58587" cy="71969"/>
            </a:xfrm>
            <a:custGeom>
              <a:avLst/>
              <a:gdLst/>
              <a:ahLst/>
              <a:cxnLst/>
              <a:rect l="l" t="t" r="r" b="b"/>
              <a:pathLst>
                <a:path w="1007" h="1237" extrusionOk="0">
                  <a:moveTo>
                    <a:pt x="508" y="1"/>
                  </a:moveTo>
                  <a:cubicBezTo>
                    <a:pt x="221" y="1"/>
                    <a:pt x="0" y="278"/>
                    <a:pt x="0" y="614"/>
                  </a:cubicBezTo>
                  <a:cubicBezTo>
                    <a:pt x="0" y="959"/>
                    <a:pt x="221" y="1236"/>
                    <a:pt x="508" y="1236"/>
                  </a:cubicBezTo>
                  <a:cubicBezTo>
                    <a:pt x="786" y="1236"/>
                    <a:pt x="1006" y="959"/>
                    <a:pt x="1006" y="614"/>
                  </a:cubicBezTo>
                  <a:cubicBezTo>
                    <a:pt x="1006" y="278"/>
                    <a:pt x="786" y="1"/>
                    <a:pt x="5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368;p65">
              <a:extLst>
                <a:ext uri="{FF2B5EF4-FFF2-40B4-BE49-F238E27FC236}">
                  <a16:creationId xmlns:a16="http://schemas.microsoft.com/office/drawing/2014/main" xmlns="" id="{85A5BAD5-9F7C-4273-B475-7C96B0825ADA}"/>
                </a:ext>
              </a:extLst>
            </p:cNvPr>
            <p:cNvSpPr/>
            <p:nvPr/>
          </p:nvSpPr>
          <p:spPr>
            <a:xfrm>
              <a:off x="3096460" y="2749144"/>
              <a:ext cx="76216" cy="41948"/>
            </a:xfrm>
            <a:custGeom>
              <a:avLst/>
              <a:gdLst/>
              <a:ahLst/>
              <a:cxnLst/>
              <a:rect l="l" t="t" r="r" b="b"/>
              <a:pathLst>
                <a:path w="1310" h="721" extrusionOk="0">
                  <a:moveTo>
                    <a:pt x="445" y="0"/>
                  </a:moveTo>
                  <a:cubicBezTo>
                    <a:pt x="221" y="0"/>
                    <a:pt x="29" y="31"/>
                    <a:pt x="20" y="94"/>
                  </a:cubicBezTo>
                  <a:cubicBezTo>
                    <a:pt x="0" y="228"/>
                    <a:pt x="556" y="659"/>
                    <a:pt x="891" y="716"/>
                  </a:cubicBezTo>
                  <a:cubicBezTo>
                    <a:pt x="908" y="719"/>
                    <a:pt x="924" y="721"/>
                    <a:pt x="939" y="721"/>
                  </a:cubicBezTo>
                  <a:cubicBezTo>
                    <a:pt x="1235" y="721"/>
                    <a:pt x="1310" y="212"/>
                    <a:pt x="1064" y="94"/>
                  </a:cubicBezTo>
                  <a:cubicBezTo>
                    <a:pt x="925" y="31"/>
                    <a:pt x="669" y="0"/>
                    <a:pt x="4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369;p65">
              <a:extLst>
                <a:ext uri="{FF2B5EF4-FFF2-40B4-BE49-F238E27FC236}">
                  <a16:creationId xmlns:a16="http://schemas.microsoft.com/office/drawing/2014/main" xmlns="" id="{0BCD4A48-C8A8-43D9-8524-3A76D74A8D48}"/>
                </a:ext>
              </a:extLst>
            </p:cNvPr>
            <p:cNvSpPr/>
            <p:nvPr/>
          </p:nvSpPr>
          <p:spPr>
            <a:xfrm>
              <a:off x="3014541" y="2757930"/>
              <a:ext cx="27345" cy="22923"/>
            </a:xfrm>
            <a:custGeom>
              <a:avLst/>
              <a:gdLst/>
              <a:ahLst/>
              <a:cxnLst/>
              <a:rect l="l" t="t" r="r" b="b"/>
              <a:pathLst>
                <a:path w="470" h="394" extrusionOk="0">
                  <a:moveTo>
                    <a:pt x="360" y="0"/>
                  </a:moveTo>
                  <a:cubicBezTo>
                    <a:pt x="260" y="0"/>
                    <a:pt x="109" y="41"/>
                    <a:pt x="58" y="125"/>
                  </a:cubicBezTo>
                  <a:cubicBezTo>
                    <a:pt x="0" y="220"/>
                    <a:pt x="77" y="393"/>
                    <a:pt x="144" y="393"/>
                  </a:cubicBezTo>
                  <a:cubicBezTo>
                    <a:pt x="145" y="393"/>
                    <a:pt x="146" y="393"/>
                    <a:pt x="147" y="393"/>
                  </a:cubicBezTo>
                  <a:cubicBezTo>
                    <a:pt x="228" y="393"/>
                    <a:pt x="469" y="85"/>
                    <a:pt x="450" y="29"/>
                  </a:cubicBezTo>
                  <a:cubicBezTo>
                    <a:pt x="444" y="10"/>
                    <a:pt x="408" y="0"/>
                    <a:pt x="3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370;p65">
              <a:extLst>
                <a:ext uri="{FF2B5EF4-FFF2-40B4-BE49-F238E27FC236}">
                  <a16:creationId xmlns:a16="http://schemas.microsoft.com/office/drawing/2014/main" xmlns="" id="{5FBBD6C0-1839-4672-8621-12BA8374BD98}"/>
                </a:ext>
              </a:extLst>
            </p:cNvPr>
            <p:cNvSpPr/>
            <p:nvPr/>
          </p:nvSpPr>
          <p:spPr>
            <a:xfrm>
              <a:off x="2978643" y="2642324"/>
              <a:ext cx="272282" cy="149639"/>
            </a:xfrm>
            <a:custGeom>
              <a:avLst/>
              <a:gdLst/>
              <a:ahLst/>
              <a:cxnLst/>
              <a:rect l="l" t="t" r="r" b="b"/>
              <a:pathLst>
                <a:path w="4680" h="2572" extrusionOk="0">
                  <a:moveTo>
                    <a:pt x="2282" y="0"/>
                  </a:moveTo>
                  <a:cubicBezTo>
                    <a:pt x="786" y="0"/>
                    <a:pt x="0" y="1281"/>
                    <a:pt x="176" y="2572"/>
                  </a:cubicBezTo>
                  <a:cubicBezTo>
                    <a:pt x="176" y="2572"/>
                    <a:pt x="416" y="655"/>
                    <a:pt x="1786" y="435"/>
                  </a:cubicBezTo>
                  <a:cubicBezTo>
                    <a:pt x="1894" y="417"/>
                    <a:pt x="1998" y="409"/>
                    <a:pt x="2099" y="409"/>
                  </a:cubicBezTo>
                  <a:cubicBezTo>
                    <a:pt x="3292" y="409"/>
                    <a:pt x="4001" y="1597"/>
                    <a:pt x="3913" y="2533"/>
                  </a:cubicBezTo>
                  <a:cubicBezTo>
                    <a:pt x="4277" y="2409"/>
                    <a:pt x="4679" y="1987"/>
                    <a:pt x="4679" y="1987"/>
                  </a:cubicBezTo>
                  <a:cubicBezTo>
                    <a:pt x="4679" y="1987"/>
                    <a:pt x="3951" y="71"/>
                    <a:pt x="2428" y="4"/>
                  </a:cubicBezTo>
                  <a:cubicBezTo>
                    <a:pt x="2378" y="1"/>
                    <a:pt x="2330" y="0"/>
                    <a:pt x="22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371;p65">
              <a:extLst>
                <a:ext uri="{FF2B5EF4-FFF2-40B4-BE49-F238E27FC236}">
                  <a16:creationId xmlns:a16="http://schemas.microsoft.com/office/drawing/2014/main" xmlns="" id="{84D20665-9F4B-4757-9837-578CEC4F1A89}"/>
                </a:ext>
              </a:extLst>
            </p:cNvPr>
            <p:cNvSpPr/>
            <p:nvPr/>
          </p:nvSpPr>
          <p:spPr>
            <a:xfrm>
              <a:off x="2361804" y="2067901"/>
              <a:ext cx="1093086" cy="654292"/>
            </a:xfrm>
            <a:custGeom>
              <a:avLst/>
              <a:gdLst/>
              <a:ahLst/>
              <a:cxnLst/>
              <a:rect l="l" t="t" r="r" b="b"/>
              <a:pathLst>
                <a:path w="18788" h="11246" extrusionOk="0">
                  <a:moveTo>
                    <a:pt x="4654" y="0"/>
                  </a:moveTo>
                  <a:cubicBezTo>
                    <a:pt x="4341" y="0"/>
                    <a:pt x="4136" y="19"/>
                    <a:pt x="4111" y="38"/>
                  </a:cubicBezTo>
                  <a:cubicBezTo>
                    <a:pt x="4024" y="105"/>
                    <a:pt x="4877" y="852"/>
                    <a:pt x="5461" y="958"/>
                  </a:cubicBezTo>
                  <a:cubicBezTo>
                    <a:pt x="3679" y="1446"/>
                    <a:pt x="1898" y="3123"/>
                    <a:pt x="1208" y="4368"/>
                  </a:cubicBezTo>
                  <a:cubicBezTo>
                    <a:pt x="1208" y="4368"/>
                    <a:pt x="116" y="5441"/>
                    <a:pt x="58" y="5575"/>
                  </a:cubicBezTo>
                  <a:cubicBezTo>
                    <a:pt x="1" y="5710"/>
                    <a:pt x="489" y="5997"/>
                    <a:pt x="1122" y="5997"/>
                  </a:cubicBezTo>
                  <a:cubicBezTo>
                    <a:pt x="652" y="7875"/>
                    <a:pt x="1208" y="10270"/>
                    <a:pt x="1208" y="10385"/>
                  </a:cubicBezTo>
                  <a:cubicBezTo>
                    <a:pt x="1208" y="10395"/>
                    <a:pt x="1214" y="10400"/>
                    <a:pt x="1226" y="10400"/>
                  </a:cubicBezTo>
                  <a:cubicBezTo>
                    <a:pt x="1352" y="10400"/>
                    <a:pt x="2100" y="9832"/>
                    <a:pt x="2319" y="9551"/>
                  </a:cubicBezTo>
                  <a:cubicBezTo>
                    <a:pt x="2405" y="10164"/>
                    <a:pt x="2674" y="10883"/>
                    <a:pt x="2856" y="10921"/>
                  </a:cubicBezTo>
                  <a:cubicBezTo>
                    <a:pt x="2857" y="10922"/>
                    <a:pt x="2859" y="10922"/>
                    <a:pt x="2860" y="10922"/>
                  </a:cubicBezTo>
                  <a:cubicBezTo>
                    <a:pt x="3049" y="10922"/>
                    <a:pt x="3740" y="8711"/>
                    <a:pt x="4091" y="7942"/>
                  </a:cubicBezTo>
                  <a:cubicBezTo>
                    <a:pt x="4091" y="7942"/>
                    <a:pt x="6467" y="5757"/>
                    <a:pt x="6985" y="5096"/>
                  </a:cubicBezTo>
                  <a:cubicBezTo>
                    <a:pt x="7399" y="7253"/>
                    <a:pt x="9853" y="9649"/>
                    <a:pt x="10167" y="9649"/>
                  </a:cubicBezTo>
                  <a:cubicBezTo>
                    <a:pt x="10180" y="9649"/>
                    <a:pt x="10189" y="9645"/>
                    <a:pt x="10194" y="9637"/>
                  </a:cubicBezTo>
                  <a:cubicBezTo>
                    <a:pt x="10328" y="9427"/>
                    <a:pt x="10194" y="7875"/>
                    <a:pt x="10194" y="7875"/>
                  </a:cubicBezTo>
                  <a:lnTo>
                    <a:pt x="10194" y="7875"/>
                  </a:lnTo>
                  <a:cubicBezTo>
                    <a:pt x="11775" y="9609"/>
                    <a:pt x="13576" y="10117"/>
                    <a:pt x="13576" y="10117"/>
                  </a:cubicBezTo>
                  <a:cubicBezTo>
                    <a:pt x="14642" y="10930"/>
                    <a:pt x="15254" y="11245"/>
                    <a:pt x="15475" y="11245"/>
                  </a:cubicBezTo>
                  <a:cubicBezTo>
                    <a:pt x="15530" y="11245"/>
                    <a:pt x="15561" y="11226"/>
                    <a:pt x="15569" y="11190"/>
                  </a:cubicBezTo>
                  <a:cubicBezTo>
                    <a:pt x="15578" y="11084"/>
                    <a:pt x="15511" y="10528"/>
                    <a:pt x="15329" y="9800"/>
                  </a:cubicBezTo>
                  <a:lnTo>
                    <a:pt x="15329" y="9800"/>
                  </a:lnTo>
                  <a:cubicBezTo>
                    <a:pt x="16187" y="10429"/>
                    <a:pt x="18211" y="11140"/>
                    <a:pt x="18673" y="11140"/>
                  </a:cubicBezTo>
                  <a:cubicBezTo>
                    <a:pt x="18733" y="11140"/>
                    <a:pt x="18766" y="11128"/>
                    <a:pt x="18768" y="11103"/>
                  </a:cubicBezTo>
                  <a:cubicBezTo>
                    <a:pt x="18788" y="10883"/>
                    <a:pt x="17801" y="5968"/>
                    <a:pt x="15329" y="4071"/>
                  </a:cubicBezTo>
                  <a:cubicBezTo>
                    <a:pt x="13930" y="536"/>
                    <a:pt x="9025" y="507"/>
                    <a:pt x="7301" y="402"/>
                  </a:cubicBezTo>
                  <a:cubicBezTo>
                    <a:pt x="6392" y="80"/>
                    <a:pt x="5297" y="0"/>
                    <a:pt x="46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372;p65">
              <a:extLst>
                <a:ext uri="{FF2B5EF4-FFF2-40B4-BE49-F238E27FC236}">
                  <a16:creationId xmlns:a16="http://schemas.microsoft.com/office/drawing/2014/main" xmlns="" id="{4612916E-8CA8-475A-B038-FEF903ED7F16}"/>
                </a:ext>
              </a:extLst>
            </p:cNvPr>
            <p:cNvSpPr/>
            <p:nvPr/>
          </p:nvSpPr>
          <p:spPr>
            <a:xfrm>
              <a:off x="2373498" y="2257921"/>
              <a:ext cx="254828" cy="126891"/>
            </a:xfrm>
            <a:custGeom>
              <a:avLst/>
              <a:gdLst/>
              <a:ahLst/>
              <a:cxnLst/>
              <a:rect l="l" t="t" r="r" b="b"/>
              <a:pathLst>
                <a:path w="4380" h="2181" extrusionOk="0">
                  <a:moveTo>
                    <a:pt x="1812" y="1"/>
                  </a:moveTo>
                  <a:cubicBezTo>
                    <a:pt x="1505" y="336"/>
                    <a:pt x="1237" y="710"/>
                    <a:pt x="1016" y="1102"/>
                  </a:cubicBezTo>
                  <a:cubicBezTo>
                    <a:pt x="1016" y="1102"/>
                    <a:pt x="317" y="1792"/>
                    <a:pt x="1" y="2137"/>
                  </a:cubicBezTo>
                  <a:cubicBezTo>
                    <a:pt x="316" y="2167"/>
                    <a:pt x="632" y="2180"/>
                    <a:pt x="941" y="2180"/>
                  </a:cubicBezTo>
                  <a:cubicBezTo>
                    <a:pt x="2498" y="2180"/>
                    <a:pt x="3874" y="1848"/>
                    <a:pt x="4130" y="1696"/>
                  </a:cubicBezTo>
                  <a:cubicBezTo>
                    <a:pt x="4379" y="1553"/>
                    <a:pt x="3076" y="748"/>
                    <a:pt x="18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373;p65">
              <a:extLst>
                <a:ext uri="{FF2B5EF4-FFF2-40B4-BE49-F238E27FC236}">
                  <a16:creationId xmlns:a16="http://schemas.microsoft.com/office/drawing/2014/main" xmlns="" id="{49938EC5-CF12-4244-84C6-EAABF388BBE0}"/>
                </a:ext>
              </a:extLst>
            </p:cNvPr>
            <p:cNvSpPr/>
            <p:nvPr/>
          </p:nvSpPr>
          <p:spPr>
            <a:xfrm>
              <a:off x="2937625" y="2238954"/>
              <a:ext cx="406387" cy="172853"/>
            </a:xfrm>
            <a:custGeom>
              <a:avLst/>
              <a:gdLst/>
              <a:ahLst/>
              <a:cxnLst/>
              <a:rect l="l" t="t" r="r" b="b"/>
              <a:pathLst>
                <a:path w="6985" h="2971" extrusionOk="0">
                  <a:moveTo>
                    <a:pt x="4781" y="1"/>
                  </a:moveTo>
                  <a:cubicBezTo>
                    <a:pt x="4532" y="125"/>
                    <a:pt x="4254" y="260"/>
                    <a:pt x="3957" y="403"/>
                  </a:cubicBezTo>
                  <a:cubicBezTo>
                    <a:pt x="1935" y="1371"/>
                    <a:pt x="0" y="2003"/>
                    <a:pt x="297" y="2243"/>
                  </a:cubicBezTo>
                  <a:cubicBezTo>
                    <a:pt x="459" y="2371"/>
                    <a:pt x="3019" y="2971"/>
                    <a:pt x="5914" y="2971"/>
                  </a:cubicBezTo>
                  <a:cubicBezTo>
                    <a:pt x="6267" y="2971"/>
                    <a:pt x="6625" y="2962"/>
                    <a:pt x="6984" y="2942"/>
                  </a:cubicBezTo>
                  <a:cubicBezTo>
                    <a:pt x="6572" y="2243"/>
                    <a:pt x="6055" y="1630"/>
                    <a:pt x="5432" y="1131"/>
                  </a:cubicBezTo>
                  <a:cubicBezTo>
                    <a:pt x="5269" y="719"/>
                    <a:pt x="5049" y="346"/>
                    <a:pt x="47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374;p65">
              <a:extLst>
                <a:ext uri="{FF2B5EF4-FFF2-40B4-BE49-F238E27FC236}">
                  <a16:creationId xmlns:a16="http://schemas.microsoft.com/office/drawing/2014/main" xmlns="" id="{B090AB34-74D8-45C2-85D6-D0550927DBA5}"/>
                </a:ext>
              </a:extLst>
            </p:cNvPr>
            <p:cNvSpPr/>
            <p:nvPr/>
          </p:nvSpPr>
          <p:spPr>
            <a:xfrm>
              <a:off x="3245288" y="2508624"/>
              <a:ext cx="216313" cy="214219"/>
            </a:xfrm>
            <a:custGeom>
              <a:avLst/>
              <a:gdLst/>
              <a:ahLst/>
              <a:cxnLst/>
              <a:rect l="l" t="t" r="r" b="b"/>
              <a:pathLst>
                <a:path w="3718" h="3682" extrusionOk="0">
                  <a:moveTo>
                    <a:pt x="2594" y="0"/>
                  </a:moveTo>
                  <a:cubicBezTo>
                    <a:pt x="2522" y="0"/>
                    <a:pt x="2451" y="64"/>
                    <a:pt x="2482" y="156"/>
                  </a:cubicBezTo>
                  <a:cubicBezTo>
                    <a:pt x="2922" y="1219"/>
                    <a:pt x="3248" y="2321"/>
                    <a:pt x="3459" y="3442"/>
                  </a:cubicBezTo>
                  <a:cubicBezTo>
                    <a:pt x="3037" y="3423"/>
                    <a:pt x="1102" y="2771"/>
                    <a:pt x="211" y="2120"/>
                  </a:cubicBezTo>
                  <a:cubicBezTo>
                    <a:pt x="190" y="2109"/>
                    <a:pt x="165" y="2104"/>
                    <a:pt x="141" y="2104"/>
                  </a:cubicBezTo>
                  <a:cubicBezTo>
                    <a:pt x="102" y="2104"/>
                    <a:pt x="63" y="2119"/>
                    <a:pt x="39" y="2149"/>
                  </a:cubicBezTo>
                  <a:cubicBezTo>
                    <a:pt x="0" y="2206"/>
                    <a:pt x="20" y="2283"/>
                    <a:pt x="67" y="2321"/>
                  </a:cubicBezTo>
                  <a:cubicBezTo>
                    <a:pt x="910" y="2925"/>
                    <a:pt x="2932" y="3682"/>
                    <a:pt x="3497" y="3682"/>
                  </a:cubicBezTo>
                  <a:cubicBezTo>
                    <a:pt x="3535" y="3682"/>
                    <a:pt x="3574" y="3672"/>
                    <a:pt x="3612" y="3653"/>
                  </a:cubicBezTo>
                  <a:cubicBezTo>
                    <a:pt x="3660" y="3634"/>
                    <a:pt x="3698" y="3586"/>
                    <a:pt x="3698" y="3538"/>
                  </a:cubicBezTo>
                  <a:cubicBezTo>
                    <a:pt x="3717" y="3394"/>
                    <a:pt x="3421" y="1804"/>
                    <a:pt x="2702" y="70"/>
                  </a:cubicBezTo>
                  <a:cubicBezTo>
                    <a:pt x="2678" y="21"/>
                    <a:pt x="2636" y="0"/>
                    <a:pt x="25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375;p65">
              <a:extLst>
                <a:ext uri="{FF2B5EF4-FFF2-40B4-BE49-F238E27FC236}">
                  <a16:creationId xmlns:a16="http://schemas.microsoft.com/office/drawing/2014/main" xmlns="" id="{6990A6B1-B0DA-4784-B758-A5A4BD09FD2C}"/>
                </a:ext>
              </a:extLst>
            </p:cNvPr>
            <p:cNvSpPr/>
            <p:nvPr/>
          </p:nvSpPr>
          <p:spPr>
            <a:xfrm>
              <a:off x="3249768" y="2301208"/>
              <a:ext cx="154933" cy="220968"/>
            </a:xfrm>
            <a:custGeom>
              <a:avLst/>
              <a:gdLst/>
              <a:ahLst/>
              <a:cxnLst/>
              <a:rect l="l" t="t" r="r" b="b"/>
              <a:pathLst>
                <a:path w="2663" h="3798" extrusionOk="0">
                  <a:moveTo>
                    <a:pt x="62" y="0"/>
                  </a:moveTo>
                  <a:cubicBezTo>
                    <a:pt x="46" y="0"/>
                    <a:pt x="30" y="7"/>
                    <a:pt x="19" y="23"/>
                  </a:cubicBezTo>
                  <a:cubicBezTo>
                    <a:pt x="0" y="52"/>
                    <a:pt x="0" y="80"/>
                    <a:pt x="29" y="100"/>
                  </a:cubicBezTo>
                  <a:cubicBezTo>
                    <a:pt x="584" y="569"/>
                    <a:pt x="1063" y="1134"/>
                    <a:pt x="1437" y="1767"/>
                  </a:cubicBezTo>
                  <a:cubicBezTo>
                    <a:pt x="1820" y="2389"/>
                    <a:pt x="2146" y="3050"/>
                    <a:pt x="2405" y="3731"/>
                  </a:cubicBezTo>
                  <a:cubicBezTo>
                    <a:pt x="2428" y="3777"/>
                    <a:pt x="2469" y="3797"/>
                    <a:pt x="2510" y="3797"/>
                  </a:cubicBezTo>
                  <a:cubicBezTo>
                    <a:pt x="2586" y="3797"/>
                    <a:pt x="2662" y="3728"/>
                    <a:pt x="2625" y="3635"/>
                  </a:cubicBezTo>
                  <a:cubicBezTo>
                    <a:pt x="2338" y="2945"/>
                    <a:pt x="1993" y="2294"/>
                    <a:pt x="1590" y="1661"/>
                  </a:cubicBezTo>
                  <a:cubicBezTo>
                    <a:pt x="1188" y="1029"/>
                    <a:pt x="690" y="473"/>
                    <a:pt x="96" y="13"/>
                  </a:cubicBezTo>
                  <a:cubicBezTo>
                    <a:pt x="87" y="5"/>
                    <a:pt x="75" y="0"/>
                    <a:pt x="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376;p65">
              <a:extLst>
                <a:ext uri="{FF2B5EF4-FFF2-40B4-BE49-F238E27FC236}">
                  <a16:creationId xmlns:a16="http://schemas.microsoft.com/office/drawing/2014/main" xmlns="" id="{FCE88FBD-4AD9-43DF-9924-A971B8202194}"/>
                </a:ext>
              </a:extLst>
            </p:cNvPr>
            <p:cNvSpPr/>
            <p:nvPr/>
          </p:nvSpPr>
          <p:spPr>
            <a:xfrm>
              <a:off x="2356800" y="2061036"/>
              <a:ext cx="918604" cy="667906"/>
            </a:xfrm>
            <a:custGeom>
              <a:avLst/>
              <a:gdLst/>
              <a:ahLst/>
              <a:cxnLst/>
              <a:rect l="l" t="t" r="r" b="b"/>
              <a:pathLst>
                <a:path w="15789" h="11480" extrusionOk="0">
                  <a:moveTo>
                    <a:pt x="4785" y="0"/>
                  </a:moveTo>
                  <a:cubicBezTo>
                    <a:pt x="4419" y="0"/>
                    <a:pt x="4167" y="27"/>
                    <a:pt x="4120" y="60"/>
                  </a:cubicBezTo>
                  <a:cubicBezTo>
                    <a:pt x="4072" y="99"/>
                    <a:pt x="4053" y="156"/>
                    <a:pt x="4072" y="204"/>
                  </a:cubicBezTo>
                  <a:cubicBezTo>
                    <a:pt x="4110" y="376"/>
                    <a:pt x="4647" y="836"/>
                    <a:pt x="5164" y="1066"/>
                  </a:cubicBezTo>
                  <a:cubicBezTo>
                    <a:pt x="3507" y="1660"/>
                    <a:pt x="1888" y="3183"/>
                    <a:pt x="1198" y="4410"/>
                  </a:cubicBezTo>
                  <a:cubicBezTo>
                    <a:pt x="853" y="4745"/>
                    <a:pt x="87" y="5511"/>
                    <a:pt x="29" y="5646"/>
                  </a:cubicBezTo>
                  <a:cubicBezTo>
                    <a:pt x="0" y="5713"/>
                    <a:pt x="10" y="5789"/>
                    <a:pt x="58" y="5837"/>
                  </a:cubicBezTo>
                  <a:cubicBezTo>
                    <a:pt x="163" y="6010"/>
                    <a:pt x="566" y="6201"/>
                    <a:pt x="1054" y="6230"/>
                  </a:cubicBezTo>
                  <a:cubicBezTo>
                    <a:pt x="815" y="7293"/>
                    <a:pt x="853" y="8683"/>
                    <a:pt x="1150" y="10349"/>
                  </a:cubicBezTo>
                  <a:cubicBezTo>
                    <a:pt x="1160" y="10417"/>
                    <a:pt x="1169" y="10493"/>
                    <a:pt x="1169" y="10503"/>
                  </a:cubicBezTo>
                  <a:cubicBezTo>
                    <a:pt x="1169" y="10560"/>
                    <a:pt x="1208" y="10608"/>
                    <a:pt x="1265" y="10627"/>
                  </a:cubicBezTo>
                  <a:cubicBezTo>
                    <a:pt x="1274" y="10631"/>
                    <a:pt x="1285" y="10632"/>
                    <a:pt x="1297" y="10632"/>
                  </a:cubicBezTo>
                  <a:cubicBezTo>
                    <a:pt x="1494" y="10632"/>
                    <a:pt x="2030" y="10208"/>
                    <a:pt x="2319" y="9928"/>
                  </a:cubicBezTo>
                  <a:cubicBezTo>
                    <a:pt x="2434" y="10417"/>
                    <a:pt x="2664" y="11106"/>
                    <a:pt x="2922" y="11164"/>
                  </a:cubicBezTo>
                  <a:cubicBezTo>
                    <a:pt x="2934" y="11166"/>
                    <a:pt x="2945" y="11168"/>
                    <a:pt x="2956" y="11168"/>
                  </a:cubicBezTo>
                  <a:cubicBezTo>
                    <a:pt x="3121" y="11168"/>
                    <a:pt x="3256" y="10873"/>
                    <a:pt x="3794" y="9411"/>
                  </a:cubicBezTo>
                  <a:cubicBezTo>
                    <a:pt x="3967" y="8922"/>
                    <a:pt x="4149" y="8424"/>
                    <a:pt x="4283" y="8136"/>
                  </a:cubicBezTo>
                  <a:cubicBezTo>
                    <a:pt x="4503" y="7935"/>
                    <a:pt x="6323" y="6249"/>
                    <a:pt x="7013" y="5473"/>
                  </a:cubicBezTo>
                  <a:cubicBezTo>
                    <a:pt x="7540" y="7533"/>
                    <a:pt x="9791" y="9794"/>
                    <a:pt x="10213" y="9880"/>
                  </a:cubicBezTo>
                  <a:cubicBezTo>
                    <a:pt x="10225" y="9884"/>
                    <a:pt x="10238" y="9886"/>
                    <a:pt x="10251" y="9886"/>
                  </a:cubicBezTo>
                  <a:cubicBezTo>
                    <a:pt x="10298" y="9886"/>
                    <a:pt x="10346" y="9860"/>
                    <a:pt x="10376" y="9823"/>
                  </a:cubicBezTo>
                  <a:cubicBezTo>
                    <a:pt x="10500" y="9650"/>
                    <a:pt x="10462" y="8865"/>
                    <a:pt x="10424" y="8318"/>
                  </a:cubicBezTo>
                  <a:lnTo>
                    <a:pt x="10424" y="8318"/>
                  </a:lnTo>
                  <a:cubicBezTo>
                    <a:pt x="11880" y="9784"/>
                    <a:pt x="13394" y="10282"/>
                    <a:pt x="13604" y="10340"/>
                  </a:cubicBezTo>
                  <a:cubicBezTo>
                    <a:pt x="14313" y="10886"/>
                    <a:pt x="15185" y="11480"/>
                    <a:pt x="15568" y="11480"/>
                  </a:cubicBezTo>
                  <a:cubicBezTo>
                    <a:pt x="15597" y="11480"/>
                    <a:pt x="15626" y="11470"/>
                    <a:pt x="15655" y="11461"/>
                  </a:cubicBezTo>
                  <a:cubicBezTo>
                    <a:pt x="15712" y="11442"/>
                    <a:pt x="15760" y="11384"/>
                    <a:pt x="15770" y="11317"/>
                  </a:cubicBezTo>
                  <a:cubicBezTo>
                    <a:pt x="15789" y="11183"/>
                    <a:pt x="15702" y="10532"/>
                    <a:pt x="15492" y="9775"/>
                  </a:cubicBezTo>
                  <a:cubicBezTo>
                    <a:pt x="15476" y="9717"/>
                    <a:pt x="15432" y="9692"/>
                    <a:pt x="15386" y="9692"/>
                  </a:cubicBezTo>
                  <a:cubicBezTo>
                    <a:pt x="15317" y="9692"/>
                    <a:pt x="15245" y="9750"/>
                    <a:pt x="15262" y="9842"/>
                  </a:cubicBezTo>
                  <a:cubicBezTo>
                    <a:pt x="15396" y="10302"/>
                    <a:pt x="15482" y="10761"/>
                    <a:pt x="15530" y="11240"/>
                  </a:cubicBezTo>
                  <a:cubicBezTo>
                    <a:pt x="15386" y="11221"/>
                    <a:pt x="14879" y="11011"/>
                    <a:pt x="13739" y="10139"/>
                  </a:cubicBezTo>
                  <a:cubicBezTo>
                    <a:pt x="13729" y="10129"/>
                    <a:pt x="13710" y="10120"/>
                    <a:pt x="13700" y="10120"/>
                  </a:cubicBezTo>
                  <a:cubicBezTo>
                    <a:pt x="12416" y="9669"/>
                    <a:pt x="11267" y="8912"/>
                    <a:pt x="10357" y="7906"/>
                  </a:cubicBezTo>
                  <a:cubicBezTo>
                    <a:pt x="10333" y="7879"/>
                    <a:pt x="10302" y="7867"/>
                    <a:pt x="10271" y="7867"/>
                  </a:cubicBezTo>
                  <a:cubicBezTo>
                    <a:pt x="10205" y="7867"/>
                    <a:pt x="10139" y="7924"/>
                    <a:pt x="10146" y="8002"/>
                  </a:cubicBezTo>
                  <a:cubicBezTo>
                    <a:pt x="10203" y="8635"/>
                    <a:pt x="10232" y="9382"/>
                    <a:pt x="10184" y="9621"/>
                  </a:cubicBezTo>
                  <a:cubicBezTo>
                    <a:pt x="9705" y="9353"/>
                    <a:pt x="7559" y="7169"/>
                    <a:pt x="7186" y="5186"/>
                  </a:cubicBezTo>
                  <a:cubicBezTo>
                    <a:pt x="7174" y="5127"/>
                    <a:pt x="7119" y="5090"/>
                    <a:pt x="7065" y="5090"/>
                  </a:cubicBezTo>
                  <a:cubicBezTo>
                    <a:pt x="7031" y="5090"/>
                    <a:pt x="6997" y="5104"/>
                    <a:pt x="6975" y="5138"/>
                  </a:cubicBezTo>
                  <a:cubicBezTo>
                    <a:pt x="6467" y="5780"/>
                    <a:pt x="4120" y="7945"/>
                    <a:pt x="4101" y="7964"/>
                  </a:cubicBezTo>
                  <a:cubicBezTo>
                    <a:pt x="4082" y="7974"/>
                    <a:pt x="4072" y="7993"/>
                    <a:pt x="4072" y="8002"/>
                  </a:cubicBezTo>
                  <a:cubicBezTo>
                    <a:pt x="3938" y="8309"/>
                    <a:pt x="3756" y="8797"/>
                    <a:pt x="3564" y="9324"/>
                  </a:cubicBezTo>
                  <a:cubicBezTo>
                    <a:pt x="3354" y="9899"/>
                    <a:pt x="3066" y="10675"/>
                    <a:pt x="2932" y="10886"/>
                  </a:cubicBezTo>
                  <a:cubicBezTo>
                    <a:pt x="2817" y="10742"/>
                    <a:pt x="2597" y="10235"/>
                    <a:pt x="2520" y="9650"/>
                  </a:cubicBezTo>
                  <a:cubicBezTo>
                    <a:pt x="2510" y="9602"/>
                    <a:pt x="2472" y="9564"/>
                    <a:pt x="2434" y="9554"/>
                  </a:cubicBezTo>
                  <a:cubicBezTo>
                    <a:pt x="2426" y="9553"/>
                    <a:pt x="2417" y="9552"/>
                    <a:pt x="2409" y="9552"/>
                  </a:cubicBezTo>
                  <a:cubicBezTo>
                    <a:pt x="2367" y="9552"/>
                    <a:pt x="2324" y="9570"/>
                    <a:pt x="2300" y="9602"/>
                  </a:cubicBezTo>
                  <a:cubicBezTo>
                    <a:pt x="2031" y="9890"/>
                    <a:pt x="1725" y="10139"/>
                    <a:pt x="1390" y="10349"/>
                  </a:cubicBezTo>
                  <a:cubicBezTo>
                    <a:pt x="1380" y="10340"/>
                    <a:pt x="1380" y="10321"/>
                    <a:pt x="1380" y="10302"/>
                  </a:cubicBezTo>
                  <a:cubicBezTo>
                    <a:pt x="1083" y="8596"/>
                    <a:pt x="1054" y="7198"/>
                    <a:pt x="1323" y="6144"/>
                  </a:cubicBezTo>
                  <a:cubicBezTo>
                    <a:pt x="1332" y="6105"/>
                    <a:pt x="1323" y="6067"/>
                    <a:pt x="1294" y="6038"/>
                  </a:cubicBezTo>
                  <a:cubicBezTo>
                    <a:pt x="1275" y="6010"/>
                    <a:pt x="1236" y="5990"/>
                    <a:pt x="1208" y="5990"/>
                  </a:cubicBezTo>
                  <a:cubicBezTo>
                    <a:pt x="700" y="5990"/>
                    <a:pt x="345" y="5808"/>
                    <a:pt x="269" y="5722"/>
                  </a:cubicBezTo>
                  <a:cubicBezTo>
                    <a:pt x="374" y="5578"/>
                    <a:pt x="901" y="5042"/>
                    <a:pt x="1380" y="4563"/>
                  </a:cubicBezTo>
                  <a:cubicBezTo>
                    <a:pt x="1390" y="4563"/>
                    <a:pt x="1390" y="4553"/>
                    <a:pt x="1399" y="4544"/>
                  </a:cubicBezTo>
                  <a:cubicBezTo>
                    <a:pt x="2108" y="3270"/>
                    <a:pt x="3861" y="1670"/>
                    <a:pt x="5576" y="1191"/>
                  </a:cubicBezTo>
                  <a:cubicBezTo>
                    <a:pt x="5634" y="1172"/>
                    <a:pt x="5662" y="1124"/>
                    <a:pt x="5662" y="1066"/>
                  </a:cubicBezTo>
                  <a:cubicBezTo>
                    <a:pt x="5662" y="1009"/>
                    <a:pt x="5624" y="961"/>
                    <a:pt x="5567" y="951"/>
                  </a:cubicBezTo>
                  <a:cubicBezTo>
                    <a:pt x="5155" y="884"/>
                    <a:pt x="4599" y="463"/>
                    <a:pt x="4388" y="252"/>
                  </a:cubicBezTo>
                  <a:cubicBezTo>
                    <a:pt x="4481" y="244"/>
                    <a:pt x="4610" y="239"/>
                    <a:pt x="4766" y="239"/>
                  </a:cubicBezTo>
                  <a:cubicBezTo>
                    <a:pt x="5395" y="239"/>
                    <a:pt x="6458" y="320"/>
                    <a:pt x="7348" y="635"/>
                  </a:cubicBezTo>
                  <a:cubicBezTo>
                    <a:pt x="7362" y="640"/>
                    <a:pt x="7376" y="642"/>
                    <a:pt x="7388" y="642"/>
                  </a:cubicBezTo>
                  <a:cubicBezTo>
                    <a:pt x="7507" y="642"/>
                    <a:pt x="7564" y="457"/>
                    <a:pt x="7425" y="405"/>
                  </a:cubicBezTo>
                  <a:cubicBezTo>
                    <a:pt x="6551" y="93"/>
                    <a:pt x="5469" y="0"/>
                    <a:pt x="47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377;p65">
              <a:extLst>
                <a:ext uri="{FF2B5EF4-FFF2-40B4-BE49-F238E27FC236}">
                  <a16:creationId xmlns:a16="http://schemas.microsoft.com/office/drawing/2014/main" xmlns="" id="{5EF04027-E207-4D64-8CF1-5ED1FFDDD067}"/>
                </a:ext>
              </a:extLst>
            </p:cNvPr>
            <p:cNvSpPr/>
            <p:nvPr/>
          </p:nvSpPr>
          <p:spPr>
            <a:xfrm>
              <a:off x="3200663" y="2506471"/>
              <a:ext cx="59169" cy="132476"/>
            </a:xfrm>
            <a:custGeom>
              <a:avLst/>
              <a:gdLst/>
              <a:ahLst/>
              <a:cxnLst/>
              <a:rect l="l" t="t" r="r" b="b"/>
              <a:pathLst>
                <a:path w="1017" h="2277" extrusionOk="0">
                  <a:moveTo>
                    <a:pt x="78" y="0"/>
                  </a:moveTo>
                  <a:cubicBezTo>
                    <a:pt x="39" y="0"/>
                    <a:pt x="0" y="42"/>
                    <a:pt x="20" y="88"/>
                  </a:cubicBezTo>
                  <a:cubicBezTo>
                    <a:pt x="346" y="758"/>
                    <a:pt x="595" y="1458"/>
                    <a:pt x="767" y="2186"/>
                  </a:cubicBezTo>
                  <a:lnTo>
                    <a:pt x="767" y="2195"/>
                  </a:lnTo>
                  <a:cubicBezTo>
                    <a:pt x="783" y="2243"/>
                    <a:pt x="831" y="2277"/>
                    <a:pt x="880" y="2277"/>
                  </a:cubicBezTo>
                  <a:cubicBezTo>
                    <a:pt x="890" y="2277"/>
                    <a:pt x="901" y="2275"/>
                    <a:pt x="911" y="2272"/>
                  </a:cubicBezTo>
                  <a:cubicBezTo>
                    <a:pt x="978" y="2253"/>
                    <a:pt x="1016" y="2186"/>
                    <a:pt x="997" y="2128"/>
                  </a:cubicBezTo>
                  <a:cubicBezTo>
                    <a:pt x="787" y="1400"/>
                    <a:pt x="490" y="691"/>
                    <a:pt x="125" y="30"/>
                  </a:cubicBezTo>
                  <a:cubicBezTo>
                    <a:pt x="113" y="9"/>
                    <a:pt x="96" y="0"/>
                    <a:pt x="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378;p65">
              <a:extLst>
                <a:ext uri="{FF2B5EF4-FFF2-40B4-BE49-F238E27FC236}">
                  <a16:creationId xmlns:a16="http://schemas.microsoft.com/office/drawing/2014/main" xmlns="" id="{0A2805EF-92BD-4805-AB9A-5C3F3DCE4F80}"/>
                </a:ext>
              </a:extLst>
            </p:cNvPr>
            <p:cNvSpPr/>
            <p:nvPr/>
          </p:nvSpPr>
          <p:spPr>
            <a:xfrm>
              <a:off x="2592028" y="2330124"/>
              <a:ext cx="99721" cy="207121"/>
            </a:xfrm>
            <a:custGeom>
              <a:avLst/>
              <a:gdLst/>
              <a:ahLst/>
              <a:cxnLst/>
              <a:rect l="l" t="t" r="r" b="b"/>
              <a:pathLst>
                <a:path w="1714" h="3560" extrusionOk="0">
                  <a:moveTo>
                    <a:pt x="1630" y="1"/>
                  </a:moveTo>
                  <a:cubicBezTo>
                    <a:pt x="1613" y="1"/>
                    <a:pt x="1595" y="8"/>
                    <a:pt x="1581" y="24"/>
                  </a:cubicBezTo>
                  <a:cubicBezTo>
                    <a:pt x="1246" y="542"/>
                    <a:pt x="949" y="1097"/>
                    <a:pt x="700" y="1662"/>
                  </a:cubicBezTo>
                  <a:cubicBezTo>
                    <a:pt x="451" y="2237"/>
                    <a:pt x="230" y="2812"/>
                    <a:pt x="29" y="3406"/>
                  </a:cubicBezTo>
                  <a:cubicBezTo>
                    <a:pt x="0" y="3499"/>
                    <a:pt x="73" y="3560"/>
                    <a:pt x="145" y="3560"/>
                  </a:cubicBezTo>
                  <a:cubicBezTo>
                    <a:pt x="193" y="3560"/>
                    <a:pt x="240" y="3534"/>
                    <a:pt x="259" y="3473"/>
                  </a:cubicBezTo>
                  <a:cubicBezTo>
                    <a:pt x="431" y="2889"/>
                    <a:pt x="642" y="2304"/>
                    <a:pt x="872" y="1729"/>
                  </a:cubicBezTo>
                  <a:cubicBezTo>
                    <a:pt x="1092" y="1164"/>
                    <a:pt x="1370" y="609"/>
                    <a:pt x="1686" y="91"/>
                  </a:cubicBezTo>
                  <a:cubicBezTo>
                    <a:pt x="1714" y="44"/>
                    <a:pt x="1673" y="1"/>
                    <a:pt x="16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379;p65">
              <a:extLst>
                <a:ext uri="{FF2B5EF4-FFF2-40B4-BE49-F238E27FC236}">
                  <a16:creationId xmlns:a16="http://schemas.microsoft.com/office/drawing/2014/main" xmlns="" id="{9474604B-380D-4B02-89A4-78A209EFA0EC}"/>
                </a:ext>
              </a:extLst>
            </p:cNvPr>
            <p:cNvSpPr/>
            <p:nvPr/>
          </p:nvSpPr>
          <p:spPr>
            <a:xfrm>
              <a:off x="2749176" y="1913430"/>
              <a:ext cx="234756" cy="218582"/>
            </a:xfrm>
            <a:custGeom>
              <a:avLst/>
              <a:gdLst/>
              <a:ahLst/>
              <a:cxnLst/>
              <a:rect l="l" t="t" r="r" b="b"/>
              <a:pathLst>
                <a:path w="4035" h="3757" extrusionOk="0">
                  <a:moveTo>
                    <a:pt x="3183" y="1"/>
                  </a:moveTo>
                  <a:cubicBezTo>
                    <a:pt x="2477" y="1"/>
                    <a:pt x="1624" y="236"/>
                    <a:pt x="1084" y="652"/>
                  </a:cubicBezTo>
                  <a:cubicBezTo>
                    <a:pt x="279" y="1256"/>
                    <a:pt x="39" y="1927"/>
                    <a:pt x="30" y="2089"/>
                  </a:cubicBezTo>
                  <a:cubicBezTo>
                    <a:pt x="30" y="2252"/>
                    <a:pt x="1" y="2837"/>
                    <a:pt x="624" y="3584"/>
                  </a:cubicBezTo>
                  <a:lnTo>
                    <a:pt x="1084" y="3756"/>
                  </a:lnTo>
                  <a:cubicBezTo>
                    <a:pt x="1179" y="3095"/>
                    <a:pt x="2281" y="1218"/>
                    <a:pt x="4034" y="164"/>
                  </a:cubicBezTo>
                  <a:cubicBezTo>
                    <a:pt x="3816" y="53"/>
                    <a:pt x="3516" y="1"/>
                    <a:pt x="31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380;p65">
              <a:extLst>
                <a:ext uri="{FF2B5EF4-FFF2-40B4-BE49-F238E27FC236}">
                  <a16:creationId xmlns:a16="http://schemas.microsoft.com/office/drawing/2014/main" xmlns="" id="{1665C8A1-6BCF-4268-91A2-636D6F480277}"/>
                </a:ext>
              </a:extLst>
            </p:cNvPr>
            <p:cNvSpPr/>
            <p:nvPr/>
          </p:nvSpPr>
          <p:spPr>
            <a:xfrm>
              <a:off x="2743066" y="1906565"/>
              <a:ext cx="249185" cy="232662"/>
            </a:xfrm>
            <a:custGeom>
              <a:avLst/>
              <a:gdLst/>
              <a:ahLst/>
              <a:cxnLst/>
              <a:rect l="l" t="t" r="r" b="b"/>
              <a:pathLst>
                <a:path w="4283" h="3999" extrusionOk="0">
                  <a:moveTo>
                    <a:pt x="3294" y="1"/>
                  </a:moveTo>
                  <a:cubicBezTo>
                    <a:pt x="2554" y="1"/>
                    <a:pt x="1672" y="252"/>
                    <a:pt x="1112" y="675"/>
                  </a:cubicBezTo>
                  <a:cubicBezTo>
                    <a:pt x="307" y="1278"/>
                    <a:pt x="29" y="1968"/>
                    <a:pt x="20" y="2207"/>
                  </a:cubicBezTo>
                  <a:cubicBezTo>
                    <a:pt x="1" y="2734"/>
                    <a:pt x="202" y="3261"/>
                    <a:pt x="633" y="3788"/>
                  </a:cubicBezTo>
                  <a:cubicBezTo>
                    <a:pt x="660" y="3818"/>
                    <a:pt x="692" y="3830"/>
                    <a:pt x="722" y="3830"/>
                  </a:cubicBezTo>
                  <a:cubicBezTo>
                    <a:pt x="810" y="3830"/>
                    <a:pt x="888" y="3727"/>
                    <a:pt x="824" y="3635"/>
                  </a:cubicBezTo>
                  <a:cubicBezTo>
                    <a:pt x="432" y="3156"/>
                    <a:pt x="240" y="2686"/>
                    <a:pt x="259" y="2217"/>
                  </a:cubicBezTo>
                  <a:cubicBezTo>
                    <a:pt x="269" y="2121"/>
                    <a:pt x="451" y="1470"/>
                    <a:pt x="1256" y="866"/>
                  </a:cubicBezTo>
                  <a:cubicBezTo>
                    <a:pt x="1776" y="478"/>
                    <a:pt x="2615" y="241"/>
                    <a:pt x="3303" y="241"/>
                  </a:cubicBezTo>
                  <a:cubicBezTo>
                    <a:pt x="3515" y="241"/>
                    <a:pt x="3712" y="263"/>
                    <a:pt x="3881" y="311"/>
                  </a:cubicBezTo>
                  <a:cubicBezTo>
                    <a:pt x="2214" y="1403"/>
                    <a:pt x="1169" y="3175"/>
                    <a:pt x="1074" y="3865"/>
                  </a:cubicBezTo>
                  <a:cubicBezTo>
                    <a:pt x="1064" y="3922"/>
                    <a:pt x="1102" y="3989"/>
                    <a:pt x="1169" y="3999"/>
                  </a:cubicBezTo>
                  <a:lnTo>
                    <a:pt x="1189" y="3999"/>
                  </a:lnTo>
                  <a:cubicBezTo>
                    <a:pt x="1246" y="3999"/>
                    <a:pt x="1303" y="3951"/>
                    <a:pt x="1303" y="3894"/>
                  </a:cubicBezTo>
                  <a:cubicBezTo>
                    <a:pt x="1409" y="3233"/>
                    <a:pt x="2520" y="1403"/>
                    <a:pt x="4206" y="387"/>
                  </a:cubicBezTo>
                  <a:cubicBezTo>
                    <a:pt x="4283" y="339"/>
                    <a:pt x="4283" y="215"/>
                    <a:pt x="4197" y="176"/>
                  </a:cubicBezTo>
                  <a:cubicBezTo>
                    <a:pt x="3960" y="57"/>
                    <a:pt x="3643" y="1"/>
                    <a:pt x="32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381;p65">
              <a:extLst>
                <a:ext uri="{FF2B5EF4-FFF2-40B4-BE49-F238E27FC236}">
                  <a16:creationId xmlns:a16="http://schemas.microsoft.com/office/drawing/2014/main" xmlns="" id="{9725CB17-1830-4F89-B566-F2FB1294A17F}"/>
                </a:ext>
              </a:extLst>
            </p:cNvPr>
            <p:cNvSpPr/>
            <p:nvPr/>
          </p:nvSpPr>
          <p:spPr>
            <a:xfrm>
              <a:off x="2629904" y="3006480"/>
              <a:ext cx="168955" cy="259948"/>
            </a:xfrm>
            <a:custGeom>
              <a:avLst/>
              <a:gdLst/>
              <a:ahLst/>
              <a:cxnLst/>
              <a:rect l="l" t="t" r="r" b="b"/>
              <a:pathLst>
                <a:path w="2904" h="4468" extrusionOk="0">
                  <a:moveTo>
                    <a:pt x="2241" y="0"/>
                  </a:moveTo>
                  <a:cubicBezTo>
                    <a:pt x="2006" y="0"/>
                    <a:pt x="1233" y="559"/>
                    <a:pt x="988" y="729"/>
                  </a:cubicBezTo>
                  <a:cubicBezTo>
                    <a:pt x="738" y="911"/>
                    <a:pt x="441" y="1419"/>
                    <a:pt x="298" y="2032"/>
                  </a:cubicBezTo>
                  <a:cubicBezTo>
                    <a:pt x="221" y="2310"/>
                    <a:pt x="173" y="2588"/>
                    <a:pt x="135" y="2875"/>
                  </a:cubicBezTo>
                  <a:cubicBezTo>
                    <a:pt x="77" y="3115"/>
                    <a:pt x="30" y="3354"/>
                    <a:pt x="1" y="3603"/>
                  </a:cubicBezTo>
                  <a:cubicBezTo>
                    <a:pt x="39" y="3996"/>
                    <a:pt x="317" y="4322"/>
                    <a:pt x="700" y="4427"/>
                  </a:cubicBezTo>
                  <a:cubicBezTo>
                    <a:pt x="800" y="4455"/>
                    <a:pt x="900" y="4468"/>
                    <a:pt x="999" y="4468"/>
                  </a:cubicBezTo>
                  <a:cubicBezTo>
                    <a:pt x="1439" y="4468"/>
                    <a:pt x="1838" y="4214"/>
                    <a:pt x="1955" y="3948"/>
                  </a:cubicBezTo>
                  <a:lnTo>
                    <a:pt x="2453" y="2789"/>
                  </a:lnTo>
                  <a:cubicBezTo>
                    <a:pt x="2453" y="2789"/>
                    <a:pt x="2846" y="2262"/>
                    <a:pt x="2856" y="2214"/>
                  </a:cubicBezTo>
                  <a:cubicBezTo>
                    <a:pt x="2884" y="2042"/>
                    <a:pt x="2904" y="1869"/>
                    <a:pt x="2904" y="1697"/>
                  </a:cubicBezTo>
                  <a:cubicBezTo>
                    <a:pt x="2904" y="1669"/>
                    <a:pt x="2859" y="1653"/>
                    <a:pt x="2795" y="1653"/>
                  </a:cubicBezTo>
                  <a:cubicBezTo>
                    <a:pt x="2700" y="1653"/>
                    <a:pt x="2561" y="1688"/>
                    <a:pt x="2453" y="1773"/>
                  </a:cubicBezTo>
                  <a:cubicBezTo>
                    <a:pt x="2453" y="1773"/>
                    <a:pt x="2530" y="633"/>
                    <a:pt x="2549" y="480"/>
                  </a:cubicBezTo>
                  <a:cubicBezTo>
                    <a:pt x="2559" y="327"/>
                    <a:pt x="2472" y="20"/>
                    <a:pt x="2252" y="1"/>
                  </a:cubicBezTo>
                  <a:cubicBezTo>
                    <a:pt x="2249" y="1"/>
                    <a:pt x="2245" y="0"/>
                    <a:pt x="2241" y="0"/>
                  </a:cubicBezTo>
                  <a:close/>
                </a:path>
              </a:pathLst>
            </a:custGeom>
            <a:solidFill>
              <a:srgbClr val="F6E3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382;p65">
              <a:extLst>
                <a:ext uri="{FF2B5EF4-FFF2-40B4-BE49-F238E27FC236}">
                  <a16:creationId xmlns:a16="http://schemas.microsoft.com/office/drawing/2014/main" xmlns="" id="{761AA927-50A1-48CC-A975-8EECE1BE2655}"/>
                </a:ext>
              </a:extLst>
            </p:cNvPr>
            <p:cNvSpPr/>
            <p:nvPr/>
          </p:nvSpPr>
          <p:spPr>
            <a:xfrm>
              <a:off x="2710194" y="3102246"/>
              <a:ext cx="72667" cy="59809"/>
            </a:xfrm>
            <a:custGeom>
              <a:avLst/>
              <a:gdLst/>
              <a:ahLst/>
              <a:cxnLst/>
              <a:rect l="l" t="t" r="r" b="b"/>
              <a:pathLst>
                <a:path w="1249" h="1028" extrusionOk="0">
                  <a:moveTo>
                    <a:pt x="1078" y="1"/>
                  </a:moveTo>
                  <a:cubicBezTo>
                    <a:pt x="1052" y="1"/>
                    <a:pt x="1024" y="10"/>
                    <a:pt x="997" y="31"/>
                  </a:cubicBezTo>
                  <a:cubicBezTo>
                    <a:pt x="939" y="79"/>
                    <a:pt x="882" y="146"/>
                    <a:pt x="843" y="223"/>
                  </a:cubicBezTo>
                  <a:cubicBezTo>
                    <a:pt x="527" y="271"/>
                    <a:pt x="173" y="348"/>
                    <a:pt x="19" y="875"/>
                  </a:cubicBezTo>
                  <a:cubicBezTo>
                    <a:pt x="0" y="942"/>
                    <a:pt x="39" y="1009"/>
                    <a:pt x="106" y="1028"/>
                  </a:cubicBezTo>
                  <a:lnTo>
                    <a:pt x="134" y="1028"/>
                  </a:lnTo>
                  <a:cubicBezTo>
                    <a:pt x="182" y="1028"/>
                    <a:pt x="230" y="990"/>
                    <a:pt x="249" y="942"/>
                  </a:cubicBezTo>
                  <a:cubicBezTo>
                    <a:pt x="374" y="539"/>
                    <a:pt x="604" y="501"/>
                    <a:pt x="930" y="453"/>
                  </a:cubicBezTo>
                  <a:lnTo>
                    <a:pt x="1025" y="434"/>
                  </a:lnTo>
                  <a:lnTo>
                    <a:pt x="1045" y="357"/>
                  </a:lnTo>
                  <a:cubicBezTo>
                    <a:pt x="1064" y="300"/>
                    <a:pt x="1102" y="252"/>
                    <a:pt x="1150" y="214"/>
                  </a:cubicBezTo>
                  <a:cubicBezTo>
                    <a:pt x="1249" y="137"/>
                    <a:pt x="1178" y="1"/>
                    <a:pt x="1078" y="1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383;p65">
              <a:extLst>
                <a:ext uri="{FF2B5EF4-FFF2-40B4-BE49-F238E27FC236}">
                  <a16:creationId xmlns:a16="http://schemas.microsoft.com/office/drawing/2014/main" xmlns="" id="{026CA3F2-BF2F-4500-8C5D-C07F3FDC7A2E}"/>
                </a:ext>
              </a:extLst>
            </p:cNvPr>
            <p:cNvSpPr/>
            <p:nvPr/>
          </p:nvSpPr>
          <p:spPr>
            <a:xfrm>
              <a:off x="2623213" y="2999207"/>
              <a:ext cx="182918" cy="273795"/>
            </a:xfrm>
            <a:custGeom>
              <a:avLst/>
              <a:gdLst/>
              <a:ahLst/>
              <a:cxnLst/>
              <a:rect l="l" t="t" r="r" b="b"/>
              <a:pathLst>
                <a:path w="3144" h="4706" extrusionOk="0">
                  <a:moveTo>
                    <a:pt x="2358" y="241"/>
                  </a:moveTo>
                  <a:cubicBezTo>
                    <a:pt x="2492" y="250"/>
                    <a:pt x="2549" y="471"/>
                    <a:pt x="2549" y="595"/>
                  </a:cubicBezTo>
                  <a:cubicBezTo>
                    <a:pt x="2540" y="749"/>
                    <a:pt x="2453" y="1889"/>
                    <a:pt x="2453" y="1889"/>
                  </a:cubicBezTo>
                  <a:lnTo>
                    <a:pt x="2434" y="2157"/>
                  </a:lnTo>
                  <a:lnTo>
                    <a:pt x="2434" y="2157"/>
                  </a:lnTo>
                  <a:lnTo>
                    <a:pt x="2645" y="1985"/>
                  </a:lnTo>
                  <a:cubicBezTo>
                    <a:pt x="2722" y="1937"/>
                    <a:pt x="2808" y="1898"/>
                    <a:pt x="2904" y="1898"/>
                  </a:cubicBezTo>
                  <a:cubicBezTo>
                    <a:pt x="2894" y="2023"/>
                    <a:pt x="2875" y="2243"/>
                    <a:pt x="2865" y="2301"/>
                  </a:cubicBezTo>
                  <a:cubicBezTo>
                    <a:pt x="2827" y="2358"/>
                    <a:pt x="2645" y="2617"/>
                    <a:pt x="2482" y="2847"/>
                  </a:cubicBezTo>
                  <a:lnTo>
                    <a:pt x="1965" y="4016"/>
                  </a:lnTo>
                  <a:cubicBezTo>
                    <a:pt x="1870" y="4237"/>
                    <a:pt x="1521" y="4471"/>
                    <a:pt x="1117" y="4471"/>
                  </a:cubicBezTo>
                  <a:cubicBezTo>
                    <a:pt x="1031" y="4471"/>
                    <a:pt x="942" y="4461"/>
                    <a:pt x="853" y="4437"/>
                  </a:cubicBezTo>
                  <a:cubicBezTo>
                    <a:pt x="518" y="4341"/>
                    <a:pt x="279" y="4063"/>
                    <a:pt x="240" y="3719"/>
                  </a:cubicBezTo>
                  <a:cubicBezTo>
                    <a:pt x="269" y="3479"/>
                    <a:pt x="307" y="3249"/>
                    <a:pt x="365" y="3019"/>
                  </a:cubicBezTo>
                  <a:lnTo>
                    <a:pt x="365" y="3000"/>
                  </a:lnTo>
                  <a:cubicBezTo>
                    <a:pt x="403" y="2722"/>
                    <a:pt x="461" y="2454"/>
                    <a:pt x="528" y="2176"/>
                  </a:cubicBezTo>
                  <a:cubicBezTo>
                    <a:pt x="671" y="1563"/>
                    <a:pt x="959" y="1094"/>
                    <a:pt x="1179" y="950"/>
                  </a:cubicBezTo>
                  <a:lnTo>
                    <a:pt x="1275" y="883"/>
                  </a:lnTo>
                  <a:cubicBezTo>
                    <a:pt x="1869" y="452"/>
                    <a:pt x="2243" y="241"/>
                    <a:pt x="2348" y="241"/>
                  </a:cubicBezTo>
                  <a:close/>
                  <a:moveTo>
                    <a:pt x="2357" y="0"/>
                  </a:moveTo>
                  <a:cubicBezTo>
                    <a:pt x="2156" y="0"/>
                    <a:pt x="1733" y="265"/>
                    <a:pt x="1131" y="682"/>
                  </a:cubicBezTo>
                  <a:lnTo>
                    <a:pt x="1035" y="749"/>
                  </a:lnTo>
                  <a:cubicBezTo>
                    <a:pt x="738" y="959"/>
                    <a:pt x="441" y="1515"/>
                    <a:pt x="298" y="2128"/>
                  </a:cubicBezTo>
                  <a:cubicBezTo>
                    <a:pt x="221" y="2406"/>
                    <a:pt x="173" y="2684"/>
                    <a:pt x="125" y="2971"/>
                  </a:cubicBezTo>
                  <a:cubicBezTo>
                    <a:pt x="68" y="3220"/>
                    <a:pt x="30" y="3469"/>
                    <a:pt x="1" y="3719"/>
                  </a:cubicBezTo>
                  <a:cubicBezTo>
                    <a:pt x="39" y="4169"/>
                    <a:pt x="346" y="4542"/>
                    <a:pt x="786" y="4667"/>
                  </a:cubicBezTo>
                  <a:cubicBezTo>
                    <a:pt x="892" y="4696"/>
                    <a:pt x="997" y="4705"/>
                    <a:pt x="1103" y="4705"/>
                  </a:cubicBezTo>
                  <a:cubicBezTo>
                    <a:pt x="1591" y="4705"/>
                    <a:pt x="2041" y="4437"/>
                    <a:pt x="2176" y="4111"/>
                  </a:cubicBezTo>
                  <a:lnTo>
                    <a:pt x="2674" y="2962"/>
                  </a:lnTo>
                  <a:cubicBezTo>
                    <a:pt x="3066" y="2425"/>
                    <a:pt x="3086" y="2387"/>
                    <a:pt x="3086" y="2377"/>
                  </a:cubicBezTo>
                  <a:cubicBezTo>
                    <a:pt x="3114" y="2186"/>
                    <a:pt x="3134" y="1994"/>
                    <a:pt x="3143" y="1802"/>
                  </a:cubicBezTo>
                  <a:cubicBezTo>
                    <a:pt x="3143" y="1745"/>
                    <a:pt x="3105" y="1697"/>
                    <a:pt x="3057" y="1678"/>
                  </a:cubicBezTo>
                  <a:cubicBezTo>
                    <a:pt x="2999" y="1659"/>
                    <a:pt x="2940" y="1649"/>
                    <a:pt x="2880" y="1649"/>
                  </a:cubicBezTo>
                  <a:cubicBezTo>
                    <a:pt x="2820" y="1649"/>
                    <a:pt x="2760" y="1659"/>
                    <a:pt x="2702" y="1678"/>
                  </a:cubicBezTo>
                  <a:cubicBezTo>
                    <a:pt x="2731" y="1352"/>
                    <a:pt x="2769" y="720"/>
                    <a:pt x="2779" y="605"/>
                  </a:cubicBezTo>
                  <a:cubicBezTo>
                    <a:pt x="2798" y="404"/>
                    <a:pt x="2693" y="30"/>
                    <a:pt x="2377" y="1"/>
                  </a:cubicBezTo>
                  <a:cubicBezTo>
                    <a:pt x="2370" y="1"/>
                    <a:pt x="2364" y="0"/>
                    <a:pt x="23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384;p65">
              <a:extLst>
                <a:ext uri="{FF2B5EF4-FFF2-40B4-BE49-F238E27FC236}">
                  <a16:creationId xmlns:a16="http://schemas.microsoft.com/office/drawing/2014/main" xmlns="" id="{F3F288EC-878C-4579-90B1-47A2578AE6DD}"/>
                </a:ext>
              </a:extLst>
            </p:cNvPr>
            <p:cNvSpPr/>
            <p:nvPr/>
          </p:nvSpPr>
          <p:spPr>
            <a:xfrm>
              <a:off x="2558573" y="3155889"/>
              <a:ext cx="227484" cy="347218"/>
            </a:xfrm>
            <a:custGeom>
              <a:avLst/>
              <a:gdLst/>
              <a:ahLst/>
              <a:cxnLst/>
              <a:rect l="l" t="t" r="r" b="b"/>
              <a:pathLst>
                <a:path w="3910" h="5968" extrusionOk="0">
                  <a:moveTo>
                    <a:pt x="1380" y="0"/>
                  </a:moveTo>
                  <a:cubicBezTo>
                    <a:pt x="1265" y="10"/>
                    <a:pt x="1169" y="77"/>
                    <a:pt x="1121" y="173"/>
                  </a:cubicBezTo>
                  <a:cubicBezTo>
                    <a:pt x="1102" y="240"/>
                    <a:pt x="987" y="671"/>
                    <a:pt x="987" y="671"/>
                  </a:cubicBezTo>
                  <a:cubicBezTo>
                    <a:pt x="844" y="719"/>
                    <a:pt x="719" y="815"/>
                    <a:pt x="642" y="949"/>
                  </a:cubicBezTo>
                  <a:cubicBezTo>
                    <a:pt x="575" y="1073"/>
                    <a:pt x="288" y="2242"/>
                    <a:pt x="288" y="2242"/>
                  </a:cubicBezTo>
                  <a:cubicBezTo>
                    <a:pt x="288" y="2242"/>
                    <a:pt x="0" y="3306"/>
                    <a:pt x="0" y="3833"/>
                  </a:cubicBezTo>
                  <a:cubicBezTo>
                    <a:pt x="0" y="4589"/>
                    <a:pt x="278" y="5145"/>
                    <a:pt x="662" y="5509"/>
                  </a:cubicBezTo>
                  <a:cubicBezTo>
                    <a:pt x="977" y="5799"/>
                    <a:pt x="1595" y="5967"/>
                    <a:pt x="1998" y="5967"/>
                  </a:cubicBezTo>
                  <a:cubicBezTo>
                    <a:pt x="2048" y="5967"/>
                    <a:pt x="2095" y="5965"/>
                    <a:pt x="2137" y="5959"/>
                  </a:cubicBezTo>
                  <a:cubicBezTo>
                    <a:pt x="2731" y="5883"/>
                    <a:pt x="3536" y="5777"/>
                    <a:pt x="3670" y="4551"/>
                  </a:cubicBezTo>
                  <a:cubicBezTo>
                    <a:pt x="3813" y="3325"/>
                    <a:pt x="3516" y="2750"/>
                    <a:pt x="3516" y="2750"/>
                  </a:cubicBezTo>
                  <a:cubicBezTo>
                    <a:pt x="3516" y="2750"/>
                    <a:pt x="3909" y="1936"/>
                    <a:pt x="3890" y="1600"/>
                  </a:cubicBezTo>
                  <a:cubicBezTo>
                    <a:pt x="3880" y="1265"/>
                    <a:pt x="3737" y="1208"/>
                    <a:pt x="3737" y="1208"/>
                  </a:cubicBezTo>
                  <a:cubicBezTo>
                    <a:pt x="3804" y="997"/>
                    <a:pt x="3852" y="786"/>
                    <a:pt x="3890" y="566"/>
                  </a:cubicBezTo>
                  <a:cubicBezTo>
                    <a:pt x="3890" y="451"/>
                    <a:pt x="3852" y="336"/>
                    <a:pt x="3785" y="240"/>
                  </a:cubicBezTo>
                  <a:cubicBezTo>
                    <a:pt x="3785" y="240"/>
                    <a:pt x="3564" y="604"/>
                    <a:pt x="2702" y="604"/>
                  </a:cubicBezTo>
                  <a:cubicBezTo>
                    <a:pt x="1696" y="594"/>
                    <a:pt x="1380" y="0"/>
                    <a:pt x="1380" y="0"/>
                  </a:cubicBezTo>
                  <a:close/>
                </a:path>
              </a:pathLst>
            </a:custGeom>
            <a:solidFill>
              <a:srgbClr val="C559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385;p65">
              <a:extLst>
                <a:ext uri="{FF2B5EF4-FFF2-40B4-BE49-F238E27FC236}">
                  <a16:creationId xmlns:a16="http://schemas.microsoft.com/office/drawing/2014/main" xmlns="" id="{D9CF4DD5-EA03-49C6-91B8-3DA766EED4B2}"/>
                </a:ext>
              </a:extLst>
            </p:cNvPr>
            <p:cNvSpPr/>
            <p:nvPr/>
          </p:nvSpPr>
          <p:spPr>
            <a:xfrm>
              <a:off x="2551882" y="3148616"/>
              <a:ext cx="240865" cy="361240"/>
            </a:xfrm>
            <a:custGeom>
              <a:avLst/>
              <a:gdLst/>
              <a:ahLst/>
              <a:cxnLst/>
              <a:rect l="l" t="t" r="r" b="b"/>
              <a:pathLst>
                <a:path w="4140" h="6209" extrusionOk="0">
                  <a:moveTo>
                    <a:pt x="1438" y="260"/>
                  </a:moveTo>
                  <a:cubicBezTo>
                    <a:pt x="1572" y="442"/>
                    <a:pt x="1964" y="844"/>
                    <a:pt x="2808" y="844"/>
                  </a:cubicBezTo>
                  <a:lnTo>
                    <a:pt x="2817" y="844"/>
                  </a:lnTo>
                  <a:cubicBezTo>
                    <a:pt x="3392" y="844"/>
                    <a:pt x="3708" y="681"/>
                    <a:pt x="3861" y="557"/>
                  </a:cubicBezTo>
                  <a:cubicBezTo>
                    <a:pt x="3881" y="595"/>
                    <a:pt x="3881" y="643"/>
                    <a:pt x="3881" y="681"/>
                  </a:cubicBezTo>
                  <a:cubicBezTo>
                    <a:pt x="3842" y="892"/>
                    <a:pt x="3794" y="1093"/>
                    <a:pt x="3737" y="1294"/>
                  </a:cubicBezTo>
                  <a:cubicBezTo>
                    <a:pt x="3727" y="1323"/>
                    <a:pt x="3718" y="1352"/>
                    <a:pt x="3737" y="1380"/>
                  </a:cubicBezTo>
                  <a:cubicBezTo>
                    <a:pt x="3746" y="1409"/>
                    <a:pt x="3766" y="1428"/>
                    <a:pt x="3794" y="1438"/>
                  </a:cubicBezTo>
                  <a:cubicBezTo>
                    <a:pt x="3794" y="1438"/>
                    <a:pt x="3871" y="1476"/>
                    <a:pt x="3881" y="1725"/>
                  </a:cubicBezTo>
                  <a:cubicBezTo>
                    <a:pt x="3900" y="1984"/>
                    <a:pt x="3631" y="2607"/>
                    <a:pt x="3526" y="2827"/>
                  </a:cubicBezTo>
                  <a:cubicBezTo>
                    <a:pt x="3507" y="2856"/>
                    <a:pt x="3507" y="2894"/>
                    <a:pt x="3526" y="2932"/>
                  </a:cubicBezTo>
                  <a:cubicBezTo>
                    <a:pt x="3526" y="2942"/>
                    <a:pt x="3804" y="3498"/>
                    <a:pt x="3670" y="4657"/>
                  </a:cubicBezTo>
                  <a:cubicBezTo>
                    <a:pt x="3536" y="5797"/>
                    <a:pt x="2817" y="5893"/>
                    <a:pt x="2242" y="5960"/>
                  </a:cubicBezTo>
                  <a:cubicBezTo>
                    <a:pt x="2201" y="5965"/>
                    <a:pt x="2155" y="5968"/>
                    <a:pt x="2106" y="5968"/>
                  </a:cubicBezTo>
                  <a:cubicBezTo>
                    <a:pt x="1719" y="5968"/>
                    <a:pt x="1144" y="5803"/>
                    <a:pt x="863" y="5548"/>
                  </a:cubicBezTo>
                  <a:cubicBezTo>
                    <a:pt x="451" y="5165"/>
                    <a:pt x="240" y="4619"/>
                    <a:pt x="240" y="3958"/>
                  </a:cubicBezTo>
                  <a:cubicBezTo>
                    <a:pt x="240" y="3450"/>
                    <a:pt x="518" y="2406"/>
                    <a:pt x="518" y="2396"/>
                  </a:cubicBezTo>
                  <a:cubicBezTo>
                    <a:pt x="652" y="1831"/>
                    <a:pt x="824" y="1208"/>
                    <a:pt x="863" y="1131"/>
                  </a:cubicBezTo>
                  <a:cubicBezTo>
                    <a:pt x="930" y="1036"/>
                    <a:pt x="1026" y="949"/>
                    <a:pt x="1131" y="911"/>
                  </a:cubicBezTo>
                  <a:cubicBezTo>
                    <a:pt x="1169" y="901"/>
                    <a:pt x="1198" y="873"/>
                    <a:pt x="1217" y="834"/>
                  </a:cubicBezTo>
                  <a:cubicBezTo>
                    <a:pt x="1227" y="787"/>
                    <a:pt x="1342" y="394"/>
                    <a:pt x="1351" y="327"/>
                  </a:cubicBezTo>
                  <a:cubicBezTo>
                    <a:pt x="1371" y="298"/>
                    <a:pt x="1399" y="279"/>
                    <a:pt x="1438" y="260"/>
                  </a:cubicBezTo>
                  <a:close/>
                  <a:moveTo>
                    <a:pt x="1485" y="1"/>
                  </a:moveTo>
                  <a:cubicBezTo>
                    <a:pt x="1323" y="20"/>
                    <a:pt x="1179" y="116"/>
                    <a:pt x="1121" y="269"/>
                  </a:cubicBezTo>
                  <a:cubicBezTo>
                    <a:pt x="1112" y="317"/>
                    <a:pt x="1045" y="537"/>
                    <a:pt x="997" y="710"/>
                  </a:cubicBezTo>
                  <a:cubicBezTo>
                    <a:pt x="853" y="777"/>
                    <a:pt x="738" y="882"/>
                    <a:pt x="652" y="1016"/>
                  </a:cubicBezTo>
                  <a:cubicBezTo>
                    <a:pt x="585" y="1141"/>
                    <a:pt x="355" y="2061"/>
                    <a:pt x="278" y="2339"/>
                  </a:cubicBezTo>
                  <a:cubicBezTo>
                    <a:pt x="269" y="2386"/>
                    <a:pt x="1" y="3421"/>
                    <a:pt x="1" y="3958"/>
                  </a:cubicBezTo>
                  <a:cubicBezTo>
                    <a:pt x="1" y="4887"/>
                    <a:pt x="365" y="5414"/>
                    <a:pt x="700" y="5720"/>
                  </a:cubicBezTo>
                  <a:cubicBezTo>
                    <a:pt x="1035" y="6027"/>
                    <a:pt x="1667" y="6209"/>
                    <a:pt x="2108" y="6209"/>
                  </a:cubicBezTo>
                  <a:cubicBezTo>
                    <a:pt x="2166" y="6209"/>
                    <a:pt x="2223" y="6209"/>
                    <a:pt x="2271" y="6199"/>
                  </a:cubicBezTo>
                  <a:cubicBezTo>
                    <a:pt x="2865" y="6123"/>
                    <a:pt x="3756" y="6008"/>
                    <a:pt x="3909" y="4686"/>
                  </a:cubicBezTo>
                  <a:cubicBezTo>
                    <a:pt x="4024" y="3641"/>
                    <a:pt x="3842" y="3057"/>
                    <a:pt x="3766" y="2885"/>
                  </a:cubicBezTo>
                  <a:cubicBezTo>
                    <a:pt x="3852" y="2683"/>
                    <a:pt x="4139" y="2042"/>
                    <a:pt x="4130" y="1725"/>
                  </a:cubicBezTo>
                  <a:cubicBezTo>
                    <a:pt x="4130" y="1563"/>
                    <a:pt x="4082" y="1409"/>
                    <a:pt x="3986" y="1285"/>
                  </a:cubicBezTo>
                  <a:cubicBezTo>
                    <a:pt x="4043" y="1093"/>
                    <a:pt x="4091" y="901"/>
                    <a:pt x="4120" y="700"/>
                  </a:cubicBezTo>
                  <a:cubicBezTo>
                    <a:pt x="4130" y="557"/>
                    <a:pt x="4082" y="413"/>
                    <a:pt x="3995" y="298"/>
                  </a:cubicBezTo>
                  <a:cubicBezTo>
                    <a:pt x="3976" y="260"/>
                    <a:pt x="3938" y="240"/>
                    <a:pt x="3900" y="240"/>
                  </a:cubicBezTo>
                  <a:cubicBezTo>
                    <a:pt x="3852" y="240"/>
                    <a:pt x="3823" y="269"/>
                    <a:pt x="3794" y="298"/>
                  </a:cubicBezTo>
                  <a:cubicBezTo>
                    <a:pt x="3794" y="307"/>
                    <a:pt x="3584" y="614"/>
                    <a:pt x="2827" y="614"/>
                  </a:cubicBezTo>
                  <a:lnTo>
                    <a:pt x="2817" y="614"/>
                  </a:lnTo>
                  <a:cubicBezTo>
                    <a:pt x="1907" y="604"/>
                    <a:pt x="1610" y="87"/>
                    <a:pt x="1591" y="68"/>
                  </a:cubicBezTo>
                  <a:cubicBezTo>
                    <a:pt x="1572" y="30"/>
                    <a:pt x="1533" y="1"/>
                    <a:pt x="14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386;p65">
              <a:extLst>
                <a:ext uri="{FF2B5EF4-FFF2-40B4-BE49-F238E27FC236}">
                  <a16:creationId xmlns:a16="http://schemas.microsoft.com/office/drawing/2014/main" xmlns="" id="{666194EF-D7DA-4172-B2D0-E3B111748430}"/>
                </a:ext>
              </a:extLst>
            </p:cNvPr>
            <p:cNvSpPr/>
            <p:nvPr/>
          </p:nvSpPr>
          <p:spPr>
            <a:xfrm>
              <a:off x="2607620" y="3187249"/>
              <a:ext cx="113742" cy="51722"/>
            </a:xfrm>
            <a:custGeom>
              <a:avLst/>
              <a:gdLst/>
              <a:ahLst/>
              <a:cxnLst/>
              <a:rect l="l" t="t" r="r" b="b"/>
              <a:pathLst>
                <a:path w="1955" h="889" extrusionOk="0">
                  <a:moveTo>
                    <a:pt x="143" y="0"/>
                  </a:moveTo>
                  <a:cubicBezTo>
                    <a:pt x="113" y="0"/>
                    <a:pt x="82" y="12"/>
                    <a:pt x="58" y="36"/>
                  </a:cubicBezTo>
                  <a:cubicBezTo>
                    <a:pt x="10" y="75"/>
                    <a:pt x="1" y="151"/>
                    <a:pt x="48" y="209"/>
                  </a:cubicBezTo>
                  <a:cubicBezTo>
                    <a:pt x="163" y="333"/>
                    <a:pt x="307" y="439"/>
                    <a:pt x="451" y="525"/>
                  </a:cubicBezTo>
                  <a:cubicBezTo>
                    <a:pt x="595" y="611"/>
                    <a:pt x="748" y="688"/>
                    <a:pt x="911" y="745"/>
                  </a:cubicBezTo>
                  <a:cubicBezTo>
                    <a:pt x="1064" y="793"/>
                    <a:pt x="1217" y="831"/>
                    <a:pt x="1390" y="860"/>
                  </a:cubicBezTo>
                  <a:cubicBezTo>
                    <a:pt x="1553" y="879"/>
                    <a:pt x="1715" y="889"/>
                    <a:pt x="1878" y="889"/>
                  </a:cubicBezTo>
                  <a:cubicBezTo>
                    <a:pt x="1955" y="889"/>
                    <a:pt x="1955" y="764"/>
                    <a:pt x="1878" y="764"/>
                  </a:cubicBezTo>
                  <a:cubicBezTo>
                    <a:pt x="1725" y="764"/>
                    <a:pt x="1562" y="745"/>
                    <a:pt x="1409" y="716"/>
                  </a:cubicBezTo>
                  <a:cubicBezTo>
                    <a:pt x="1256" y="678"/>
                    <a:pt x="1112" y="640"/>
                    <a:pt x="968" y="573"/>
                  </a:cubicBezTo>
                  <a:cubicBezTo>
                    <a:pt x="824" y="515"/>
                    <a:pt x="690" y="439"/>
                    <a:pt x="566" y="352"/>
                  </a:cubicBezTo>
                  <a:cubicBezTo>
                    <a:pt x="441" y="276"/>
                    <a:pt x="326" y="170"/>
                    <a:pt x="230" y="55"/>
                  </a:cubicBezTo>
                  <a:lnTo>
                    <a:pt x="221" y="36"/>
                  </a:lnTo>
                  <a:cubicBezTo>
                    <a:pt x="202" y="12"/>
                    <a:pt x="173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387;p65">
              <a:extLst>
                <a:ext uri="{FF2B5EF4-FFF2-40B4-BE49-F238E27FC236}">
                  <a16:creationId xmlns:a16="http://schemas.microsoft.com/office/drawing/2014/main" xmlns="" id="{433D0762-7428-41F8-BD34-34E99755BC9A}"/>
                </a:ext>
              </a:extLst>
            </p:cNvPr>
            <p:cNvSpPr/>
            <p:nvPr/>
          </p:nvSpPr>
          <p:spPr>
            <a:xfrm>
              <a:off x="2684536" y="3308964"/>
              <a:ext cx="86455" cy="51547"/>
            </a:xfrm>
            <a:custGeom>
              <a:avLst/>
              <a:gdLst/>
              <a:ahLst/>
              <a:cxnLst/>
              <a:rect l="l" t="t" r="r" b="b"/>
              <a:pathLst>
                <a:path w="1486" h="886" extrusionOk="0">
                  <a:moveTo>
                    <a:pt x="1338" y="0"/>
                  </a:moveTo>
                  <a:cubicBezTo>
                    <a:pt x="1302" y="0"/>
                    <a:pt x="1269" y="17"/>
                    <a:pt x="1246" y="52"/>
                  </a:cubicBezTo>
                  <a:cubicBezTo>
                    <a:pt x="1179" y="157"/>
                    <a:pt x="1102" y="244"/>
                    <a:pt x="1016" y="330"/>
                  </a:cubicBezTo>
                  <a:cubicBezTo>
                    <a:pt x="930" y="416"/>
                    <a:pt x="834" y="493"/>
                    <a:pt x="738" y="560"/>
                  </a:cubicBezTo>
                  <a:cubicBezTo>
                    <a:pt x="633" y="627"/>
                    <a:pt x="518" y="684"/>
                    <a:pt x="403" y="723"/>
                  </a:cubicBezTo>
                  <a:cubicBezTo>
                    <a:pt x="288" y="761"/>
                    <a:pt x="163" y="780"/>
                    <a:pt x="49" y="780"/>
                  </a:cubicBezTo>
                  <a:cubicBezTo>
                    <a:pt x="20" y="790"/>
                    <a:pt x="1" y="809"/>
                    <a:pt x="1" y="828"/>
                  </a:cubicBezTo>
                  <a:cubicBezTo>
                    <a:pt x="1" y="857"/>
                    <a:pt x="20" y="885"/>
                    <a:pt x="49" y="885"/>
                  </a:cubicBezTo>
                  <a:cubicBezTo>
                    <a:pt x="183" y="885"/>
                    <a:pt x="317" y="876"/>
                    <a:pt x="451" y="847"/>
                  </a:cubicBezTo>
                  <a:cubicBezTo>
                    <a:pt x="575" y="818"/>
                    <a:pt x="710" y="770"/>
                    <a:pt x="825" y="703"/>
                  </a:cubicBezTo>
                  <a:cubicBezTo>
                    <a:pt x="1064" y="579"/>
                    <a:pt x="1275" y="406"/>
                    <a:pt x="1447" y="186"/>
                  </a:cubicBezTo>
                  <a:cubicBezTo>
                    <a:pt x="1486" y="129"/>
                    <a:pt x="1466" y="52"/>
                    <a:pt x="1409" y="23"/>
                  </a:cubicBezTo>
                  <a:cubicBezTo>
                    <a:pt x="1386" y="8"/>
                    <a:pt x="1361" y="0"/>
                    <a:pt x="13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388;p65">
              <a:extLst>
                <a:ext uri="{FF2B5EF4-FFF2-40B4-BE49-F238E27FC236}">
                  <a16:creationId xmlns:a16="http://schemas.microsoft.com/office/drawing/2014/main" xmlns="" id="{B4A0DA36-3718-4CD4-932E-751C8C0F7B54}"/>
                </a:ext>
              </a:extLst>
            </p:cNvPr>
            <p:cNvSpPr/>
            <p:nvPr/>
          </p:nvSpPr>
          <p:spPr>
            <a:xfrm>
              <a:off x="2902134" y="3372439"/>
              <a:ext cx="89015" cy="140796"/>
            </a:xfrm>
            <a:custGeom>
              <a:avLst/>
              <a:gdLst/>
              <a:ahLst/>
              <a:cxnLst/>
              <a:rect l="l" t="t" r="r" b="b"/>
              <a:pathLst>
                <a:path w="1530" h="2420" extrusionOk="0">
                  <a:moveTo>
                    <a:pt x="320" y="0"/>
                  </a:moveTo>
                  <a:cubicBezTo>
                    <a:pt x="179" y="0"/>
                    <a:pt x="0" y="282"/>
                    <a:pt x="169" y="523"/>
                  </a:cubicBezTo>
                  <a:cubicBezTo>
                    <a:pt x="275" y="666"/>
                    <a:pt x="399" y="800"/>
                    <a:pt x="543" y="915"/>
                  </a:cubicBezTo>
                  <a:cubicBezTo>
                    <a:pt x="543" y="915"/>
                    <a:pt x="658" y="2113"/>
                    <a:pt x="1530" y="2419"/>
                  </a:cubicBezTo>
                  <a:lnTo>
                    <a:pt x="1376" y="283"/>
                  </a:lnTo>
                  <a:cubicBezTo>
                    <a:pt x="1376" y="283"/>
                    <a:pt x="495" y="63"/>
                    <a:pt x="351" y="5"/>
                  </a:cubicBezTo>
                  <a:cubicBezTo>
                    <a:pt x="341" y="2"/>
                    <a:pt x="331" y="0"/>
                    <a:pt x="3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389;p65">
              <a:extLst>
                <a:ext uri="{FF2B5EF4-FFF2-40B4-BE49-F238E27FC236}">
                  <a16:creationId xmlns:a16="http://schemas.microsoft.com/office/drawing/2014/main" xmlns="" id="{8274B693-AD43-48BA-B8F7-35BC481B531D}"/>
                </a:ext>
              </a:extLst>
            </p:cNvPr>
            <p:cNvSpPr/>
            <p:nvPr/>
          </p:nvSpPr>
          <p:spPr>
            <a:xfrm>
              <a:off x="2898585" y="3365806"/>
              <a:ext cx="100360" cy="158017"/>
            </a:xfrm>
            <a:custGeom>
              <a:avLst/>
              <a:gdLst/>
              <a:ahLst/>
              <a:cxnLst/>
              <a:rect l="l" t="t" r="r" b="b"/>
              <a:pathLst>
                <a:path w="1725" h="2716" extrusionOk="0">
                  <a:moveTo>
                    <a:pt x="364" y="234"/>
                  </a:moveTo>
                  <a:cubicBezTo>
                    <a:pt x="489" y="282"/>
                    <a:pt x="1093" y="435"/>
                    <a:pt x="1313" y="493"/>
                  </a:cubicBezTo>
                  <a:lnTo>
                    <a:pt x="1447" y="2332"/>
                  </a:lnTo>
                  <a:cubicBezTo>
                    <a:pt x="815" y="1968"/>
                    <a:pt x="719" y="1020"/>
                    <a:pt x="719" y="1010"/>
                  </a:cubicBezTo>
                  <a:lnTo>
                    <a:pt x="719" y="953"/>
                  </a:lnTo>
                  <a:lnTo>
                    <a:pt x="671" y="924"/>
                  </a:lnTo>
                  <a:cubicBezTo>
                    <a:pt x="547" y="819"/>
                    <a:pt x="422" y="704"/>
                    <a:pt x="326" y="569"/>
                  </a:cubicBezTo>
                  <a:cubicBezTo>
                    <a:pt x="278" y="502"/>
                    <a:pt x="269" y="407"/>
                    <a:pt x="297" y="330"/>
                  </a:cubicBezTo>
                  <a:cubicBezTo>
                    <a:pt x="317" y="292"/>
                    <a:pt x="336" y="263"/>
                    <a:pt x="364" y="234"/>
                  </a:cubicBezTo>
                  <a:close/>
                  <a:moveTo>
                    <a:pt x="359" y="1"/>
                  </a:moveTo>
                  <a:cubicBezTo>
                    <a:pt x="268" y="1"/>
                    <a:pt x="177" y="48"/>
                    <a:pt x="125" y="129"/>
                  </a:cubicBezTo>
                  <a:cubicBezTo>
                    <a:pt x="0" y="301"/>
                    <a:pt x="0" y="541"/>
                    <a:pt x="125" y="704"/>
                  </a:cubicBezTo>
                  <a:cubicBezTo>
                    <a:pt x="230" y="847"/>
                    <a:pt x="355" y="981"/>
                    <a:pt x="489" y="1096"/>
                  </a:cubicBezTo>
                  <a:cubicBezTo>
                    <a:pt x="518" y="1336"/>
                    <a:pt x="709" y="2351"/>
                    <a:pt x="1552" y="2648"/>
                  </a:cubicBezTo>
                  <a:lnTo>
                    <a:pt x="1725" y="2715"/>
                  </a:lnTo>
                  <a:lnTo>
                    <a:pt x="1533" y="301"/>
                  </a:lnTo>
                  <a:lnTo>
                    <a:pt x="1447" y="282"/>
                  </a:lnTo>
                  <a:cubicBezTo>
                    <a:pt x="1208" y="225"/>
                    <a:pt x="556" y="52"/>
                    <a:pt x="441" y="14"/>
                  </a:cubicBezTo>
                  <a:cubicBezTo>
                    <a:pt x="415" y="5"/>
                    <a:pt x="387" y="1"/>
                    <a:pt x="3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390;p65">
              <a:extLst>
                <a:ext uri="{FF2B5EF4-FFF2-40B4-BE49-F238E27FC236}">
                  <a16:creationId xmlns:a16="http://schemas.microsoft.com/office/drawing/2014/main" xmlns="" id="{648BB2C1-16D1-462F-8276-C547E87225AB}"/>
                </a:ext>
              </a:extLst>
            </p:cNvPr>
            <p:cNvSpPr/>
            <p:nvPr/>
          </p:nvSpPr>
          <p:spPr>
            <a:xfrm>
              <a:off x="2927560" y="3307334"/>
              <a:ext cx="133290" cy="214451"/>
            </a:xfrm>
            <a:custGeom>
              <a:avLst/>
              <a:gdLst/>
              <a:ahLst/>
              <a:cxnLst/>
              <a:rect l="l" t="t" r="r" b="b"/>
              <a:pathLst>
                <a:path w="2291" h="3686" extrusionOk="0">
                  <a:moveTo>
                    <a:pt x="339" y="1"/>
                  </a:moveTo>
                  <a:cubicBezTo>
                    <a:pt x="176" y="1"/>
                    <a:pt x="1" y="128"/>
                    <a:pt x="49" y="434"/>
                  </a:cubicBezTo>
                  <a:cubicBezTo>
                    <a:pt x="125" y="866"/>
                    <a:pt x="556" y="1565"/>
                    <a:pt x="614" y="1900"/>
                  </a:cubicBezTo>
                  <a:cubicBezTo>
                    <a:pt x="662" y="2236"/>
                    <a:pt x="652" y="3040"/>
                    <a:pt x="872" y="3366"/>
                  </a:cubicBezTo>
                  <a:cubicBezTo>
                    <a:pt x="1003" y="3568"/>
                    <a:pt x="1412" y="3686"/>
                    <a:pt x="1737" y="3686"/>
                  </a:cubicBezTo>
                  <a:cubicBezTo>
                    <a:pt x="1935" y="3686"/>
                    <a:pt x="2102" y="3642"/>
                    <a:pt x="2156" y="3548"/>
                  </a:cubicBezTo>
                  <a:cubicBezTo>
                    <a:pt x="2290" y="3299"/>
                    <a:pt x="2137" y="1709"/>
                    <a:pt x="1811" y="1306"/>
                  </a:cubicBezTo>
                  <a:cubicBezTo>
                    <a:pt x="1811" y="1306"/>
                    <a:pt x="690" y="185"/>
                    <a:pt x="518" y="61"/>
                  </a:cubicBezTo>
                  <a:cubicBezTo>
                    <a:pt x="471" y="22"/>
                    <a:pt x="406" y="1"/>
                    <a:pt x="339" y="1"/>
                  </a:cubicBezTo>
                  <a:close/>
                </a:path>
              </a:pathLst>
            </a:custGeom>
            <a:solidFill>
              <a:srgbClr val="F6E3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391;p65">
              <a:extLst>
                <a:ext uri="{FF2B5EF4-FFF2-40B4-BE49-F238E27FC236}">
                  <a16:creationId xmlns:a16="http://schemas.microsoft.com/office/drawing/2014/main" xmlns="" id="{DFF381C0-27E1-4D36-8A1C-DFF33F0B557B}"/>
                </a:ext>
              </a:extLst>
            </p:cNvPr>
            <p:cNvSpPr/>
            <p:nvPr/>
          </p:nvSpPr>
          <p:spPr>
            <a:xfrm>
              <a:off x="2920869" y="3300236"/>
              <a:ext cx="147777" cy="228589"/>
            </a:xfrm>
            <a:custGeom>
              <a:avLst/>
              <a:gdLst/>
              <a:ahLst/>
              <a:cxnLst/>
              <a:rect l="l" t="t" r="r" b="b"/>
              <a:pathLst>
                <a:path w="2540" h="3929" extrusionOk="0">
                  <a:moveTo>
                    <a:pt x="451" y="240"/>
                  </a:moveTo>
                  <a:cubicBezTo>
                    <a:pt x="489" y="240"/>
                    <a:pt x="528" y="250"/>
                    <a:pt x="556" y="279"/>
                  </a:cubicBezTo>
                  <a:cubicBezTo>
                    <a:pt x="690" y="374"/>
                    <a:pt x="1524" y="1198"/>
                    <a:pt x="1840" y="1505"/>
                  </a:cubicBezTo>
                  <a:cubicBezTo>
                    <a:pt x="2137" y="1898"/>
                    <a:pt x="2262" y="3421"/>
                    <a:pt x="2166" y="3613"/>
                  </a:cubicBezTo>
                  <a:cubicBezTo>
                    <a:pt x="2147" y="3632"/>
                    <a:pt x="2060" y="3680"/>
                    <a:pt x="1898" y="3689"/>
                  </a:cubicBezTo>
                  <a:cubicBezTo>
                    <a:pt x="1885" y="3690"/>
                    <a:pt x="1873" y="3690"/>
                    <a:pt x="1861" y="3690"/>
                  </a:cubicBezTo>
                  <a:cubicBezTo>
                    <a:pt x="1536" y="3690"/>
                    <a:pt x="1185" y="3569"/>
                    <a:pt x="1083" y="3421"/>
                  </a:cubicBezTo>
                  <a:cubicBezTo>
                    <a:pt x="940" y="3201"/>
                    <a:pt x="901" y="2712"/>
                    <a:pt x="872" y="2358"/>
                  </a:cubicBezTo>
                  <a:cubicBezTo>
                    <a:pt x="863" y="2223"/>
                    <a:pt x="853" y="2099"/>
                    <a:pt x="844" y="2003"/>
                  </a:cubicBezTo>
                  <a:cubicBezTo>
                    <a:pt x="786" y="1764"/>
                    <a:pt x="690" y="1534"/>
                    <a:pt x="575" y="1313"/>
                  </a:cubicBezTo>
                  <a:cubicBezTo>
                    <a:pt x="451" y="1074"/>
                    <a:pt x="355" y="806"/>
                    <a:pt x="278" y="537"/>
                  </a:cubicBezTo>
                  <a:cubicBezTo>
                    <a:pt x="259" y="403"/>
                    <a:pt x="288" y="307"/>
                    <a:pt x="365" y="269"/>
                  </a:cubicBezTo>
                  <a:cubicBezTo>
                    <a:pt x="393" y="250"/>
                    <a:pt x="422" y="240"/>
                    <a:pt x="451" y="240"/>
                  </a:cubicBezTo>
                  <a:close/>
                  <a:moveTo>
                    <a:pt x="458" y="0"/>
                  </a:moveTo>
                  <a:cubicBezTo>
                    <a:pt x="384" y="0"/>
                    <a:pt x="309" y="19"/>
                    <a:pt x="240" y="58"/>
                  </a:cubicBezTo>
                  <a:cubicBezTo>
                    <a:pt x="173" y="97"/>
                    <a:pt x="1" y="250"/>
                    <a:pt x="49" y="576"/>
                  </a:cubicBezTo>
                  <a:cubicBezTo>
                    <a:pt x="125" y="873"/>
                    <a:pt x="231" y="1150"/>
                    <a:pt x="365" y="1419"/>
                  </a:cubicBezTo>
                  <a:cubicBezTo>
                    <a:pt x="470" y="1620"/>
                    <a:pt x="547" y="1821"/>
                    <a:pt x="604" y="2041"/>
                  </a:cubicBezTo>
                  <a:cubicBezTo>
                    <a:pt x="614" y="2128"/>
                    <a:pt x="623" y="2243"/>
                    <a:pt x="633" y="2377"/>
                  </a:cubicBezTo>
                  <a:cubicBezTo>
                    <a:pt x="671" y="2779"/>
                    <a:pt x="710" y="3287"/>
                    <a:pt x="882" y="3555"/>
                  </a:cubicBezTo>
                  <a:cubicBezTo>
                    <a:pt x="1045" y="3795"/>
                    <a:pt x="1486" y="3929"/>
                    <a:pt x="1850" y="3929"/>
                  </a:cubicBezTo>
                  <a:lnTo>
                    <a:pt x="1907" y="3929"/>
                  </a:lnTo>
                  <a:cubicBezTo>
                    <a:pt x="2147" y="3919"/>
                    <a:pt x="2309" y="3842"/>
                    <a:pt x="2377" y="3728"/>
                  </a:cubicBezTo>
                  <a:cubicBezTo>
                    <a:pt x="2539" y="3431"/>
                    <a:pt x="2377" y="1792"/>
                    <a:pt x="2022" y="1352"/>
                  </a:cubicBezTo>
                  <a:lnTo>
                    <a:pt x="2013" y="1342"/>
                  </a:lnTo>
                  <a:cubicBezTo>
                    <a:pt x="1965" y="1294"/>
                    <a:pt x="882" y="221"/>
                    <a:pt x="710" y="87"/>
                  </a:cubicBezTo>
                  <a:cubicBezTo>
                    <a:pt x="636" y="29"/>
                    <a:pt x="548" y="0"/>
                    <a:pt x="4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392;p65">
              <a:extLst>
                <a:ext uri="{FF2B5EF4-FFF2-40B4-BE49-F238E27FC236}">
                  <a16:creationId xmlns:a16="http://schemas.microsoft.com/office/drawing/2014/main" xmlns="" id="{29E7DE38-1537-46E0-AEDF-53BAB009C8CF}"/>
                </a:ext>
              </a:extLst>
            </p:cNvPr>
            <p:cNvSpPr/>
            <p:nvPr/>
          </p:nvSpPr>
          <p:spPr>
            <a:xfrm>
              <a:off x="3016752" y="3178172"/>
              <a:ext cx="369618" cy="379799"/>
            </a:xfrm>
            <a:custGeom>
              <a:avLst/>
              <a:gdLst/>
              <a:ahLst/>
              <a:cxnLst/>
              <a:rect l="l" t="t" r="r" b="b"/>
              <a:pathLst>
                <a:path w="6353" h="6528" extrusionOk="0">
                  <a:moveTo>
                    <a:pt x="3708" y="1"/>
                  </a:moveTo>
                  <a:lnTo>
                    <a:pt x="2683" y="710"/>
                  </a:lnTo>
                  <a:cubicBezTo>
                    <a:pt x="2338" y="1419"/>
                    <a:pt x="2242" y="2769"/>
                    <a:pt x="2242" y="2769"/>
                  </a:cubicBezTo>
                  <a:cubicBezTo>
                    <a:pt x="2242" y="2769"/>
                    <a:pt x="786" y="2904"/>
                    <a:pt x="48" y="3124"/>
                  </a:cubicBezTo>
                  <a:cubicBezTo>
                    <a:pt x="0" y="3153"/>
                    <a:pt x="39" y="4848"/>
                    <a:pt x="250" y="5979"/>
                  </a:cubicBezTo>
                  <a:cubicBezTo>
                    <a:pt x="774" y="6311"/>
                    <a:pt x="1818" y="6528"/>
                    <a:pt x="2958" y="6528"/>
                  </a:cubicBezTo>
                  <a:cubicBezTo>
                    <a:pt x="3463" y="6528"/>
                    <a:pt x="3987" y="6485"/>
                    <a:pt x="4494" y="6391"/>
                  </a:cubicBezTo>
                  <a:cubicBezTo>
                    <a:pt x="6132" y="6084"/>
                    <a:pt x="6352" y="4743"/>
                    <a:pt x="6132" y="3632"/>
                  </a:cubicBezTo>
                  <a:cubicBezTo>
                    <a:pt x="5911" y="2520"/>
                    <a:pt x="4618" y="317"/>
                    <a:pt x="3708" y="1"/>
                  </a:cubicBezTo>
                  <a:close/>
                </a:path>
              </a:pathLst>
            </a:custGeom>
            <a:solidFill>
              <a:srgbClr val="C559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393;p65">
              <a:extLst>
                <a:ext uri="{FF2B5EF4-FFF2-40B4-BE49-F238E27FC236}">
                  <a16:creationId xmlns:a16="http://schemas.microsoft.com/office/drawing/2014/main" xmlns="" id="{06F9EC6E-C7F5-47DC-8D28-56F096BDE1C1}"/>
                </a:ext>
              </a:extLst>
            </p:cNvPr>
            <p:cNvSpPr/>
            <p:nvPr/>
          </p:nvSpPr>
          <p:spPr>
            <a:xfrm>
              <a:off x="3136315" y="3332003"/>
              <a:ext cx="104026" cy="119560"/>
            </a:xfrm>
            <a:custGeom>
              <a:avLst/>
              <a:gdLst/>
              <a:ahLst/>
              <a:cxnLst/>
              <a:rect l="l" t="t" r="r" b="b"/>
              <a:pathLst>
                <a:path w="1788" h="2055" extrusionOk="0">
                  <a:moveTo>
                    <a:pt x="177" y="1"/>
                  </a:moveTo>
                  <a:cubicBezTo>
                    <a:pt x="62" y="1"/>
                    <a:pt x="0" y="174"/>
                    <a:pt x="130" y="231"/>
                  </a:cubicBezTo>
                  <a:cubicBezTo>
                    <a:pt x="302" y="327"/>
                    <a:pt x="465" y="442"/>
                    <a:pt x="618" y="566"/>
                  </a:cubicBezTo>
                  <a:cubicBezTo>
                    <a:pt x="772" y="691"/>
                    <a:pt x="915" y="834"/>
                    <a:pt x="1049" y="988"/>
                  </a:cubicBezTo>
                  <a:cubicBezTo>
                    <a:pt x="1184" y="1141"/>
                    <a:pt x="1308" y="1304"/>
                    <a:pt x="1414" y="1476"/>
                  </a:cubicBezTo>
                  <a:cubicBezTo>
                    <a:pt x="1519" y="1649"/>
                    <a:pt x="1605" y="1831"/>
                    <a:pt x="1682" y="2022"/>
                  </a:cubicBezTo>
                  <a:cubicBezTo>
                    <a:pt x="1689" y="2044"/>
                    <a:pt x="1707" y="2055"/>
                    <a:pt x="1728" y="2055"/>
                  </a:cubicBezTo>
                  <a:cubicBezTo>
                    <a:pt x="1734" y="2055"/>
                    <a:pt x="1742" y="2053"/>
                    <a:pt x="1749" y="2051"/>
                  </a:cubicBezTo>
                  <a:cubicBezTo>
                    <a:pt x="1768" y="2041"/>
                    <a:pt x="1787" y="2013"/>
                    <a:pt x="1778" y="1984"/>
                  </a:cubicBezTo>
                  <a:cubicBezTo>
                    <a:pt x="1710" y="1783"/>
                    <a:pt x="1624" y="1591"/>
                    <a:pt x="1528" y="1409"/>
                  </a:cubicBezTo>
                  <a:cubicBezTo>
                    <a:pt x="1433" y="1218"/>
                    <a:pt x="1318" y="1045"/>
                    <a:pt x="1184" y="873"/>
                  </a:cubicBezTo>
                  <a:cubicBezTo>
                    <a:pt x="1059" y="710"/>
                    <a:pt x="915" y="556"/>
                    <a:pt x="762" y="413"/>
                  </a:cubicBezTo>
                  <a:cubicBezTo>
                    <a:pt x="599" y="260"/>
                    <a:pt x="427" y="135"/>
                    <a:pt x="245" y="20"/>
                  </a:cubicBezTo>
                  <a:cubicBezTo>
                    <a:pt x="221" y="7"/>
                    <a:pt x="198" y="1"/>
                    <a:pt x="1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394;p65">
              <a:extLst>
                <a:ext uri="{FF2B5EF4-FFF2-40B4-BE49-F238E27FC236}">
                  <a16:creationId xmlns:a16="http://schemas.microsoft.com/office/drawing/2014/main" xmlns="" id="{8C55BDC5-8847-4D98-A8D1-E1312B056A56}"/>
                </a:ext>
              </a:extLst>
            </p:cNvPr>
            <p:cNvSpPr/>
            <p:nvPr/>
          </p:nvSpPr>
          <p:spPr>
            <a:xfrm>
              <a:off x="3144926" y="3324207"/>
              <a:ext cx="94252" cy="31708"/>
            </a:xfrm>
            <a:custGeom>
              <a:avLst/>
              <a:gdLst/>
              <a:ahLst/>
              <a:cxnLst/>
              <a:rect l="l" t="t" r="r" b="b"/>
              <a:pathLst>
                <a:path w="1620" h="545" extrusionOk="0">
                  <a:moveTo>
                    <a:pt x="116" y="1"/>
                  </a:moveTo>
                  <a:cubicBezTo>
                    <a:pt x="49" y="10"/>
                    <a:pt x="1" y="68"/>
                    <a:pt x="1" y="125"/>
                  </a:cubicBezTo>
                  <a:cubicBezTo>
                    <a:pt x="10" y="187"/>
                    <a:pt x="60" y="241"/>
                    <a:pt x="120" y="241"/>
                  </a:cubicBezTo>
                  <a:cubicBezTo>
                    <a:pt x="125" y="241"/>
                    <a:pt x="130" y="241"/>
                    <a:pt x="135" y="240"/>
                  </a:cubicBezTo>
                  <a:cubicBezTo>
                    <a:pt x="193" y="235"/>
                    <a:pt x="252" y="233"/>
                    <a:pt x="313" y="233"/>
                  </a:cubicBezTo>
                  <a:cubicBezTo>
                    <a:pt x="375" y="233"/>
                    <a:pt x="437" y="235"/>
                    <a:pt x="499" y="240"/>
                  </a:cubicBezTo>
                  <a:cubicBezTo>
                    <a:pt x="624" y="250"/>
                    <a:pt x="748" y="269"/>
                    <a:pt x="873" y="288"/>
                  </a:cubicBezTo>
                  <a:cubicBezTo>
                    <a:pt x="1112" y="326"/>
                    <a:pt x="1352" y="413"/>
                    <a:pt x="1572" y="537"/>
                  </a:cubicBezTo>
                  <a:cubicBezTo>
                    <a:pt x="1577" y="542"/>
                    <a:pt x="1584" y="544"/>
                    <a:pt x="1591" y="544"/>
                  </a:cubicBezTo>
                  <a:cubicBezTo>
                    <a:pt x="1598" y="544"/>
                    <a:pt x="1606" y="542"/>
                    <a:pt x="1610" y="537"/>
                  </a:cubicBezTo>
                  <a:cubicBezTo>
                    <a:pt x="1620" y="528"/>
                    <a:pt x="1620" y="508"/>
                    <a:pt x="1610" y="499"/>
                  </a:cubicBezTo>
                  <a:cubicBezTo>
                    <a:pt x="1400" y="336"/>
                    <a:pt x="1160" y="221"/>
                    <a:pt x="911" y="144"/>
                  </a:cubicBezTo>
                  <a:cubicBezTo>
                    <a:pt x="786" y="106"/>
                    <a:pt x="652" y="77"/>
                    <a:pt x="528" y="49"/>
                  </a:cubicBezTo>
                  <a:cubicBezTo>
                    <a:pt x="394" y="29"/>
                    <a:pt x="260" y="10"/>
                    <a:pt x="1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395;p65">
              <a:extLst>
                <a:ext uri="{FF2B5EF4-FFF2-40B4-BE49-F238E27FC236}">
                  <a16:creationId xmlns:a16="http://schemas.microsoft.com/office/drawing/2014/main" xmlns="" id="{4496A1D7-C06A-4FAE-9799-52BC3C7DEE88}"/>
                </a:ext>
              </a:extLst>
            </p:cNvPr>
            <p:cNvSpPr/>
            <p:nvPr/>
          </p:nvSpPr>
          <p:spPr>
            <a:xfrm>
              <a:off x="3010061" y="3155423"/>
              <a:ext cx="379624" cy="409064"/>
            </a:xfrm>
            <a:custGeom>
              <a:avLst/>
              <a:gdLst/>
              <a:ahLst/>
              <a:cxnLst/>
              <a:rect l="l" t="t" r="r" b="b"/>
              <a:pathLst>
                <a:path w="6525" h="7031" extrusionOk="0">
                  <a:moveTo>
                    <a:pt x="3415" y="0"/>
                  </a:moveTo>
                  <a:cubicBezTo>
                    <a:pt x="3310" y="0"/>
                    <a:pt x="3239" y="147"/>
                    <a:pt x="3344" y="219"/>
                  </a:cubicBezTo>
                  <a:cubicBezTo>
                    <a:pt x="3564" y="353"/>
                    <a:pt x="3794" y="507"/>
                    <a:pt x="3794" y="507"/>
                  </a:cubicBezTo>
                  <a:cubicBezTo>
                    <a:pt x="3804" y="516"/>
                    <a:pt x="3813" y="516"/>
                    <a:pt x="3823" y="516"/>
                  </a:cubicBezTo>
                  <a:cubicBezTo>
                    <a:pt x="4695" y="813"/>
                    <a:pt x="5921" y="2969"/>
                    <a:pt x="6132" y="4042"/>
                  </a:cubicBezTo>
                  <a:cubicBezTo>
                    <a:pt x="6276" y="4779"/>
                    <a:pt x="6189" y="5431"/>
                    <a:pt x="5883" y="5881"/>
                  </a:cubicBezTo>
                  <a:cubicBezTo>
                    <a:pt x="5615" y="6284"/>
                    <a:pt x="5183" y="6542"/>
                    <a:pt x="4580" y="6657"/>
                  </a:cubicBezTo>
                  <a:cubicBezTo>
                    <a:pt x="4082" y="6750"/>
                    <a:pt x="3574" y="6791"/>
                    <a:pt x="3088" y="6791"/>
                  </a:cubicBezTo>
                  <a:cubicBezTo>
                    <a:pt x="1976" y="6791"/>
                    <a:pt x="980" y="6577"/>
                    <a:pt x="480" y="6284"/>
                  </a:cubicBezTo>
                  <a:cubicBezTo>
                    <a:pt x="336" y="5402"/>
                    <a:pt x="269" y="4502"/>
                    <a:pt x="278" y="3611"/>
                  </a:cubicBezTo>
                  <a:cubicBezTo>
                    <a:pt x="1006" y="3409"/>
                    <a:pt x="2357" y="3275"/>
                    <a:pt x="2376" y="3275"/>
                  </a:cubicBezTo>
                  <a:cubicBezTo>
                    <a:pt x="2434" y="3275"/>
                    <a:pt x="2482" y="3227"/>
                    <a:pt x="2482" y="3170"/>
                  </a:cubicBezTo>
                  <a:cubicBezTo>
                    <a:pt x="2482" y="3151"/>
                    <a:pt x="2578" y="1829"/>
                    <a:pt x="2913" y="1158"/>
                  </a:cubicBezTo>
                  <a:cubicBezTo>
                    <a:pt x="2969" y="1058"/>
                    <a:pt x="2886" y="974"/>
                    <a:pt x="2803" y="974"/>
                  </a:cubicBezTo>
                  <a:cubicBezTo>
                    <a:pt x="2759" y="974"/>
                    <a:pt x="2716" y="997"/>
                    <a:pt x="2693" y="1053"/>
                  </a:cubicBezTo>
                  <a:cubicBezTo>
                    <a:pt x="2396" y="1666"/>
                    <a:pt x="2281" y="2720"/>
                    <a:pt x="2252" y="3045"/>
                  </a:cubicBezTo>
                  <a:cubicBezTo>
                    <a:pt x="1907" y="3084"/>
                    <a:pt x="767" y="3208"/>
                    <a:pt x="135" y="3400"/>
                  </a:cubicBezTo>
                  <a:lnTo>
                    <a:pt x="115" y="3409"/>
                  </a:lnTo>
                  <a:cubicBezTo>
                    <a:pt x="48" y="3448"/>
                    <a:pt x="0" y="3477"/>
                    <a:pt x="48" y="4530"/>
                  </a:cubicBezTo>
                  <a:cubicBezTo>
                    <a:pt x="77" y="5153"/>
                    <a:pt x="144" y="5766"/>
                    <a:pt x="250" y="6379"/>
                  </a:cubicBezTo>
                  <a:cubicBezTo>
                    <a:pt x="259" y="6418"/>
                    <a:pt x="278" y="6446"/>
                    <a:pt x="307" y="6466"/>
                  </a:cubicBezTo>
                  <a:cubicBezTo>
                    <a:pt x="824" y="6791"/>
                    <a:pt x="1878" y="7031"/>
                    <a:pt x="3066" y="7031"/>
                  </a:cubicBezTo>
                  <a:cubicBezTo>
                    <a:pt x="3593" y="7031"/>
                    <a:pt x="4110" y="6983"/>
                    <a:pt x="4628" y="6887"/>
                  </a:cubicBezTo>
                  <a:cubicBezTo>
                    <a:pt x="5289" y="6763"/>
                    <a:pt x="5777" y="6475"/>
                    <a:pt x="6084" y="6015"/>
                  </a:cubicBezTo>
                  <a:cubicBezTo>
                    <a:pt x="6429" y="5508"/>
                    <a:pt x="6525" y="4789"/>
                    <a:pt x="6371" y="3994"/>
                  </a:cubicBezTo>
                  <a:cubicBezTo>
                    <a:pt x="6141" y="2844"/>
                    <a:pt x="4867" y="641"/>
                    <a:pt x="3909" y="296"/>
                  </a:cubicBezTo>
                  <a:cubicBezTo>
                    <a:pt x="3861" y="267"/>
                    <a:pt x="3660" y="133"/>
                    <a:pt x="3478" y="18"/>
                  </a:cubicBezTo>
                  <a:cubicBezTo>
                    <a:pt x="3457" y="6"/>
                    <a:pt x="3435" y="0"/>
                    <a:pt x="34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6" name="Speech Bubble: Rectangle with Corners Rounded 285">
            <a:extLst>
              <a:ext uri="{FF2B5EF4-FFF2-40B4-BE49-F238E27FC236}">
                <a16:creationId xmlns:a16="http://schemas.microsoft.com/office/drawing/2014/main" xmlns="" id="{C511B6FB-EFBA-47A2-AB54-5C6550B9A0EA}"/>
              </a:ext>
            </a:extLst>
          </p:cNvPr>
          <p:cNvSpPr/>
          <p:nvPr/>
        </p:nvSpPr>
        <p:spPr>
          <a:xfrm>
            <a:off x="2897719" y="3258982"/>
            <a:ext cx="5085975" cy="1352523"/>
          </a:xfrm>
          <a:prstGeom prst="wedgeRoundRectCallout">
            <a:avLst>
              <a:gd name="adj1" fmla="val -61691"/>
              <a:gd name="adj2" fmla="val 247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Muốn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tìm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thời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gian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Bình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chạy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ít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hơn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Hòa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, ta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làm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thế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nào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?</a:t>
            </a:r>
          </a:p>
        </p:txBody>
      </p:sp>
      <p:sp>
        <p:nvSpPr>
          <p:cNvPr id="287" name="Rectangle 286">
            <a:extLst>
              <a:ext uri="{FF2B5EF4-FFF2-40B4-BE49-F238E27FC236}">
                <a16:creationId xmlns:a16="http://schemas.microsoft.com/office/drawing/2014/main" xmlns="" id="{979E6917-27EA-429F-86E5-2BBEBC9D69BF}"/>
              </a:ext>
            </a:extLst>
          </p:cNvPr>
          <p:cNvSpPr/>
          <p:nvPr/>
        </p:nvSpPr>
        <p:spPr>
          <a:xfrm>
            <a:off x="2065133" y="543476"/>
            <a:ext cx="1649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srgbClr val="A86ED4"/>
                </a:solidFill>
                <a:latin typeface="#9Slide07 Dorayaki" pitchFamily="2" charset="0"/>
              </a:rPr>
              <a:t>3 phút 20 giây</a:t>
            </a:r>
            <a:endParaRPr lang="en-US" sz="2800" dirty="0">
              <a:solidFill>
                <a:srgbClr val="A86ED4"/>
              </a:solidFill>
            </a:endParaRPr>
          </a:p>
        </p:txBody>
      </p:sp>
      <p:sp>
        <p:nvSpPr>
          <p:cNvPr id="288" name="Rectangle 287">
            <a:extLst>
              <a:ext uri="{FF2B5EF4-FFF2-40B4-BE49-F238E27FC236}">
                <a16:creationId xmlns:a16="http://schemas.microsoft.com/office/drawing/2014/main" xmlns="" id="{BB783E8E-2F82-474E-ABF6-85666CAF5C53}"/>
              </a:ext>
            </a:extLst>
          </p:cNvPr>
          <p:cNvSpPr/>
          <p:nvPr/>
        </p:nvSpPr>
        <p:spPr>
          <a:xfrm>
            <a:off x="6329470" y="804906"/>
            <a:ext cx="16562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srgbClr val="A86ED4"/>
                </a:solidFill>
                <a:latin typeface="#9Slide07 Dorayaki" pitchFamily="2" charset="0"/>
              </a:rPr>
              <a:t>2 phút 45 giây</a:t>
            </a:r>
            <a:endParaRPr lang="en-US" sz="2800" dirty="0">
              <a:solidFill>
                <a:srgbClr val="A86ED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228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0.00555 L 0.3257 0.38982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85" y="197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00185 L 0.06996 0.33549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38" y="16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" grpId="0"/>
      <p:bldP spid="206" grpId="0"/>
      <p:bldP spid="286" grpId="0" animBg="1"/>
      <p:bldP spid="287" grpId="0"/>
      <p:bldP spid="28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xmlns="" id="{FA1EEA5D-0BBC-4C5C-B827-005006BE6E0A}"/>
              </a:ext>
            </a:extLst>
          </p:cNvPr>
          <p:cNvSpPr/>
          <p:nvPr/>
        </p:nvSpPr>
        <p:spPr>
          <a:xfrm>
            <a:off x="333601" y="319881"/>
            <a:ext cx="8476798" cy="45037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1060AC1-E864-4885-ADDC-6DA461D23ECB}"/>
              </a:ext>
            </a:extLst>
          </p:cNvPr>
          <p:cNvSpPr txBox="1"/>
          <p:nvPr/>
        </p:nvSpPr>
        <p:spPr>
          <a:xfrm>
            <a:off x="2869500" y="622606"/>
            <a:ext cx="34195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A86ED4"/>
                </a:solidFill>
                <a:latin typeface="#9Slide07 Dorayaki" pitchFamily="2" charset="0"/>
                <a:cs typeface="Times New Roman" pitchFamily="18" charset="0"/>
              </a:rPr>
              <a:t>3 </a:t>
            </a:r>
            <a:r>
              <a:rPr lang="en-US" sz="2800" dirty="0" err="1">
                <a:solidFill>
                  <a:srgbClr val="A86ED4"/>
                </a:solidFill>
                <a:latin typeface="#9Slide07 Dorayaki" pitchFamily="2" charset="0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rgbClr val="A86ED4"/>
                </a:solidFill>
                <a:latin typeface="#9Slide07 Dorayaki" pitchFamily="2" charset="0"/>
                <a:cs typeface="Times New Roman" pitchFamily="18" charset="0"/>
              </a:rPr>
              <a:t> 20 </a:t>
            </a:r>
            <a:r>
              <a:rPr lang="en-US" sz="2800" dirty="0" err="1">
                <a:solidFill>
                  <a:srgbClr val="A86ED4"/>
                </a:solidFill>
                <a:latin typeface="#9Slide07 Dorayaki" pitchFamily="2" charset="0"/>
                <a:cs typeface="Times New Roman" pitchFamily="18" charset="0"/>
              </a:rPr>
              <a:t>giây</a:t>
            </a:r>
            <a:r>
              <a:rPr lang="en-US" sz="2800" dirty="0">
                <a:solidFill>
                  <a:srgbClr val="A86ED4"/>
                </a:solidFill>
                <a:latin typeface="#9Slide07 Dorayaki" pitchFamily="2" charset="0"/>
                <a:cs typeface="Times New Roman" pitchFamily="18" charset="0"/>
              </a:rPr>
              <a:t> – 2 </a:t>
            </a:r>
            <a:r>
              <a:rPr lang="en-US" sz="2800" dirty="0" err="1">
                <a:solidFill>
                  <a:srgbClr val="A86ED4"/>
                </a:solidFill>
                <a:latin typeface="#9Slide07 Dorayaki" pitchFamily="2" charset="0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rgbClr val="A86ED4"/>
                </a:solidFill>
                <a:latin typeface="#9Slide07 Dorayaki" pitchFamily="2" charset="0"/>
                <a:cs typeface="Times New Roman" pitchFamily="18" charset="0"/>
              </a:rPr>
              <a:t> 45 </a:t>
            </a:r>
            <a:r>
              <a:rPr lang="en-US" sz="2800" dirty="0" err="1">
                <a:solidFill>
                  <a:srgbClr val="A86ED4"/>
                </a:solidFill>
                <a:latin typeface="#9Slide07 Dorayaki" pitchFamily="2" charset="0"/>
                <a:cs typeface="Times New Roman" pitchFamily="18" charset="0"/>
              </a:rPr>
              <a:t>giây</a:t>
            </a:r>
            <a:endParaRPr lang="en-US" sz="2800" dirty="0">
              <a:solidFill>
                <a:srgbClr val="A86ED4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250CC48-7D2C-4132-90AE-301811C53F31}"/>
              </a:ext>
            </a:extLst>
          </p:cNvPr>
          <p:cNvSpPr txBox="1"/>
          <p:nvPr/>
        </p:nvSpPr>
        <p:spPr>
          <a:xfrm flipH="1">
            <a:off x="432328" y="1302852"/>
            <a:ext cx="4756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Ta </a:t>
            </a:r>
            <a:r>
              <a:rPr lang="en-US" sz="2800" dirty="0" err="1"/>
              <a:t>đặt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rồi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nh</a:t>
            </a:r>
            <a:r>
              <a:rPr lang="vi-VN" sz="2800" dirty="0"/>
              <a:t>ư</a:t>
            </a:r>
            <a:r>
              <a:rPr lang="en-US" sz="2800" dirty="0"/>
              <a:t> </a:t>
            </a:r>
            <a:r>
              <a:rPr lang="en-US" sz="2800" dirty="0" err="1"/>
              <a:t>sau</a:t>
            </a:r>
            <a:r>
              <a:rPr lang="en-US" sz="2800" dirty="0"/>
              <a:t>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1E32459-FAF5-463C-A10A-EDDAA6543B77}"/>
              </a:ext>
            </a:extLst>
          </p:cNvPr>
          <p:cNvSpPr txBox="1"/>
          <p:nvPr/>
        </p:nvSpPr>
        <p:spPr>
          <a:xfrm>
            <a:off x="5899301" y="1843710"/>
            <a:ext cx="16562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A86ED4"/>
                </a:solidFill>
                <a:latin typeface="#9Slide07 Dorayaki" pitchFamily="2" charset="0"/>
                <a:cs typeface="Times New Roman" pitchFamily="18" charset="0"/>
              </a:rPr>
              <a:t>2 </a:t>
            </a:r>
            <a:r>
              <a:rPr lang="en-US" sz="2800" dirty="0" err="1">
                <a:solidFill>
                  <a:srgbClr val="A86ED4"/>
                </a:solidFill>
                <a:latin typeface="#9Slide07 Dorayaki" pitchFamily="2" charset="0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rgbClr val="A86ED4"/>
                </a:solidFill>
                <a:latin typeface="#9Slide07 Dorayaki" pitchFamily="2" charset="0"/>
                <a:cs typeface="Times New Roman" pitchFamily="18" charset="0"/>
              </a:rPr>
              <a:t> 80 </a:t>
            </a:r>
            <a:r>
              <a:rPr lang="en-US" sz="2800" dirty="0" err="1">
                <a:solidFill>
                  <a:srgbClr val="A86ED4"/>
                </a:solidFill>
                <a:latin typeface="#9Slide07 Dorayaki" pitchFamily="2" charset="0"/>
                <a:cs typeface="Times New Roman" pitchFamily="18" charset="0"/>
              </a:rPr>
              <a:t>giây</a:t>
            </a:r>
            <a:endParaRPr lang="en-US" sz="2800" dirty="0">
              <a:solidFill>
                <a:srgbClr val="A86ED4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6CC6F85-368A-4443-800E-9782F0494B24}"/>
              </a:ext>
            </a:extLst>
          </p:cNvPr>
          <p:cNvSpPr txBox="1"/>
          <p:nvPr/>
        </p:nvSpPr>
        <p:spPr>
          <a:xfrm>
            <a:off x="5899301" y="2352681"/>
            <a:ext cx="16562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A86ED4"/>
                </a:solidFill>
                <a:latin typeface="#9Slide07 Dorayaki" pitchFamily="2" charset="0"/>
                <a:cs typeface="Times New Roman" pitchFamily="18" charset="0"/>
              </a:rPr>
              <a:t>2 </a:t>
            </a:r>
            <a:r>
              <a:rPr lang="en-US" sz="2800" dirty="0" err="1">
                <a:solidFill>
                  <a:srgbClr val="A86ED4"/>
                </a:solidFill>
                <a:latin typeface="#9Slide07 Dorayaki" pitchFamily="2" charset="0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rgbClr val="A86ED4"/>
                </a:solidFill>
                <a:latin typeface="#9Slide07 Dorayaki" pitchFamily="2" charset="0"/>
                <a:cs typeface="Times New Roman" pitchFamily="18" charset="0"/>
              </a:rPr>
              <a:t> 45 </a:t>
            </a:r>
            <a:r>
              <a:rPr lang="en-US" sz="2800" dirty="0" err="1">
                <a:solidFill>
                  <a:srgbClr val="A86ED4"/>
                </a:solidFill>
                <a:latin typeface="#9Slide07 Dorayaki" pitchFamily="2" charset="0"/>
                <a:cs typeface="Times New Roman" pitchFamily="18" charset="0"/>
              </a:rPr>
              <a:t>giây</a:t>
            </a:r>
            <a:endParaRPr lang="en-US" sz="2800" dirty="0">
              <a:solidFill>
                <a:srgbClr val="A86ED4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2969C3A-16A0-49DA-9B83-696D2A719599}"/>
              </a:ext>
            </a:extLst>
          </p:cNvPr>
          <p:cNvSpPr txBox="1"/>
          <p:nvPr/>
        </p:nvSpPr>
        <p:spPr>
          <a:xfrm>
            <a:off x="5625296" y="2084054"/>
            <a:ext cx="2936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A86ED4"/>
                </a:solidFill>
                <a:latin typeface="#9Slide07 Dorayaki" pitchFamily="2" charset="0"/>
                <a:cs typeface="Times New Roman" pitchFamily="18" charset="0"/>
              </a:rPr>
              <a:t>-</a:t>
            </a:r>
            <a:endParaRPr lang="en-US" sz="2800" dirty="0">
              <a:solidFill>
                <a:srgbClr val="A86ED4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5A0188F-C625-495C-85CA-B2C6053187E0}"/>
              </a:ext>
            </a:extLst>
          </p:cNvPr>
          <p:cNvSpPr txBox="1"/>
          <p:nvPr/>
        </p:nvSpPr>
        <p:spPr>
          <a:xfrm>
            <a:off x="5899301" y="2998762"/>
            <a:ext cx="8274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A86ED4"/>
                </a:solidFill>
                <a:latin typeface="#9Slide07 Dorayaki" pitchFamily="2" charset="0"/>
                <a:cs typeface="Times New Roman" pitchFamily="18" charset="0"/>
              </a:rPr>
              <a:t>0 </a:t>
            </a:r>
            <a:r>
              <a:rPr lang="en-US" sz="2800" dirty="0" err="1">
                <a:solidFill>
                  <a:srgbClr val="A86ED4"/>
                </a:solidFill>
                <a:latin typeface="#9Slide07 Dorayaki" pitchFamily="2" charset="0"/>
                <a:cs typeface="Times New Roman" pitchFamily="18" charset="0"/>
              </a:rPr>
              <a:t>phút</a:t>
            </a:r>
            <a:endParaRPr lang="en-US" sz="2800" dirty="0">
              <a:solidFill>
                <a:srgbClr val="A86ED4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A53238C-96AD-4E5C-870D-9E7EAD5EECAB}"/>
              </a:ext>
            </a:extLst>
          </p:cNvPr>
          <p:cNvSpPr txBox="1"/>
          <p:nvPr/>
        </p:nvSpPr>
        <p:spPr>
          <a:xfrm>
            <a:off x="2752396" y="3806753"/>
            <a:ext cx="44214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C55964"/>
                </a:solidFill>
                <a:latin typeface="#9Slide07 Dorayaki" pitchFamily="2" charset="0"/>
                <a:cs typeface="Times New Roman" pitchFamily="18" charset="0"/>
              </a:rPr>
              <a:t>3 </a:t>
            </a:r>
            <a:r>
              <a:rPr lang="en-US" sz="2800" dirty="0" err="1">
                <a:solidFill>
                  <a:srgbClr val="C55964"/>
                </a:solidFill>
                <a:latin typeface="#9Slide07 Dorayaki" pitchFamily="2" charset="0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rgbClr val="C55964"/>
                </a:solidFill>
                <a:latin typeface="#9Slide07 Dorayaki" pitchFamily="2" charset="0"/>
                <a:cs typeface="Times New Roman" pitchFamily="18" charset="0"/>
              </a:rPr>
              <a:t> 20 </a:t>
            </a:r>
            <a:r>
              <a:rPr lang="en-US" sz="2800" dirty="0" err="1">
                <a:solidFill>
                  <a:srgbClr val="C55964"/>
                </a:solidFill>
                <a:latin typeface="#9Slide07 Dorayaki" pitchFamily="2" charset="0"/>
                <a:cs typeface="Times New Roman" pitchFamily="18" charset="0"/>
              </a:rPr>
              <a:t>giây</a:t>
            </a:r>
            <a:r>
              <a:rPr lang="en-US" sz="2800" dirty="0">
                <a:solidFill>
                  <a:srgbClr val="C55964"/>
                </a:solidFill>
                <a:latin typeface="#9Slide07 Dorayaki" pitchFamily="2" charset="0"/>
                <a:cs typeface="Times New Roman" pitchFamily="18" charset="0"/>
              </a:rPr>
              <a:t> – 2 </a:t>
            </a:r>
            <a:r>
              <a:rPr lang="en-US" sz="2800" dirty="0" err="1">
                <a:solidFill>
                  <a:srgbClr val="C55964"/>
                </a:solidFill>
                <a:latin typeface="#9Slide07 Dorayaki" pitchFamily="2" charset="0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rgbClr val="C55964"/>
                </a:solidFill>
                <a:latin typeface="#9Slide07 Dorayaki" pitchFamily="2" charset="0"/>
                <a:cs typeface="Times New Roman" pitchFamily="18" charset="0"/>
              </a:rPr>
              <a:t> 45 </a:t>
            </a:r>
            <a:r>
              <a:rPr lang="en-US" sz="2800" dirty="0" err="1">
                <a:solidFill>
                  <a:srgbClr val="C55964"/>
                </a:solidFill>
                <a:latin typeface="#9Slide07 Dorayaki" pitchFamily="2" charset="0"/>
                <a:cs typeface="Times New Roman" pitchFamily="18" charset="0"/>
              </a:rPr>
              <a:t>giây</a:t>
            </a:r>
            <a:r>
              <a:rPr lang="en-US" sz="2800" dirty="0">
                <a:solidFill>
                  <a:srgbClr val="C55964"/>
                </a:solidFill>
                <a:latin typeface="#9Slide07 Dorayaki" pitchFamily="2" charset="0"/>
                <a:cs typeface="Times New Roman" pitchFamily="18" charset="0"/>
              </a:rPr>
              <a:t> = 35 </a:t>
            </a:r>
            <a:r>
              <a:rPr lang="en-US" sz="2800" dirty="0" err="1">
                <a:solidFill>
                  <a:srgbClr val="C55964"/>
                </a:solidFill>
                <a:latin typeface="#9Slide07 Dorayaki" pitchFamily="2" charset="0"/>
                <a:cs typeface="Times New Roman" pitchFamily="18" charset="0"/>
              </a:rPr>
              <a:t>giây</a:t>
            </a:r>
            <a:endParaRPr lang="en-US" sz="2800" dirty="0">
              <a:solidFill>
                <a:srgbClr val="C55964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28D2AE2-6953-48E5-8B04-8B77D4C327C7}"/>
              </a:ext>
            </a:extLst>
          </p:cNvPr>
          <p:cNvSpPr txBox="1"/>
          <p:nvPr/>
        </p:nvSpPr>
        <p:spPr>
          <a:xfrm flipH="1">
            <a:off x="1725030" y="3810742"/>
            <a:ext cx="9224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Vậy</a:t>
            </a:r>
            <a:r>
              <a:rPr lang="en-US" sz="2800" dirty="0"/>
              <a:t>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E15474DB-199E-4ED4-A0DD-D8711F34ADB2}"/>
              </a:ext>
            </a:extLst>
          </p:cNvPr>
          <p:cNvSpPr txBox="1"/>
          <p:nvPr/>
        </p:nvSpPr>
        <p:spPr>
          <a:xfrm>
            <a:off x="1448636" y="1803667"/>
            <a:ext cx="1649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A86ED4"/>
                </a:solidFill>
                <a:latin typeface="#9Slide07 Dorayaki" pitchFamily="2" charset="0"/>
                <a:cs typeface="Times New Roman" pitchFamily="18" charset="0"/>
              </a:rPr>
              <a:t>3 </a:t>
            </a:r>
            <a:r>
              <a:rPr lang="en-US" sz="2800" dirty="0" err="1">
                <a:solidFill>
                  <a:srgbClr val="A86ED4"/>
                </a:solidFill>
                <a:latin typeface="#9Slide07 Dorayaki" pitchFamily="2" charset="0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rgbClr val="A86ED4"/>
                </a:solidFill>
                <a:latin typeface="#9Slide07 Dorayaki" pitchFamily="2" charset="0"/>
                <a:cs typeface="Times New Roman" pitchFamily="18" charset="0"/>
              </a:rPr>
              <a:t> 20 </a:t>
            </a:r>
            <a:r>
              <a:rPr lang="en-US" sz="2800" dirty="0" err="1">
                <a:solidFill>
                  <a:srgbClr val="A86ED4"/>
                </a:solidFill>
                <a:latin typeface="#9Slide07 Dorayaki" pitchFamily="2" charset="0"/>
                <a:cs typeface="Times New Roman" pitchFamily="18" charset="0"/>
              </a:rPr>
              <a:t>giây</a:t>
            </a:r>
            <a:endParaRPr lang="en-US" sz="2800" dirty="0">
              <a:solidFill>
                <a:srgbClr val="A86ED4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67C0C1F2-8BCE-4AAA-AC5E-5521C8010692}"/>
              </a:ext>
            </a:extLst>
          </p:cNvPr>
          <p:cNvSpPr txBox="1"/>
          <p:nvPr/>
        </p:nvSpPr>
        <p:spPr>
          <a:xfrm>
            <a:off x="1448636" y="2312638"/>
            <a:ext cx="16562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A86ED4"/>
                </a:solidFill>
                <a:latin typeface="#9Slide07 Dorayaki" pitchFamily="2" charset="0"/>
                <a:cs typeface="Times New Roman" pitchFamily="18" charset="0"/>
              </a:rPr>
              <a:t>2 </a:t>
            </a:r>
            <a:r>
              <a:rPr lang="en-US" sz="2800" dirty="0" err="1">
                <a:solidFill>
                  <a:srgbClr val="A86ED4"/>
                </a:solidFill>
                <a:latin typeface="#9Slide07 Dorayaki" pitchFamily="2" charset="0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rgbClr val="A86ED4"/>
                </a:solidFill>
                <a:latin typeface="#9Slide07 Dorayaki" pitchFamily="2" charset="0"/>
                <a:cs typeface="Times New Roman" pitchFamily="18" charset="0"/>
              </a:rPr>
              <a:t> 45 </a:t>
            </a:r>
            <a:r>
              <a:rPr lang="en-US" sz="2800" dirty="0" err="1">
                <a:solidFill>
                  <a:srgbClr val="A86ED4"/>
                </a:solidFill>
                <a:latin typeface="#9Slide07 Dorayaki" pitchFamily="2" charset="0"/>
                <a:cs typeface="Times New Roman" pitchFamily="18" charset="0"/>
              </a:rPr>
              <a:t>giây</a:t>
            </a:r>
            <a:endParaRPr lang="en-US" sz="2800" dirty="0">
              <a:solidFill>
                <a:srgbClr val="A86ED4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A1034BB6-3D4E-44DA-AD4A-4462AFBEDC50}"/>
              </a:ext>
            </a:extLst>
          </p:cNvPr>
          <p:cNvSpPr txBox="1"/>
          <p:nvPr/>
        </p:nvSpPr>
        <p:spPr>
          <a:xfrm>
            <a:off x="1174631" y="2044011"/>
            <a:ext cx="2936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A86ED4"/>
                </a:solidFill>
                <a:latin typeface="#9Slide07 Dorayaki" pitchFamily="2" charset="0"/>
                <a:cs typeface="Times New Roman" pitchFamily="18" charset="0"/>
              </a:rPr>
              <a:t>-</a:t>
            </a:r>
            <a:endParaRPr lang="en-US" sz="2800" dirty="0">
              <a:solidFill>
                <a:srgbClr val="A86ED4"/>
              </a:solidFill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9CA40B49-E735-4ED5-A116-B14B6D44799F}"/>
              </a:ext>
            </a:extLst>
          </p:cNvPr>
          <p:cNvCxnSpPr/>
          <p:nvPr/>
        </p:nvCxnSpPr>
        <p:spPr>
          <a:xfrm>
            <a:off x="5975465" y="2949820"/>
            <a:ext cx="1463040" cy="0"/>
          </a:xfrm>
          <a:prstGeom prst="line">
            <a:avLst/>
          </a:prstGeom>
          <a:ln w="19050">
            <a:solidFill>
              <a:srgbClr val="A86E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C0AE49F9-EBEB-46EA-B5E5-6D509DE794FC}"/>
              </a:ext>
            </a:extLst>
          </p:cNvPr>
          <p:cNvCxnSpPr/>
          <p:nvPr/>
        </p:nvCxnSpPr>
        <p:spPr>
          <a:xfrm>
            <a:off x="1585714" y="2907278"/>
            <a:ext cx="1463040" cy="0"/>
          </a:xfrm>
          <a:prstGeom prst="line">
            <a:avLst/>
          </a:prstGeom>
          <a:ln w="19050">
            <a:solidFill>
              <a:srgbClr val="A86E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14BCB764-3501-43F5-8636-17E420164C2C}"/>
              </a:ext>
            </a:extLst>
          </p:cNvPr>
          <p:cNvSpPr txBox="1"/>
          <p:nvPr/>
        </p:nvSpPr>
        <p:spPr>
          <a:xfrm flipH="1">
            <a:off x="3683264" y="2067981"/>
            <a:ext cx="1777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đổi</a:t>
            </a:r>
            <a:r>
              <a:rPr lang="en-US" sz="2800" dirty="0"/>
              <a:t> </a:t>
            </a:r>
            <a:r>
              <a:rPr lang="en-US" sz="2800" dirty="0" err="1"/>
              <a:t>thành</a:t>
            </a:r>
            <a:endParaRPr lang="en-US" sz="2800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28607A8C-94C1-47F3-A5D8-5546C5647A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448" t="31345" r="29176" b="32351"/>
          <a:stretch/>
        </p:blipFill>
        <p:spPr>
          <a:xfrm>
            <a:off x="2555710" y="398990"/>
            <a:ext cx="4048950" cy="91712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2D49540F-C126-4CF3-853F-945F6FBBCB52}"/>
              </a:ext>
            </a:extLst>
          </p:cNvPr>
          <p:cNvSpPr/>
          <p:nvPr/>
        </p:nvSpPr>
        <p:spPr>
          <a:xfrm>
            <a:off x="6604660" y="2972597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A86ED4"/>
                </a:solidFill>
                <a:latin typeface="#9Slide07 Dorayaki" pitchFamily="2" charset="0"/>
                <a:cs typeface="Times New Roman" pitchFamily="18" charset="0"/>
              </a:rPr>
              <a:t>35 </a:t>
            </a:r>
            <a:r>
              <a:rPr lang="en-US" sz="2800" dirty="0" err="1">
                <a:solidFill>
                  <a:srgbClr val="A86ED4"/>
                </a:solidFill>
                <a:latin typeface="#9Slide07 Dorayaki" pitchFamily="2" charset="0"/>
                <a:cs typeface="Times New Roman" pitchFamily="18" charset="0"/>
              </a:rPr>
              <a:t>giây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59049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3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p38"/>
          <p:cNvSpPr txBox="1">
            <a:spLocks noGrp="1"/>
          </p:cNvSpPr>
          <p:nvPr>
            <p:ph type="title"/>
          </p:nvPr>
        </p:nvSpPr>
        <p:spPr>
          <a:xfrm>
            <a:off x="807748" y="824775"/>
            <a:ext cx="7864817" cy="273450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l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Khi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trừ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đo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thời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gian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, ta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trừ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theo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từng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loại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đ</a:t>
            </a:r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ơ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n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vị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thời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gian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b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	T</a:t>
            </a:r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rường hợp số đo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theo</a:t>
            </a:r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 đơn vị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ở </a:t>
            </a:r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số bị trừ nhỏ hơn số đo tương ứng ở số trừ thì ta chuyển 1 đơn vị ở hàng lớn hơn liền kề sang đơn vị nhỏ hơn rồi thực hiện phép trừ như bình thường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Google Shape;2676;p48">
            <a:extLst>
              <a:ext uri="{FF2B5EF4-FFF2-40B4-BE49-F238E27FC236}">
                <a16:creationId xmlns:a16="http://schemas.microsoft.com/office/drawing/2014/main" xmlns="" id="{0923F944-AA1F-4BE3-B148-7DC38683568B}"/>
              </a:ext>
            </a:extLst>
          </p:cNvPr>
          <p:cNvSpPr/>
          <p:nvPr/>
        </p:nvSpPr>
        <p:spPr>
          <a:xfrm flipH="1">
            <a:off x="3023300" y="39653"/>
            <a:ext cx="3113734" cy="657114"/>
          </a:xfrm>
          <a:custGeom>
            <a:avLst/>
            <a:gdLst/>
            <a:ahLst/>
            <a:cxnLst/>
            <a:rect l="l" t="t" r="r" b="b"/>
            <a:pathLst>
              <a:path w="62600" h="6987" extrusionOk="0">
                <a:moveTo>
                  <a:pt x="273" y="1"/>
                </a:moveTo>
                <a:lnTo>
                  <a:pt x="62283" y="1"/>
                </a:lnTo>
                <a:lnTo>
                  <a:pt x="60420" y="2267"/>
                </a:lnTo>
                <a:lnTo>
                  <a:pt x="62283" y="3542"/>
                </a:lnTo>
                <a:lnTo>
                  <a:pt x="60191" y="4589"/>
                </a:lnTo>
                <a:lnTo>
                  <a:pt x="62283" y="5450"/>
                </a:lnTo>
                <a:lnTo>
                  <a:pt x="60463" y="6223"/>
                </a:lnTo>
                <a:lnTo>
                  <a:pt x="62599" y="6986"/>
                </a:lnTo>
                <a:lnTo>
                  <a:pt x="0" y="6986"/>
                </a:lnTo>
                <a:lnTo>
                  <a:pt x="1635" y="5722"/>
                </a:lnTo>
                <a:lnTo>
                  <a:pt x="0" y="4534"/>
                </a:lnTo>
                <a:lnTo>
                  <a:pt x="2093" y="3717"/>
                </a:lnTo>
                <a:lnTo>
                  <a:pt x="1090" y="2856"/>
                </a:lnTo>
                <a:lnTo>
                  <a:pt x="1951" y="2311"/>
                </a:lnTo>
                <a:close/>
              </a:path>
            </a:pathLst>
          </a:custGeom>
          <a:solidFill>
            <a:srgbClr val="ECA74A"/>
          </a:solidFill>
          <a:ln w="57150"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7BE3D255-A36A-43C3-A6E2-C7F0476693B8}"/>
              </a:ext>
            </a:extLst>
          </p:cNvPr>
          <p:cNvSpPr txBox="1"/>
          <p:nvPr/>
        </p:nvSpPr>
        <p:spPr>
          <a:xfrm>
            <a:off x="3585343" y="-10083"/>
            <a:ext cx="19591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latin typeface="#9Slide07 IcielKoni" pitchFamily="2" charset="0"/>
              </a:rPr>
              <a:t>Nhận</a:t>
            </a:r>
            <a:r>
              <a:rPr lang="en-US" sz="3200" dirty="0">
                <a:solidFill>
                  <a:schemeClr val="bg1"/>
                </a:solidFill>
                <a:latin typeface="#9Slide07 IcielKoni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#9Slide07 IcielKoni" pitchFamily="2" charset="0"/>
              </a:rPr>
              <a:t>xét</a:t>
            </a:r>
            <a:endParaRPr lang="en-US" sz="3200" dirty="0">
              <a:solidFill>
                <a:schemeClr val="bg1"/>
              </a:solidFill>
              <a:latin typeface="#9Slide07 IcielKon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2087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6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3" grpId="0" animBg="1"/>
      <p:bldP spid="19" grpId="0" animBg="1"/>
      <p:bldP spid="20" grpId="0"/>
    </p:bldLst>
  </p:timing>
</p:sld>
</file>

<file path=ppt/theme/theme1.xml><?xml version="1.0" encoding="utf-8"?>
<a:theme xmlns:a="http://schemas.openxmlformats.org/drawingml/2006/main" name="Chibi Anime Characters for Pre-K by Slidesgo">
  <a:themeElements>
    <a:clrScheme name="Simple Light">
      <a:dk1>
        <a:srgbClr val="612C28"/>
      </a:dk1>
      <a:lt1>
        <a:srgbClr val="FFFFFF"/>
      </a:lt1>
      <a:dk2>
        <a:srgbClr val="DF99A8"/>
      </a:dk2>
      <a:lt2>
        <a:srgbClr val="FCF3A8"/>
      </a:lt2>
      <a:accent1>
        <a:srgbClr val="BCEBAC"/>
      </a:accent1>
      <a:accent2>
        <a:srgbClr val="F2DDE3"/>
      </a:accent2>
      <a:accent3>
        <a:srgbClr val="C7E5F6"/>
      </a:accent3>
      <a:accent4>
        <a:srgbClr val="C55964"/>
      </a:accent4>
      <a:accent5>
        <a:srgbClr val="E7B6C3"/>
      </a:accent5>
      <a:accent6>
        <a:srgbClr val="F6E3DA"/>
      </a:accent6>
      <a:hlink>
        <a:srgbClr val="612C2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583</TotalTime>
  <Words>753</Words>
  <Application>Microsoft Office PowerPoint</Application>
  <PresentationFormat>On-screen Show (16:9)</PresentationFormat>
  <Paragraphs>155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8" baseType="lpstr">
      <vt:lpstr>#9Slide07 HLT Fall For You</vt:lpstr>
      <vt:lpstr>Calibri</vt:lpstr>
      <vt:lpstr>#9Slide07 Cadena</vt:lpstr>
      <vt:lpstr>#9Slide07 Hillda</vt:lpstr>
      <vt:lpstr>Architects Daughter</vt:lpstr>
      <vt:lpstr>Nunito SemiBold</vt:lpstr>
      <vt:lpstr>Nunito</vt:lpstr>
      <vt:lpstr>Hachi Maru Pop</vt:lpstr>
      <vt:lpstr>Fredoka One</vt:lpstr>
      <vt:lpstr>Arial</vt:lpstr>
      <vt:lpstr>#9Slide07 IcielKoni</vt:lpstr>
      <vt:lpstr>#9Slide07 Dorayaki</vt:lpstr>
      <vt:lpstr>Times New Roman</vt:lpstr>
      <vt:lpstr>#9Slide07 Itim</vt:lpstr>
      <vt:lpstr>#9Slide07 SVNStick A Round</vt:lpstr>
      <vt:lpstr>Lilita One</vt:lpstr>
      <vt:lpstr>Chibi Anime Characters for Pre-K by Slidesgo</vt:lpstr>
      <vt:lpstr>TRỪ SỐ ĐO THỜI GIAN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Khi trừ số đo thời gian, ta trừ theo từng loại đơn vị thời gian.  Trường hợp số đo theo đơn vị ở số bị trừ nhỏ hơn số đo tương ứng ở số trừ thì ta chuyển 1 đơn vị ở hàng lớn hơn liền kề sang đơn vị nhỏ hơn rồi thực hiện phép trừ như bình thường.</vt:lpstr>
      <vt:lpstr>1</vt:lpstr>
      <vt:lpstr>1</vt:lpstr>
      <vt:lpstr>1</vt:lpstr>
      <vt:lpstr>1</vt:lpstr>
      <vt:lpstr>2</vt:lpstr>
      <vt:lpstr>2</vt:lpstr>
      <vt:lpstr>2</vt:lpstr>
      <vt:lpstr>1</vt:lpstr>
      <vt:lpstr>3</vt:lpstr>
      <vt:lpstr>PowerPoint Presentation</vt:lpstr>
      <vt:lpstr>PowerPoint Presentation</vt:lpstr>
      <vt:lpstr>Định hướng học tập tiếp theo Bài sau: Luyện tập (trang 134)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TRỪ SỐ ĐO THỜI GIAN</dc:title>
  <dc:creator>HP</dc:creator>
  <cp:lastModifiedBy>Admin</cp:lastModifiedBy>
  <cp:revision>40</cp:revision>
  <dcterms:modified xsi:type="dcterms:W3CDTF">2022-03-07T16:07:05Z</dcterms:modified>
</cp:coreProperties>
</file>