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855" r:id="rId2"/>
    <p:sldId id="838" r:id="rId3"/>
    <p:sldId id="839" r:id="rId4"/>
    <p:sldId id="807" r:id="rId5"/>
    <p:sldId id="804" r:id="rId6"/>
    <p:sldId id="856" r:id="rId7"/>
    <p:sldId id="841" r:id="rId8"/>
    <p:sldId id="842" r:id="rId9"/>
    <p:sldId id="843" r:id="rId10"/>
    <p:sldId id="844" r:id="rId11"/>
    <p:sldId id="845" r:id="rId12"/>
    <p:sldId id="846" r:id="rId13"/>
    <p:sldId id="857" r:id="rId14"/>
    <p:sldId id="848" r:id="rId15"/>
    <p:sldId id="849" r:id="rId16"/>
    <p:sldId id="850" r:id="rId17"/>
    <p:sldId id="851" r:id="rId18"/>
    <p:sldId id="860" r:id="rId19"/>
    <p:sldId id="861" r:id="rId20"/>
    <p:sldId id="858" r:id="rId21"/>
    <p:sldId id="853" r:id="rId22"/>
    <p:sldId id="808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1CB"/>
    <a:srgbClr val="FC993E"/>
    <a:srgbClr val="AC002E"/>
    <a:srgbClr val="D81920"/>
    <a:srgbClr val="760000"/>
    <a:srgbClr val="F8E193"/>
    <a:srgbClr val="000000"/>
    <a:srgbClr val="FFAD28"/>
    <a:srgbClr val="053750"/>
    <a:srgbClr val="2C1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50" autoAdjust="0"/>
    <p:restoredTop sz="96106" autoAdjust="0"/>
  </p:normalViewPr>
  <p:slideViewPr>
    <p:cSldViewPr snapToGrid="0">
      <p:cViewPr varScale="1">
        <p:scale>
          <a:sx n="48" d="100"/>
          <a:sy n="48" d="100"/>
        </p:scale>
        <p:origin x="66" y="636"/>
      </p:cViewPr>
      <p:guideLst/>
    </p:cSldViewPr>
  </p:slideViewPr>
  <p:outlineViewPr>
    <p:cViewPr>
      <p:scale>
        <a:sx n="33" d="100"/>
        <a:sy n="33" d="100"/>
      </p:scale>
      <p:origin x="0" y="-1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9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àng Thông Trương" userId="5ee39a359a88c745" providerId="LiveId" clId="{63664EBF-C390-4A08-83AC-21DBC8D3D953}"/>
    <pc:docChg chg="custSel delSld modSld modMainMaster">
      <pc:chgData name="Hoàng Thông Trương" userId="5ee39a359a88c745" providerId="LiveId" clId="{63664EBF-C390-4A08-83AC-21DBC8D3D953}" dt="2022-01-02T04:42:28.282" v="28"/>
      <pc:docMkLst>
        <pc:docMk/>
      </pc:docMkLst>
      <pc:sldChg chg="delSp mod delAnim">
        <pc:chgData name="Hoàng Thông Trương" userId="5ee39a359a88c745" providerId="LiveId" clId="{63664EBF-C390-4A08-83AC-21DBC8D3D953}" dt="2022-01-02T04:42:11.237" v="1" actId="478"/>
        <pc:sldMkLst>
          <pc:docMk/>
          <pc:sldMk cId="297323202" sldId="807"/>
        </pc:sldMkLst>
        <pc:picChg chg="del">
          <ac:chgData name="Hoàng Thông Trương" userId="5ee39a359a88c745" providerId="LiveId" clId="{63664EBF-C390-4A08-83AC-21DBC8D3D953}" dt="2022-01-02T04:42:11.237" v="1" actId="478"/>
          <ac:picMkLst>
            <pc:docMk/>
            <pc:sldMk cId="297323202" sldId="807"/>
            <ac:picMk id="8" creationId="{00000000-0000-0000-0000-000000000000}"/>
          </ac:picMkLst>
        </pc:picChg>
      </pc:sldChg>
      <pc:sldChg chg="del">
        <pc:chgData name="Hoàng Thông Trương" userId="5ee39a359a88c745" providerId="LiveId" clId="{63664EBF-C390-4A08-83AC-21DBC8D3D953}" dt="2022-01-02T04:41:45.397" v="0" actId="47"/>
        <pc:sldMkLst>
          <pc:docMk/>
          <pc:sldMk cId="3204857119" sldId="832"/>
        </pc:sldMkLst>
      </pc:sldChg>
      <pc:sldMasterChg chg="addSp delSp modSp mod">
        <pc:chgData name="Hoàng Thông Trương" userId="5ee39a359a88c745" providerId="LiveId" clId="{63664EBF-C390-4A08-83AC-21DBC8D3D953}" dt="2022-01-02T04:42:28.282" v="28"/>
        <pc:sldMasterMkLst>
          <pc:docMk/>
          <pc:sldMasterMk cId="2296511676" sldId="2147483648"/>
        </pc:sldMasterMkLst>
        <pc:spChg chg="mod modVis">
          <ac:chgData name="Hoàng Thông Trương" userId="5ee39a359a88c745" providerId="LiveId" clId="{63664EBF-C390-4A08-83AC-21DBC8D3D953}" dt="2022-01-02T04:42:28.223" v="7"/>
          <ac:spMkLst>
            <pc:docMk/>
            <pc:sldMasterMk cId="2296511676" sldId="2147483648"/>
            <ac:spMk id="3" creationId="{44350033-7AEF-4AB2-8604-AA05B2CC76DD}"/>
          </ac:spMkLst>
        </pc:spChg>
        <pc:spChg chg="mod modVis">
          <ac:chgData name="Hoàng Thông Trương" userId="5ee39a359a88c745" providerId="LiveId" clId="{63664EBF-C390-4A08-83AC-21DBC8D3D953}" dt="2022-01-02T04:42:28.225" v="9"/>
          <ac:spMkLst>
            <pc:docMk/>
            <pc:sldMasterMk cId="2296511676" sldId="2147483648"/>
            <ac:spMk id="4" creationId="{3C1D3C3B-77F5-4582-815A-19F06FA43DE4}"/>
          </ac:spMkLst>
        </pc:spChg>
        <pc:spChg chg="mod modVis">
          <ac:chgData name="Hoàng Thông Trương" userId="5ee39a359a88c745" providerId="LiveId" clId="{63664EBF-C390-4A08-83AC-21DBC8D3D953}" dt="2022-01-02T04:42:28.226" v="11"/>
          <ac:spMkLst>
            <pc:docMk/>
            <pc:sldMasterMk cId="2296511676" sldId="2147483648"/>
            <ac:spMk id="5" creationId="{F0BECADF-1526-4A01-8403-D95A3401BC8C}"/>
          </ac:spMkLst>
        </pc:spChg>
        <pc:spChg chg="mod modVis">
          <ac:chgData name="Hoàng Thông Trương" userId="5ee39a359a88c745" providerId="LiveId" clId="{63664EBF-C390-4A08-83AC-21DBC8D3D953}" dt="2022-01-02T04:42:28.227" v="13"/>
          <ac:spMkLst>
            <pc:docMk/>
            <pc:sldMasterMk cId="2296511676" sldId="2147483648"/>
            <ac:spMk id="6" creationId="{C84C2692-61CA-4535-A53C-5927059D4165}"/>
          </ac:spMkLst>
        </pc:spChg>
        <pc:spChg chg="add mod ord">
          <ac:chgData name="Hoàng Thông Trương" userId="5ee39a359a88c745" providerId="LiveId" clId="{63664EBF-C390-4A08-83AC-21DBC8D3D953}" dt="2022-01-02T04:42:28.282" v="28"/>
          <ac:spMkLst>
            <pc:docMk/>
            <pc:sldMasterMk cId="2296511676" sldId="2147483648"/>
            <ac:spMk id="7" creationId="{C101F8B9-74F4-4F50-A12D-8563263C80E1}"/>
          </ac:spMkLst>
        </pc:spChg>
        <pc:spChg chg="del mod modVis">
          <ac:chgData name="Hoàng Thông Trương" userId="5ee39a359a88c745" providerId="LiveId" clId="{63664EBF-C390-4A08-83AC-21DBC8D3D953}" dt="2022-01-02T04:42:28.222" v="5"/>
          <ac:spMkLst>
            <pc:docMk/>
            <pc:sldMasterMk cId="2296511676" sldId="2147483648"/>
            <ac:spMk id="8" creationId="{264C3D29-54E7-464B-96A9-C79DF523D72C}"/>
          </ac:spMkLst>
        </pc:spChg>
      </pc:sldMasterChg>
    </pc:docChg>
  </pc:docChgLst>
  <pc:docChgLst>
    <pc:chgData name="Hoàng Thông Trương" userId="5ee39a359a88c745" providerId="LiveId" clId="{700EC90E-EE2C-418E-A49D-EBDD60FC20E9}"/>
    <pc:docChg chg="undo custSel addSld delSld modSld modMainMaster">
      <pc:chgData name="Hoàng Thông Trương" userId="5ee39a359a88c745" providerId="LiveId" clId="{700EC90E-EE2C-418E-A49D-EBDD60FC20E9}" dt="2022-01-09T10:26:23.760" v="632"/>
      <pc:docMkLst>
        <pc:docMk/>
      </pc:docMkLst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1533695428" sldId="787"/>
        </pc:sldMkLst>
      </pc:sldChg>
      <pc:sldChg chg="del">
        <pc:chgData name="Hoàng Thông Trương" userId="5ee39a359a88c745" providerId="LiveId" clId="{700EC90E-EE2C-418E-A49D-EBDD60FC20E9}" dt="2022-01-09T10:01:45.326" v="8" actId="47"/>
        <pc:sldMkLst>
          <pc:docMk/>
          <pc:sldMk cId="2084867097" sldId="806"/>
        </pc:sldMkLst>
      </pc:sldChg>
      <pc:sldChg chg="addSp delSp modSp add del mod">
        <pc:chgData name="Hoàng Thông Trương" userId="5ee39a359a88c745" providerId="LiveId" clId="{700EC90E-EE2C-418E-A49D-EBDD60FC20E9}" dt="2022-01-09T10:09:55.093" v="332" actId="47"/>
        <pc:sldMkLst>
          <pc:docMk/>
          <pc:sldMk cId="3204990817" sldId="809"/>
        </pc:sldMkLst>
        <pc:spChg chg="mod">
          <ac:chgData name="Hoàng Thông Trương" userId="5ee39a359a88c745" providerId="LiveId" clId="{700EC90E-EE2C-418E-A49D-EBDD60FC20E9}" dt="2022-01-09T10:05:22.779" v="73" actId="164"/>
          <ac:spMkLst>
            <pc:docMk/>
            <pc:sldMk cId="3204990817" sldId="809"/>
            <ac:spMk id="38" creationId="{9CF624E8-7585-4406-82D4-4E1C77B4976E}"/>
          </ac:spMkLst>
        </pc:spChg>
        <pc:spChg chg="mod">
          <ac:chgData name="Hoàng Thông Trương" userId="5ee39a359a88c745" providerId="LiveId" clId="{700EC90E-EE2C-418E-A49D-EBDD60FC20E9}" dt="2022-01-09T10:05:22.779" v="73" actId="164"/>
          <ac:spMkLst>
            <pc:docMk/>
            <pc:sldMk cId="3204990817" sldId="809"/>
            <ac:spMk id="39" creationId="{8BCE3E70-3D49-4A70-A8C6-D07981FF34DB}"/>
          </ac:spMkLst>
        </pc:spChg>
        <pc:spChg chg="mod">
          <ac:chgData name="Hoàng Thông Trương" userId="5ee39a359a88c745" providerId="LiveId" clId="{700EC90E-EE2C-418E-A49D-EBDD60FC20E9}" dt="2022-01-09T10:05:22.779" v="73" actId="164"/>
          <ac:spMkLst>
            <pc:docMk/>
            <pc:sldMk cId="3204990817" sldId="809"/>
            <ac:spMk id="47" creationId="{73B766AE-4CEF-457C-83F7-2DD29F332A6B}"/>
          </ac:spMkLst>
        </pc:spChg>
        <pc:spChg chg="add del mod">
          <ac:chgData name="Hoàng Thông Trương" userId="5ee39a359a88c745" providerId="LiveId" clId="{700EC90E-EE2C-418E-A49D-EBDD60FC20E9}" dt="2022-01-09T10:01:32.922" v="7" actId="478"/>
          <ac:spMkLst>
            <pc:docMk/>
            <pc:sldMk cId="3204990817" sldId="809"/>
            <ac:spMk id="50" creationId="{F53DC97A-8B92-43F0-B7C7-A758E9836068}"/>
          </ac:spMkLst>
        </pc:spChg>
        <pc:grpChg chg="add mod">
          <ac:chgData name="Hoàng Thông Trương" userId="5ee39a359a88c745" providerId="LiveId" clId="{700EC90E-EE2C-418E-A49D-EBDD60FC20E9}" dt="2022-01-09T10:05:22.779" v="73" actId="164"/>
          <ac:grpSpMkLst>
            <pc:docMk/>
            <pc:sldMk cId="3204990817" sldId="809"/>
            <ac:grpSpMk id="2" creationId="{76BC6859-9C02-4EC5-944F-F162163265F3}"/>
          </ac:grpSpMkLst>
        </pc:grpChg>
        <pc:picChg chg="mod">
          <ac:chgData name="Hoàng Thông Trương" userId="5ee39a359a88c745" providerId="LiveId" clId="{700EC90E-EE2C-418E-A49D-EBDD60FC20E9}" dt="2022-01-09T10:05:22.779" v="73" actId="164"/>
          <ac:picMkLst>
            <pc:docMk/>
            <pc:sldMk cId="3204990817" sldId="809"/>
            <ac:picMk id="48" creationId="{0F8F73F1-76CA-4E9A-8978-16205C4F6BC3}"/>
          </ac:picMkLst>
        </pc:picChg>
        <pc:picChg chg="del">
          <ac:chgData name="Hoàng Thông Trương" userId="5ee39a359a88c745" providerId="LiveId" clId="{700EC90E-EE2C-418E-A49D-EBDD60FC20E9}" dt="2022-01-09T10:04:48.830" v="67" actId="478"/>
          <ac:picMkLst>
            <pc:docMk/>
            <pc:sldMk cId="3204990817" sldId="809"/>
            <ac:picMk id="56" creationId="{D10BE3FD-19DD-486E-8E35-75E3F77F6E91}"/>
          </ac:picMkLst>
        </pc:picChg>
        <pc:picChg chg="del mod">
          <ac:chgData name="Hoàng Thông Trương" userId="5ee39a359a88c745" providerId="LiveId" clId="{700EC90E-EE2C-418E-A49D-EBDD60FC20E9}" dt="2022-01-09T10:05:16.579" v="72" actId="478"/>
          <ac:picMkLst>
            <pc:docMk/>
            <pc:sldMk cId="3204990817" sldId="809"/>
            <ac:picMk id="57" creationId="{732C2930-B501-41DE-B8AB-EE439A28088A}"/>
          </ac:picMkLst>
        </pc:picChg>
      </pc:sldChg>
      <pc:sldChg chg="addSp delSp modSp add del mod">
        <pc:chgData name="Hoàng Thông Trương" userId="5ee39a359a88c745" providerId="LiveId" clId="{700EC90E-EE2C-418E-A49D-EBDD60FC20E9}" dt="2022-01-09T10:09:55.093" v="332" actId="47"/>
        <pc:sldMkLst>
          <pc:docMk/>
          <pc:sldMk cId="2468579433" sldId="811"/>
        </pc:sldMkLst>
        <pc:spChg chg="del mod">
          <ac:chgData name="Hoàng Thông Trương" userId="5ee39a359a88c745" providerId="LiveId" clId="{700EC90E-EE2C-418E-A49D-EBDD60FC20E9}" dt="2022-01-09T10:02:17.410" v="15" actId="478"/>
          <ac:spMkLst>
            <pc:docMk/>
            <pc:sldMk cId="2468579433" sldId="811"/>
            <ac:spMk id="79" creationId="{83B67C01-6538-4099-B2DA-4F82718AFF56}"/>
          </ac:spMkLst>
        </pc:spChg>
        <pc:picChg chg="add mod">
          <ac:chgData name="Hoàng Thông Trương" userId="5ee39a359a88c745" providerId="LiveId" clId="{700EC90E-EE2C-418E-A49D-EBDD60FC20E9}" dt="2022-01-09T10:02:28.363" v="20" actId="1076"/>
          <ac:picMkLst>
            <pc:docMk/>
            <pc:sldMk cId="2468579433" sldId="811"/>
            <ac:picMk id="3" creationId="{647CEFFD-C2FE-4365-A6F4-C131167A724F}"/>
          </ac:picMkLst>
        </pc:picChg>
        <pc:picChg chg="mod">
          <ac:chgData name="Hoàng Thông Trương" userId="5ee39a359a88c745" providerId="LiveId" clId="{700EC90E-EE2C-418E-A49D-EBDD60FC20E9}" dt="2022-01-09T10:02:19.660" v="17" actId="1076"/>
          <ac:picMkLst>
            <pc:docMk/>
            <pc:sldMk cId="2468579433" sldId="811"/>
            <ac:picMk id="64" creationId="{7DB7839C-BEEF-4CDB-9849-B0F6C60FC9D3}"/>
          </ac:picMkLst>
        </pc:picChg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3490681926" sldId="814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2111071933" sldId="818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122315758" sldId="819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678491227" sldId="820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3041182176" sldId="821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4111214470" sldId="822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701406358" sldId="823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2730065825" sldId="824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2129358533" sldId="825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3704585056" sldId="826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1715585335" sldId="827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1487973946" sldId="828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629235808" sldId="831"/>
        </pc:sldMkLst>
      </pc:sldChg>
      <pc:sldChg chg="new del">
        <pc:chgData name="Hoàng Thông Trương" userId="5ee39a359a88c745" providerId="LiveId" clId="{700EC90E-EE2C-418E-A49D-EBDD60FC20E9}" dt="2022-01-09T10:01:57.916" v="11" actId="47"/>
        <pc:sldMkLst>
          <pc:docMk/>
          <pc:sldMk cId="2463355395" sldId="832"/>
        </pc:sldMkLst>
      </pc:sldChg>
      <pc:sldChg chg="modSp add del mod">
        <pc:chgData name="Hoàng Thông Trương" userId="5ee39a359a88c745" providerId="LiveId" clId="{700EC90E-EE2C-418E-A49D-EBDD60FC20E9}" dt="2022-01-09T10:01:59.124" v="12" actId="47"/>
        <pc:sldMkLst>
          <pc:docMk/>
          <pc:sldMk cId="1094355368" sldId="837"/>
        </pc:sldMkLst>
        <pc:picChg chg="mod">
          <ac:chgData name="Hoàng Thông Trương" userId="5ee39a359a88c745" providerId="LiveId" clId="{700EC90E-EE2C-418E-A49D-EBDD60FC20E9}" dt="2022-01-09T10:01:13.156" v="2" actId="1076"/>
          <ac:picMkLst>
            <pc:docMk/>
            <pc:sldMk cId="1094355368" sldId="837"/>
            <ac:picMk id="2" creationId="{CF1E24C4-8644-426D-AC9F-75C5AB860AD2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694125175" sldId="838"/>
        </pc:sldMkLst>
      </pc:sldChg>
      <pc:sldChg chg="addSp delSp modSp add mod">
        <pc:chgData name="Hoàng Thông Trương" userId="5ee39a359a88c745" providerId="LiveId" clId="{700EC90E-EE2C-418E-A49D-EBDD60FC20E9}" dt="2022-01-09T10:06:24.760" v="108"/>
        <pc:sldMkLst>
          <pc:docMk/>
          <pc:sldMk cId="3924098880" sldId="838"/>
        </pc:sldMkLst>
        <pc:spChg chg="mod">
          <ac:chgData name="Hoàng Thông Trương" userId="5ee39a359a88c745" providerId="LiveId" clId="{700EC90E-EE2C-418E-A49D-EBDD60FC20E9}" dt="2022-01-09T10:05:32.522" v="75"/>
          <ac:spMkLst>
            <pc:docMk/>
            <pc:sldMk cId="3924098880" sldId="838"/>
            <ac:spMk id="21" creationId="{5FF9ED56-08B2-4484-9CB6-2CA4B608488F}"/>
          </ac:spMkLst>
        </pc:spChg>
        <pc:spChg chg="mod">
          <ac:chgData name="Hoàng Thông Trương" userId="5ee39a359a88c745" providerId="LiveId" clId="{700EC90E-EE2C-418E-A49D-EBDD60FC20E9}" dt="2022-01-09T10:05:32.522" v="75"/>
          <ac:spMkLst>
            <pc:docMk/>
            <pc:sldMk cId="3924098880" sldId="838"/>
            <ac:spMk id="22" creationId="{C6EE562B-82C1-415A-A290-167F7470F895}"/>
          </ac:spMkLst>
        </pc:spChg>
        <pc:spChg chg="mod">
          <ac:chgData name="Hoàng Thông Trương" userId="5ee39a359a88c745" providerId="LiveId" clId="{700EC90E-EE2C-418E-A49D-EBDD60FC20E9}" dt="2022-01-09T10:05:32.522" v="75"/>
          <ac:spMkLst>
            <pc:docMk/>
            <pc:sldMk cId="3924098880" sldId="838"/>
            <ac:spMk id="23" creationId="{9F173E4B-4AF1-46A3-AF04-689B20AFB3B2}"/>
          </ac:spMkLst>
        </pc:spChg>
        <pc:spChg chg="add mod">
          <ac:chgData name="Hoàng Thông Trương" userId="5ee39a359a88c745" providerId="LiveId" clId="{700EC90E-EE2C-418E-A49D-EBDD60FC20E9}" dt="2022-01-09T10:06:24.760" v="108"/>
          <ac:spMkLst>
            <pc:docMk/>
            <pc:sldMk cId="3924098880" sldId="838"/>
            <ac:spMk id="25" creationId="{3C181A69-BABC-4FC1-84BF-C2F3EC1C73E0}"/>
          </ac:spMkLst>
        </pc:spChg>
        <pc:spChg chg="add del">
          <ac:chgData name="Hoàng Thông Trương" userId="5ee39a359a88c745" providerId="LiveId" clId="{700EC90E-EE2C-418E-A49D-EBDD60FC20E9}" dt="2022-01-09T10:05:32.096" v="74" actId="478"/>
          <ac:spMkLst>
            <pc:docMk/>
            <pc:sldMk cId="3924098880" sldId="838"/>
            <ac:spMk id="47" creationId="{73B766AE-4CEF-457C-83F7-2DD29F332A6B}"/>
          </ac:spMkLst>
        </pc:spChg>
        <pc:grpChg chg="add mod">
          <ac:chgData name="Hoàng Thông Trương" userId="5ee39a359a88c745" providerId="LiveId" clId="{700EC90E-EE2C-418E-A49D-EBDD60FC20E9}" dt="2022-01-09T10:05:32.522" v="75"/>
          <ac:grpSpMkLst>
            <pc:docMk/>
            <pc:sldMk cId="3924098880" sldId="838"/>
            <ac:grpSpMk id="20" creationId="{382A560D-D957-44CC-97C0-516FEE1B2F8A}"/>
          </ac:grpSpMkLst>
        </pc:grpChg>
        <pc:picChg chg="add del mod">
          <ac:chgData name="Hoàng Thông Trương" userId="5ee39a359a88c745" providerId="LiveId" clId="{700EC90E-EE2C-418E-A49D-EBDD60FC20E9}" dt="2022-01-09T10:04:41.489" v="64"/>
          <ac:picMkLst>
            <pc:docMk/>
            <pc:sldMk cId="3924098880" sldId="838"/>
            <ac:picMk id="19" creationId="{E3B704D0-141F-4661-86EF-2908FECFA10D}"/>
          </ac:picMkLst>
        </pc:picChg>
        <pc:picChg chg="mod">
          <ac:chgData name="Hoàng Thông Trương" userId="5ee39a359a88c745" providerId="LiveId" clId="{700EC90E-EE2C-418E-A49D-EBDD60FC20E9}" dt="2022-01-09T10:05:32.522" v="75"/>
          <ac:picMkLst>
            <pc:docMk/>
            <pc:sldMk cId="3924098880" sldId="838"/>
            <ac:picMk id="24" creationId="{18A8F9CF-BA5A-4EE7-903A-77BE96C8D1F1}"/>
          </ac:picMkLst>
        </pc:picChg>
        <pc:picChg chg="del">
          <ac:chgData name="Hoàng Thông Trương" userId="5ee39a359a88c745" providerId="LiveId" clId="{700EC90E-EE2C-418E-A49D-EBDD60FC20E9}" dt="2022-01-09T10:02:02.879" v="13" actId="478"/>
          <ac:picMkLst>
            <pc:docMk/>
            <pc:sldMk cId="3924098880" sldId="838"/>
            <ac:picMk id="26" creationId="{E8E78CBC-081E-40B5-AD55-9303984DBFD6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279364741" sldId="839"/>
        </pc:sldMkLst>
      </pc:sldChg>
      <pc:sldChg chg="addSp delSp modSp add mod">
        <pc:chgData name="Hoàng Thông Trương" userId="5ee39a359a88c745" providerId="LiveId" clId="{700EC90E-EE2C-418E-A49D-EBDD60FC20E9}" dt="2022-01-09T10:06:20.970" v="107" actId="20577"/>
        <pc:sldMkLst>
          <pc:docMk/>
          <pc:sldMk cId="3468905164" sldId="839"/>
        </pc:sldMkLst>
        <pc:spChg chg="mod">
          <ac:chgData name="Hoàng Thông Trương" userId="5ee39a359a88c745" providerId="LiveId" clId="{700EC90E-EE2C-418E-A49D-EBDD60FC20E9}" dt="2022-01-09T10:05:37.321" v="77"/>
          <ac:spMkLst>
            <pc:docMk/>
            <pc:sldMk cId="3468905164" sldId="839"/>
            <ac:spMk id="17" creationId="{FB5B4C7D-F0A0-412E-9275-3FD844076B6E}"/>
          </ac:spMkLst>
        </pc:spChg>
        <pc:spChg chg="mod">
          <ac:chgData name="Hoàng Thông Trương" userId="5ee39a359a88c745" providerId="LiveId" clId="{700EC90E-EE2C-418E-A49D-EBDD60FC20E9}" dt="2022-01-09T10:05:37.321" v="77"/>
          <ac:spMkLst>
            <pc:docMk/>
            <pc:sldMk cId="3468905164" sldId="839"/>
            <ac:spMk id="19" creationId="{0EAD3529-79F1-43FD-BF7F-4FE123770FE4}"/>
          </ac:spMkLst>
        </pc:spChg>
        <pc:spChg chg="mod">
          <ac:chgData name="Hoàng Thông Trương" userId="5ee39a359a88c745" providerId="LiveId" clId="{700EC90E-EE2C-418E-A49D-EBDD60FC20E9}" dt="2022-01-09T10:06:13.114" v="81" actId="1076"/>
          <ac:spMkLst>
            <pc:docMk/>
            <pc:sldMk cId="3468905164" sldId="839"/>
            <ac:spMk id="24" creationId="{4D42E7E7-67E9-4A32-A5A1-5AD65452E17C}"/>
          </ac:spMkLst>
        </pc:spChg>
        <pc:spChg chg="mod">
          <ac:chgData name="Hoàng Thông Trương" userId="5ee39a359a88c745" providerId="LiveId" clId="{700EC90E-EE2C-418E-A49D-EBDD60FC20E9}" dt="2022-01-09T10:05:37.321" v="77"/>
          <ac:spMkLst>
            <pc:docMk/>
            <pc:sldMk cId="3468905164" sldId="839"/>
            <ac:spMk id="27" creationId="{35D3502B-425C-4D33-A561-21224A01BC7D}"/>
          </ac:spMkLst>
        </pc:spChg>
        <pc:spChg chg="add mod">
          <ac:chgData name="Hoàng Thông Trương" userId="5ee39a359a88c745" providerId="LiveId" clId="{700EC90E-EE2C-418E-A49D-EBDD60FC20E9}" dt="2022-01-09T10:06:20.970" v="107" actId="20577"/>
          <ac:spMkLst>
            <pc:docMk/>
            <pc:sldMk cId="3468905164" sldId="839"/>
            <ac:spMk id="29" creationId="{F7569535-B160-4D90-9569-34A94C7BFF67}"/>
          </ac:spMkLst>
        </pc:spChg>
        <pc:grpChg chg="add mod">
          <ac:chgData name="Hoàng Thông Trương" userId="5ee39a359a88c745" providerId="LiveId" clId="{700EC90E-EE2C-418E-A49D-EBDD60FC20E9}" dt="2022-01-09T10:05:37.321" v="77"/>
          <ac:grpSpMkLst>
            <pc:docMk/>
            <pc:sldMk cId="3468905164" sldId="839"/>
            <ac:grpSpMk id="15" creationId="{72E03A18-DD72-49EF-BBE1-0BA53D584C18}"/>
          </ac:grpSpMkLst>
        </pc:grpChg>
        <pc:picChg chg="del">
          <ac:chgData name="Hoàng Thông Trương" userId="5ee39a359a88c745" providerId="LiveId" clId="{700EC90E-EE2C-418E-A49D-EBDD60FC20E9}" dt="2022-01-09T10:05:36.343" v="76" actId="478"/>
          <ac:picMkLst>
            <pc:docMk/>
            <pc:sldMk cId="3468905164" sldId="839"/>
            <ac:picMk id="23" creationId="{03481A53-9B0A-4DD0-A5C4-F2B6431052A4}"/>
          </ac:picMkLst>
        </pc:picChg>
        <pc:picChg chg="mod">
          <ac:chgData name="Hoàng Thông Trương" userId="5ee39a359a88c745" providerId="LiveId" clId="{700EC90E-EE2C-418E-A49D-EBDD60FC20E9}" dt="2022-01-09T10:05:37.321" v="77"/>
          <ac:picMkLst>
            <pc:docMk/>
            <pc:sldMk cId="3468905164" sldId="839"/>
            <ac:picMk id="28" creationId="{AC215AD9-04C4-44FD-9F69-F676E0F0616C}"/>
          </ac:picMkLst>
        </pc:picChg>
      </pc:sldChg>
      <pc:sldChg chg="add del">
        <pc:chgData name="Hoàng Thông Trương" userId="5ee39a359a88c745" providerId="LiveId" clId="{700EC90E-EE2C-418E-A49D-EBDD60FC20E9}" dt="2022-01-09T10:06:37.954" v="109" actId="47"/>
        <pc:sldMkLst>
          <pc:docMk/>
          <pc:sldMk cId="114346464" sldId="840"/>
        </pc:sldMkLst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2874846360" sldId="841"/>
        </pc:sldMkLst>
      </pc:sldChg>
      <pc:sldChg chg="addSp delSp modSp add mod">
        <pc:chgData name="Hoàng Thông Trương" userId="5ee39a359a88c745" providerId="LiveId" clId="{700EC90E-EE2C-418E-A49D-EBDD60FC20E9}" dt="2022-01-09T10:07:09.593" v="173" actId="20577"/>
        <pc:sldMkLst>
          <pc:docMk/>
          <pc:sldMk cId="3447242179" sldId="841"/>
        </pc:sldMkLst>
        <pc:spChg chg="del">
          <ac:chgData name="Hoàng Thông Trương" userId="5ee39a359a88c745" providerId="LiveId" clId="{700EC90E-EE2C-418E-A49D-EBDD60FC20E9}" dt="2022-01-09T10:06:47.048" v="112" actId="478"/>
          <ac:spMkLst>
            <pc:docMk/>
            <pc:sldMk cId="3447242179" sldId="841"/>
            <ac:spMk id="30" creationId="{730BA63D-D324-405D-B58A-D455AD3E876A}"/>
          </ac:spMkLst>
        </pc:spChg>
        <pc:spChg chg="mod">
          <ac:chgData name="Hoàng Thông Trương" userId="5ee39a359a88c745" providerId="LiveId" clId="{700EC90E-EE2C-418E-A49D-EBDD60FC20E9}" dt="2022-01-09T10:06:47.914" v="113"/>
          <ac:spMkLst>
            <pc:docMk/>
            <pc:sldMk cId="3447242179" sldId="841"/>
            <ac:spMk id="37" creationId="{D2415638-AFDA-4190-84BD-7EC0B40F228B}"/>
          </ac:spMkLst>
        </pc:spChg>
        <pc:spChg chg="mod">
          <ac:chgData name="Hoàng Thông Trương" userId="5ee39a359a88c745" providerId="LiveId" clId="{700EC90E-EE2C-418E-A49D-EBDD60FC20E9}" dt="2022-01-09T10:06:47.914" v="113"/>
          <ac:spMkLst>
            <pc:docMk/>
            <pc:sldMk cId="3447242179" sldId="841"/>
            <ac:spMk id="38" creationId="{B28FEFF8-A6D7-4F0A-9F7D-FE265B08C4A3}"/>
          </ac:spMkLst>
        </pc:spChg>
        <pc:spChg chg="mod">
          <ac:chgData name="Hoàng Thông Trương" userId="5ee39a359a88c745" providerId="LiveId" clId="{700EC90E-EE2C-418E-A49D-EBDD60FC20E9}" dt="2022-01-09T10:06:47.914" v="113"/>
          <ac:spMkLst>
            <pc:docMk/>
            <pc:sldMk cId="3447242179" sldId="841"/>
            <ac:spMk id="39" creationId="{8000AE53-1F73-4C66-B3B5-D516356A67AF}"/>
          </ac:spMkLst>
        </pc:spChg>
        <pc:spChg chg="add mod">
          <ac:chgData name="Hoàng Thông Trương" userId="5ee39a359a88c745" providerId="LiveId" clId="{700EC90E-EE2C-418E-A49D-EBDD60FC20E9}" dt="2022-01-09T10:07:09.593" v="173" actId="20577"/>
          <ac:spMkLst>
            <pc:docMk/>
            <pc:sldMk cId="3447242179" sldId="841"/>
            <ac:spMk id="41" creationId="{2ABB3B94-DD3E-49A2-A221-532C01C35A1F}"/>
          </ac:spMkLst>
        </pc:spChg>
        <pc:grpChg chg="add mod">
          <ac:chgData name="Hoàng Thông Trương" userId="5ee39a359a88c745" providerId="LiveId" clId="{700EC90E-EE2C-418E-A49D-EBDD60FC20E9}" dt="2022-01-09T10:06:52.720" v="115" actId="1076"/>
          <ac:grpSpMkLst>
            <pc:docMk/>
            <pc:sldMk cId="3447242179" sldId="841"/>
            <ac:grpSpMk id="32" creationId="{F75F980B-FB17-4FC0-9431-27C7654924D0}"/>
          </ac:grpSpMkLst>
        </pc:grpChg>
        <pc:picChg chg="add del">
          <ac:chgData name="Hoàng Thông Trương" userId="5ee39a359a88c745" providerId="LiveId" clId="{700EC90E-EE2C-418E-A49D-EBDD60FC20E9}" dt="2022-01-09T10:06:47.048" v="112" actId="478"/>
          <ac:picMkLst>
            <pc:docMk/>
            <pc:sldMk cId="3447242179" sldId="841"/>
            <ac:picMk id="29" creationId="{40555F38-EDD4-4502-AC2C-7F053466E97A}"/>
          </ac:picMkLst>
        </pc:picChg>
        <pc:picChg chg="mod">
          <ac:chgData name="Hoàng Thông Trương" userId="5ee39a359a88c745" providerId="LiveId" clId="{700EC90E-EE2C-418E-A49D-EBDD60FC20E9}" dt="2022-01-09T10:06:47.914" v="113"/>
          <ac:picMkLst>
            <pc:docMk/>
            <pc:sldMk cId="3447242179" sldId="841"/>
            <ac:picMk id="40" creationId="{26AA894C-FB30-4CD6-8039-DC8240CB06FD}"/>
          </ac:picMkLst>
        </pc:picChg>
      </pc:sldChg>
      <pc:sldChg chg="addSp delSp modSp add mod">
        <pc:chgData name="Hoàng Thông Trương" userId="5ee39a359a88c745" providerId="LiveId" clId="{700EC90E-EE2C-418E-A49D-EBDD60FC20E9}" dt="2022-01-09T10:07:26.349" v="175"/>
        <pc:sldMkLst>
          <pc:docMk/>
          <pc:sldMk cId="1105831100" sldId="842"/>
        </pc:sldMkLst>
        <pc:spChg chg="mod">
          <ac:chgData name="Hoàng Thông Trương" userId="5ee39a359a88c745" providerId="LiveId" clId="{700EC90E-EE2C-418E-A49D-EBDD60FC20E9}" dt="2022-01-09T10:06:58.085" v="117"/>
          <ac:spMkLst>
            <pc:docMk/>
            <pc:sldMk cId="1105831100" sldId="842"/>
            <ac:spMk id="50" creationId="{7F5763D8-6E58-4302-BC2D-E842025885BD}"/>
          </ac:spMkLst>
        </pc:spChg>
        <pc:spChg chg="mod">
          <ac:chgData name="Hoàng Thông Trương" userId="5ee39a359a88c745" providerId="LiveId" clId="{700EC90E-EE2C-418E-A49D-EBDD60FC20E9}" dt="2022-01-09T10:06:58.085" v="117"/>
          <ac:spMkLst>
            <pc:docMk/>
            <pc:sldMk cId="1105831100" sldId="842"/>
            <ac:spMk id="51" creationId="{0E127494-EC2A-4D09-9B91-026511CEA51C}"/>
          </ac:spMkLst>
        </pc:spChg>
        <pc:spChg chg="mod">
          <ac:chgData name="Hoàng Thông Trương" userId="5ee39a359a88c745" providerId="LiveId" clId="{700EC90E-EE2C-418E-A49D-EBDD60FC20E9}" dt="2022-01-09T10:06:58.085" v="117"/>
          <ac:spMkLst>
            <pc:docMk/>
            <pc:sldMk cId="1105831100" sldId="842"/>
            <ac:spMk id="52" creationId="{423912E1-CDC4-4559-90C3-B54794F33886}"/>
          </ac:spMkLst>
        </pc:spChg>
        <pc:spChg chg="mod">
          <ac:chgData name="Hoàng Thông Trương" userId="5ee39a359a88c745" providerId="LiveId" clId="{700EC90E-EE2C-418E-A49D-EBDD60FC20E9}" dt="2022-01-09T10:07:26.349" v="175"/>
          <ac:spMkLst>
            <pc:docMk/>
            <pc:sldMk cId="1105831100" sldId="842"/>
            <ac:spMk id="55" creationId="{73245E11-DB5F-493C-A0CE-9381F5976FE0}"/>
          </ac:spMkLst>
        </pc:spChg>
        <pc:spChg chg="mod">
          <ac:chgData name="Hoàng Thông Trương" userId="5ee39a359a88c745" providerId="LiveId" clId="{700EC90E-EE2C-418E-A49D-EBDD60FC20E9}" dt="2022-01-09T10:07:26.349" v="175"/>
          <ac:spMkLst>
            <pc:docMk/>
            <pc:sldMk cId="1105831100" sldId="842"/>
            <ac:spMk id="56" creationId="{040C8334-43E7-46BF-A7BE-FB47E58446B9}"/>
          </ac:spMkLst>
        </pc:spChg>
        <pc:spChg chg="mod">
          <ac:chgData name="Hoàng Thông Trương" userId="5ee39a359a88c745" providerId="LiveId" clId="{700EC90E-EE2C-418E-A49D-EBDD60FC20E9}" dt="2022-01-09T10:07:26.349" v="175"/>
          <ac:spMkLst>
            <pc:docMk/>
            <pc:sldMk cId="1105831100" sldId="842"/>
            <ac:spMk id="59" creationId="{ECCD627C-7111-4BDC-9249-E73310CCF3E6}"/>
          </ac:spMkLst>
        </pc:spChg>
        <pc:spChg chg="add mod">
          <ac:chgData name="Hoàng Thông Trương" userId="5ee39a359a88c745" providerId="LiveId" clId="{700EC90E-EE2C-418E-A49D-EBDD60FC20E9}" dt="2022-01-09T10:07:26.349" v="175"/>
          <ac:spMkLst>
            <pc:docMk/>
            <pc:sldMk cId="1105831100" sldId="842"/>
            <ac:spMk id="61" creationId="{781DF436-0266-482F-B534-EDDCF347333E}"/>
          </ac:spMkLst>
        </pc:spChg>
        <pc:spChg chg="del">
          <ac:chgData name="Hoàng Thông Trương" userId="5ee39a359a88c745" providerId="LiveId" clId="{700EC90E-EE2C-418E-A49D-EBDD60FC20E9}" dt="2022-01-09T10:06:57.722" v="116" actId="478"/>
          <ac:spMkLst>
            <pc:docMk/>
            <pc:sldMk cId="1105831100" sldId="842"/>
            <ac:spMk id="69" creationId="{CDF21C99-3256-43C7-AD25-C28704F6F6AF}"/>
          </ac:spMkLst>
        </pc:spChg>
        <pc:grpChg chg="add del mod">
          <ac:chgData name="Hoàng Thông Trương" userId="5ee39a359a88c745" providerId="LiveId" clId="{700EC90E-EE2C-418E-A49D-EBDD60FC20E9}" dt="2022-01-09T10:07:26.005" v="174" actId="478"/>
          <ac:grpSpMkLst>
            <pc:docMk/>
            <pc:sldMk cId="1105831100" sldId="842"/>
            <ac:grpSpMk id="49" creationId="{D4447276-C9FF-4F85-AEB4-977F0B70F17F}"/>
          </ac:grpSpMkLst>
        </pc:grpChg>
        <pc:grpChg chg="add mod">
          <ac:chgData name="Hoàng Thông Trương" userId="5ee39a359a88c745" providerId="LiveId" clId="{700EC90E-EE2C-418E-A49D-EBDD60FC20E9}" dt="2022-01-09T10:07:26.349" v="175"/>
          <ac:grpSpMkLst>
            <pc:docMk/>
            <pc:sldMk cId="1105831100" sldId="842"/>
            <ac:grpSpMk id="54" creationId="{0D69C3B9-3A39-4725-8269-B9768438EE5E}"/>
          </ac:grpSpMkLst>
        </pc:grpChg>
        <pc:picChg chg="mod">
          <ac:chgData name="Hoàng Thông Trương" userId="5ee39a359a88c745" providerId="LiveId" clId="{700EC90E-EE2C-418E-A49D-EBDD60FC20E9}" dt="2022-01-09T10:06:58.085" v="117"/>
          <ac:picMkLst>
            <pc:docMk/>
            <pc:sldMk cId="1105831100" sldId="842"/>
            <ac:picMk id="53" creationId="{E8FADFE9-3522-4B1A-A1A9-5355F5FF816B}"/>
          </ac:picMkLst>
        </pc:picChg>
        <pc:picChg chg="mod">
          <ac:chgData name="Hoàng Thông Trương" userId="5ee39a359a88c745" providerId="LiveId" clId="{700EC90E-EE2C-418E-A49D-EBDD60FC20E9}" dt="2022-01-09T10:07:26.349" v="175"/>
          <ac:picMkLst>
            <pc:docMk/>
            <pc:sldMk cId="1105831100" sldId="842"/>
            <ac:picMk id="60" creationId="{5FB45048-92EF-497D-962D-D14A664DEE27}"/>
          </ac:picMkLst>
        </pc:picChg>
        <pc:picChg chg="del">
          <ac:chgData name="Hoàng Thông Trương" userId="5ee39a359a88c745" providerId="LiveId" clId="{700EC90E-EE2C-418E-A49D-EBDD60FC20E9}" dt="2022-01-09T10:06:57.722" v="116" actId="478"/>
          <ac:picMkLst>
            <pc:docMk/>
            <pc:sldMk cId="1105831100" sldId="842"/>
            <ac:picMk id="68" creationId="{3E1A0708-564E-4144-A192-77EB6AF1DBC1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1960459407" sldId="842"/>
        </pc:sldMkLst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1291696612" sldId="843"/>
        </pc:sldMkLst>
      </pc:sldChg>
      <pc:sldChg chg="addSp delSp modSp add mod">
        <pc:chgData name="Hoàng Thông Trương" userId="5ee39a359a88c745" providerId="LiveId" clId="{700EC90E-EE2C-418E-A49D-EBDD60FC20E9}" dt="2022-01-09T10:07:29.786" v="177"/>
        <pc:sldMkLst>
          <pc:docMk/>
          <pc:sldMk cId="3491026960" sldId="843"/>
        </pc:sldMkLst>
        <pc:spChg chg="mod">
          <ac:chgData name="Hoàng Thông Trương" userId="5ee39a359a88c745" providerId="LiveId" clId="{700EC90E-EE2C-418E-A49D-EBDD60FC20E9}" dt="2022-01-09T10:07:29.786" v="177"/>
          <ac:spMkLst>
            <pc:docMk/>
            <pc:sldMk cId="3491026960" sldId="843"/>
            <ac:spMk id="11" creationId="{6881669B-600C-4FFB-8CFC-4B85076F4930}"/>
          </ac:spMkLst>
        </pc:spChg>
        <pc:spChg chg="mod">
          <ac:chgData name="Hoàng Thông Trương" userId="5ee39a359a88c745" providerId="LiveId" clId="{700EC90E-EE2C-418E-A49D-EBDD60FC20E9}" dt="2022-01-09T10:07:29.786" v="177"/>
          <ac:spMkLst>
            <pc:docMk/>
            <pc:sldMk cId="3491026960" sldId="843"/>
            <ac:spMk id="12" creationId="{C26BE8BC-9A47-47F4-AEDB-558C6A810831}"/>
          </ac:spMkLst>
        </pc:spChg>
        <pc:spChg chg="mod">
          <ac:chgData name="Hoàng Thông Trương" userId="5ee39a359a88c745" providerId="LiveId" clId="{700EC90E-EE2C-418E-A49D-EBDD60FC20E9}" dt="2022-01-09T10:07:29.786" v="177"/>
          <ac:spMkLst>
            <pc:docMk/>
            <pc:sldMk cId="3491026960" sldId="843"/>
            <ac:spMk id="13" creationId="{5A959DFB-F7FA-4DF5-8BB6-8D098F9108C6}"/>
          </ac:spMkLst>
        </pc:spChg>
        <pc:spChg chg="add mod">
          <ac:chgData name="Hoàng Thông Trương" userId="5ee39a359a88c745" providerId="LiveId" clId="{700EC90E-EE2C-418E-A49D-EBDD60FC20E9}" dt="2022-01-09T10:07:29.786" v="177"/>
          <ac:spMkLst>
            <pc:docMk/>
            <pc:sldMk cId="3491026960" sldId="843"/>
            <ac:spMk id="15" creationId="{3ED756A9-38B9-42C2-AB65-81C4762B95DD}"/>
          </ac:spMkLst>
        </pc:spChg>
        <pc:spChg chg="del">
          <ac:chgData name="Hoàng Thông Trương" userId="5ee39a359a88c745" providerId="LiveId" clId="{700EC90E-EE2C-418E-A49D-EBDD60FC20E9}" dt="2022-01-09T10:07:29.456" v="176" actId="478"/>
          <ac:spMkLst>
            <pc:docMk/>
            <pc:sldMk cId="3491026960" sldId="843"/>
            <ac:spMk id="51" creationId="{0B281573-CA40-44AC-87F0-DD58F4A3D238}"/>
          </ac:spMkLst>
        </pc:spChg>
        <pc:grpChg chg="add mod">
          <ac:chgData name="Hoàng Thông Trương" userId="5ee39a359a88c745" providerId="LiveId" clId="{700EC90E-EE2C-418E-A49D-EBDD60FC20E9}" dt="2022-01-09T10:07:29.786" v="177"/>
          <ac:grpSpMkLst>
            <pc:docMk/>
            <pc:sldMk cId="3491026960" sldId="843"/>
            <ac:grpSpMk id="10" creationId="{574F154F-C812-4CE5-AD03-891BAF3111C0}"/>
          </ac:grpSpMkLst>
        </pc:grpChg>
        <pc:picChg chg="mod">
          <ac:chgData name="Hoàng Thông Trương" userId="5ee39a359a88c745" providerId="LiveId" clId="{700EC90E-EE2C-418E-A49D-EBDD60FC20E9}" dt="2022-01-09T10:07:29.786" v="177"/>
          <ac:picMkLst>
            <pc:docMk/>
            <pc:sldMk cId="3491026960" sldId="843"/>
            <ac:picMk id="14" creationId="{F2603E23-D87D-443D-A51E-C6C0A9D504E1}"/>
          </ac:picMkLst>
        </pc:picChg>
        <pc:picChg chg="del">
          <ac:chgData name="Hoàng Thông Trương" userId="5ee39a359a88c745" providerId="LiveId" clId="{700EC90E-EE2C-418E-A49D-EBDD60FC20E9}" dt="2022-01-09T10:07:29.456" v="176" actId="478"/>
          <ac:picMkLst>
            <pc:docMk/>
            <pc:sldMk cId="3491026960" sldId="843"/>
            <ac:picMk id="50" creationId="{17DD4744-2C21-43A5-8150-1A9016863485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1265016679" sldId="844"/>
        </pc:sldMkLst>
      </pc:sldChg>
      <pc:sldChg chg="addSp delSp modSp add mod">
        <pc:chgData name="Hoàng Thông Trương" userId="5ee39a359a88c745" providerId="LiveId" clId="{700EC90E-EE2C-418E-A49D-EBDD60FC20E9}" dt="2022-01-09T10:07:34.411" v="179"/>
        <pc:sldMkLst>
          <pc:docMk/>
          <pc:sldMk cId="2034565747" sldId="844"/>
        </pc:sldMkLst>
        <pc:spChg chg="mod">
          <ac:chgData name="Hoàng Thông Trương" userId="5ee39a359a88c745" providerId="LiveId" clId="{700EC90E-EE2C-418E-A49D-EBDD60FC20E9}" dt="2022-01-09T10:07:34.411" v="179"/>
          <ac:spMkLst>
            <pc:docMk/>
            <pc:sldMk cId="2034565747" sldId="844"/>
            <ac:spMk id="10" creationId="{3B0D4E44-70B7-4ABA-82E1-E1A293FD0B2D}"/>
          </ac:spMkLst>
        </pc:spChg>
        <pc:spChg chg="mod">
          <ac:chgData name="Hoàng Thông Trương" userId="5ee39a359a88c745" providerId="LiveId" clId="{700EC90E-EE2C-418E-A49D-EBDD60FC20E9}" dt="2022-01-09T10:07:34.411" v="179"/>
          <ac:spMkLst>
            <pc:docMk/>
            <pc:sldMk cId="2034565747" sldId="844"/>
            <ac:spMk id="11" creationId="{9B4BE325-D147-4986-AFBE-5319EC3604B4}"/>
          </ac:spMkLst>
        </pc:spChg>
        <pc:spChg chg="mod">
          <ac:chgData name="Hoàng Thông Trương" userId="5ee39a359a88c745" providerId="LiveId" clId="{700EC90E-EE2C-418E-A49D-EBDD60FC20E9}" dt="2022-01-09T10:07:34.411" v="179"/>
          <ac:spMkLst>
            <pc:docMk/>
            <pc:sldMk cId="2034565747" sldId="844"/>
            <ac:spMk id="12" creationId="{4D2DA827-2BBA-4430-A3C8-077DBE96DB93}"/>
          </ac:spMkLst>
        </pc:spChg>
        <pc:spChg chg="add mod">
          <ac:chgData name="Hoàng Thông Trương" userId="5ee39a359a88c745" providerId="LiveId" clId="{700EC90E-EE2C-418E-A49D-EBDD60FC20E9}" dt="2022-01-09T10:07:34.411" v="179"/>
          <ac:spMkLst>
            <pc:docMk/>
            <pc:sldMk cId="2034565747" sldId="844"/>
            <ac:spMk id="14" creationId="{0E95A980-CDFC-41EE-8071-401768C86DB1}"/>
          </ac:spMkLst>
        </pc:spChg>
        <pc:spChg chg="del">
          <ac:chgData name="Hoàng Thông Trương" userId="5ee39a359a88c745" providerId="LiveId" clId="{700EC90E-EE2C-418E-A49D-EBDD60FC20E9}" dt="2022-01-09T10:07:34.036" v="178" actId="478"/>
          <ac:spMkLst>
            <pc:docMk/>
            <pc:sldMk cId="2034565747" sldId="844"/>
            <ac:spMk id="50" creationId="{9729F5A5-A498-4506-8BED-068DFA740303}"/>
          </ac:spMkLst>
        </pc:spChg>
        <pc:grpChg chg="add mod">
          <ac:chgData name="Hoàng Thông Trương" userId="5ee39a359a88c745" providerId="LiveId" clId="{700EC90E-EE2C-418E-A49D-EBDD60FC20E9}" dt="2022-01-09T10:07:34.411" v="179"/>
          <ac:grpSpMkLst>
            <pc:docMk/>
            <pc:sldMk cId="2034565747" sldId="844"/>
            <ac:grpSpMk id="9" creationId="{21E7FE76-DDD9-49B9-B5D7-AC589A69712A}"/>
          </ac:grpSpMkLst>
        </pc:grpChg>
        <pc:picChg chg="mod">
          <ac:chgData name="Hoàng Thông Trương" userId="5ee39a359a88c745" providerId="LiveId" clId="{700EC90E-EE2C-418E-A49D-EBDD60FC20E9}" dt="2022-01-09T10:07:34.411" v="179"/>
          <ac:picMkLst>
            <pc:docMk/>
            <pc:sldMk cId="2034565747" sldId="844"/>
            <ac:picMk id="13" creationId="{18ECDBF9-295E-43FD-A70C-C81393E1EA9B}"/>
          </ac:picMkLst>
        </pc:picChg>
        <pc:picChg chg="del">
          <ac:chgData name="Hoàng Thông Trương" userId="5ee39a359a88c745" providerId="LiveId" clId="{700EC90E-EE2C-418E-A49D-EBDD60FC20E9}" dt="2022-01-09T10:07:34.036" v="178" actId="478"/>
          <ac:picMkLst>
            <pc:docMk/>
            <pc:sldMk cId="2034565747" sldId="844"/>
            <ac:picMk id="49" creationId="{845F9772-6934-4118-AAE5-07BA1D48EBEB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778292972" sldId="845"/>
        </pc:sldMkLst>
      </pc:sldChg>
      <pc:sldChg chg="addSp delSp modSp add mod">
        <pc:chgData name="Hoàng Thông Trương" userId="5ee39a359a88c745" providerId="LiveId" clId="{700EC90E-EE2C-418E-A49D-EBDD60FC20E9}" dt="2022-01-09T10:07:38.911" v="181"/>
        <pc:sldMkLst>
          <pc:docMk/>
          <pc:sldMk cId="4085524116" sldId="845"/>
        </pc:sldMkLst>
        <pc:spChg chg="del">
          <ac:chgData name="Hoàng Thông Trương" userId="5ee39a359a88c745" providerId="LiveId" clId="{700EC90E-EE2C-418E-A49D-EBDD60FC20E9}" dt="2022-01-09T10:07:38.565" v="180" actId="478"/>
          <ac:spMkLst>
            <pc:docMk/>
            <pc:sldMk cId="4085524116" sldId="845"/>
            <ac:spMk id="51" creationId="{D3CCA2EB-06F4-4D41-8CDC-6331575F8213}"/>
          </ac:spMkLst>
        </pc:spChg>
        <pc:spChg chg="mod">
          <ac:chgData name="Hoàng Thông Trương" userId="5ee39a359a88c745" providerId="LiveId" clId="{700EC90E-EE2C-418E-A49D-EBDD60FC20E9}" dt="2022-01-09T10:07:38.911" v="181"/>
          <ac:spMkLst>
            <pc:docMk/>
            <pc:sldMk cId="4085524116" sldId="845"/>
            <ac:spMk id="59" creationId="{1AF5181F-D9E7-49A8-AF44-28D38E5F09B4}"/>
          </ac:spMkLst>
        </pc:spChg>
        <pc:spChg chg="mod">
          <ac:chgData name="Hoàng Thông Trương" userId="5ee39a359a88c745" providerId="LiveId" clId="{700EC90E-EE2C-418E-A49D-EBDD60FC20E9}" dt="2022-01-09T10:07:38.911" v="181"/>
          <ac:spMkLst>
            <pc:docMk/>
            <pc:sldMk cId="4085524116" sldId="845"/>
            <ac:spMk id="60" creationId="{856FB15A-8D3B-47CD-A5B0-155379CC8A8B}"/>
          </ac:spMkLst>
        </pc:spChg>
        <pc:spChg chg="mod">
          <ac:chgData name="Hoàng Thông Trương" userId="5ee39a359a88c745" providerId="LiveId" clId="{700EC90E-EE2C-418E-A49D-EBDD60FC20E9}" dt="2022-01-09T10:07:38.911" v="181"/>
          <ac:spMkLst>
            <pc:docMk/>
            <pc:sldMk cId="4085524116" sldId="845"/>
            <ac:spMk id="61" creationId="{635CA655-8FF2-47A9-BEDF-9E120E75C474}"/>
          </ac:spMkLst>
        </pc:spChg>
        <pc:spChg chg="add mod">
          <ac:chgData name="Hoàng Thông Trương" userId="5ee39a359a88c745" providerId="LiveId" clId="{700EC90E-EE2C-418E-A49D-EBDD60FC20E9}" dt="2022-01-09T10:07:38.911" v="181"/>
          <ac:spMkLst>
            <pc:docMk/>
            <pc:sldMk cId="4085524116" sldId="845"/>
            <ac:spMk id="63" creationId="{BB7DFDCC-6C39-4888-84C5-12395069771B}"/>
          </ac:spMkLst>
        </pc:spChg>
        <pc:grpChg chg="add mod">
          <ac:chgData name="Hoàng Thông Trương" userId="5ee39a359a88c745" providerId="LiveId" clId="{700EC90E-EE2C-418E-A49D-EBDD60FC20E9}" dt="2022-01-09T10:07:38.911" v="181"/>
          <ac:grpSpMkLst>
            <pc:docMk/>
            <pc:sldMk cId="4085524116" sldId="845"/>
            <ac:grpSpMk id="58" creationId="{938561E9-211F-4334-B9D7-B512052BD954}"/>
          </ac:grpSpMkLst>
        </pc:grpChg>
        <pc:picChg chg="del">
          <ac:chgData name="Hoàng Thông Trương" userId="5ee39a359a88c745" providerId="LiveId" clId="{700EC90E-EE2C-418E-A49D-EBDD60FC20E9}" dt="2022-01-09T10:07:38.565" v="180" actId="478"/>
          <ac:picMkLst>
            <pc:docMk/>
            <pc:sldMk cId="4085524116" sldId="845"/>
            <ac:picMk id="50" creationId="{8313CF79-7427-4F0D-8485-1B9CD9C4B7FE}"/>
          </ac:picMkLst>
        </pc:picChg>
        <pc:picChg chg="mod">
          <ac:chgData name="Hoàng Thông Trương" userId="5ee39a359a88c745" providerId="LiveId" clId="{700EC90E-EE2C-418E-A49D-EBDD60FC20E9}" dt="2022-01-09T10:07:38.911" v="181"/>
          <ac:picMkLst>
            <pc:docMk/>
            <pc:sldMk cId="4085524116" sldId="845"/>
            <ac:picMk id="62" creationId="{2331EA0E-3D80-480A-BFB6-E2431B419FBB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644451283" sldId="846"/>
        </pc:sldMkLst>
      </pc:sldChg>
      <pc:sldChg chg="addSp delSp modSp add mod">
        <pc:chgData name="Hoàng Thông Trương" userId="5ee39a359a88c745" providerId="LiveId" clId="{700EC90E-EE2C-418E-A49D-EBDD60FC20E9}" dt="2022-01-09T10:07:43.457" v="183"/>
        <pc:sldMkLst>
          <pc:docMk/>
          <pc:sldMk cId="778947500" sldId="846"/>
        </pc:sldMkLst>
        <pc:spChg chg="del">
          <ac:chgData name="Hoàng Thông Trương" userId="5ee39a359a88c745" providerId="LiveId" clId="{700EC90E-EE2C-418E-A49D-EBDD60FC20E9}" dt="2022-01-09T10:07:43.097" v="182" actId="478"/>
          <ac:spMkLst>
            <pc:docMk/>
            <pc:sldMk cId="778947500" sldId="846"/>
            <ac:spMk id="23" creationId="{E6871A94-EE72-4F31-A8F6-E5A941F2C6C3}"/>
          </ac:spMkLst>
        </pc:spChg>
        <pc:spChg chg="mod">
          <ac:chgData name="Hoàng Thông Trương" userId="5ee39a359a88c745" providerId="LiveId" clId="{700EC90E-EE2C-418E-A49D-EBDD60FC20E9}" dt="2022-01-09T10:07:43.457" v="183"/>
          <ac:spMkLst>
            <pc:docMk/>
            <pc:sldMk cId="778947500" sldId="846"/>
            <ac:spMk id="30" creationId="{399FD65D-61BC-409F-AD23-3130221B24B6}"/>
          </ac:spMkLst>
        </pc:spChg>
        <pc:spChg chg="mod">
          <ac:chgData name="Hoàng Thông Trương" userId="5ee39a359a88c745" providerId="LiveId" clId="{700EC90E-EE2C-418E-A49D-EBDD60FC20E9}" dt="2022-01-09T10:07:43.457" v="183"/>
          <ac:spMkLst>
            <pc:docMk/>
            <pc:sldMk cId="778947500" sldId="846"/>
            <ac:spMk id="32" creationId="{A807ED8E-4BAE-46A7-BE76-40D88FBE1493}"/>
          </ac:spMkLst>
        </pc:spChg>
        <pc:spChg chg="mod">
          <ac:chgData name="Hoàng Thông Trương" userId="5ee39a359a88c745" providerId="LiveId" clId="{700EC90E-EE2C-418E-A49D-EBDD60FC20E9}" dt="2022-01-09T10:07:43.457" v="183"/>
          <ac:spMkLst>
            <pc:docMk/>
            <pc:sldMk cId="778947500" sldId="846"/>
            <ac:spMk id="34" creationId="{17C20774-661B-4FC0-BD75-43F9BA7E7744}"/>
          </ac:spMkLst>
        </pc:spChg>
        <pc:spChg chg="add mod">
          <ac:chgData name="Hoàng Thông Trương" userId="5ee39a359a88c745" providerId="LiveId" clId="{700EC90E-EE2C-418E-A49D-EBDD60FC20E9}" dt="2022-01-09T10:07:43.457" v="183"/>
          <ac:spMkLst>
            <pc:docMk/>
            <pc:sldMk cId="778947500" sldId="846"/>
            <ac:spMk id="38" creationId="{8CC0008F-3E3D-4EA8-9909-F51E4696173E}"/>
          </ac:spMkLst>
        </pc:spChg>
        <pc:grpChg chg="add mod">
          <ac:chgData name="Hoàng Thông Trương" userId="5ee39a359a88c745" providerId="LiveId" clId="{700EC90E-EE2C-418E-A49D-EBDD60FC20E9}" dt="2022-01-09T10:07:43.457" v="183"/>
          <ac:grpSpMkLst>
            <pc:docMk/>
            <pc:sldMk cId="778947500" sldId="846"/>
            <ac:grpSpMk id="24" creationId="{4B815F22-DAC0-442F-AFAB-3222E27183D3}"/>
          </ac:grpSpMkLst>
        </pc:grpChg>
        <pc:picChg chg="del">
          <ac:chgData name="Hoàng Thông Trương" userId="5ee39a359a88c745" providerId="LiveId" clId="{700EC90E-EE2C-418E-A49D-EBDD60FC20E9}" dt="2022-01-09T10:07:43.097" v="182" actId="478"/>
          <ac:picMkLst>
            <pc:docMk/>
            <pc:sldMk cId="778947500" sldId="846"/>
            <ac:picMk id="22" creationId="{3E0E7163-B298-4B57-A701-7C141ED31972}"/>
          </ac:picMkLst>
        </pc:picChg>
        <pc:picChg chg="mod">
          <ac:chgData name="Hoàng Thông Trương" userId="5ee39a359a88c745" providerId="LiveId" clId="{700EC90E-EE2C-418E-A49D-EBDD60FC20E9}" dt="2022-01-09T10:07:43.457" v="183"/>
          <ac:picMkLst>
            <pc:docMk/>
            <pc:sldMk cId="778947500" sldId="846"/>
            <ac:picMk id="36" creationId="{5685B3E4-D34B-464D-9066-D3437C02789B}"/>
          </ac:picMkLst>
        </pc:picChg>
      </pc:sldChg>
      <pc:sldChg chg="add del">
        <pc:chgData name="Hoàng Thông Trương" userId="5ee39a359a88c745" providerId="LiveId" clId="{700EC90E-EE2C-418E-A49D-EBDD60FC20E9}" dt="2022-01-09T10:09:28.448" v="308" actId="47"/>
        <pc:sldMkLst>
          <pc:docMk/>
          <pc:sldMk cId="2809729131" sldId="847"/>
        </pc:sldMkLst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490188719" sldId="848"/>
        </pc:sldMkLst>
      </pc:sldChg>
      <pc:sldChg chg="addSp delSp modSp add mod">
        <pc:chgData name="Hoàng Thông Trương" userId="5ee39a359a88c745" providerId="LiveId" clId="{700EC90E-EE2C-418E-A49D-EBDD60FC20E9}" dt="2022-01-09T10:07:48.802" v="185"/>
        <pc:sldMkLst>
          <pc:docMk/>
          <pc:sldMk cId="1810392914" sldId="848"/>
        </pc:sldMkLst>
        <pc:spChg chg="del">
          <ac:chgData name="Hoàng Thông Trương" userId="5ee39a359a88c745" providerId="LiveId" clId="{700EC90E-EE2C-418E-A49D-EBDD60FC20E9}" dt="2022-01-09T10:07:48.423" v="184" actId="478"/>
          <ac:spMkLst>
            <pc:docMk/>
            <pc:sldMk cId="1810392914" sldId="848"/>
            <ac:spMk id="22" creationId="{3BFDE7F1-9989-408D-82D4-E5F9642EDC2F}"/>
          </ac:spMkLst>
        </pc:spChg>
        <pc:spChg chg="mod">
          <ac:chgData name="Hoàng Thông Trương" userId="5ee39a359a88c745" providerId="LiveId" clId="{700EC90E-EE2C-418E-A49D-EBDD60FC20E9}" dt="2022-01-09T10:07:48.802" v="185"/>
          <ac:spMkLst>
            <pc:docMk/>
            <pc:sldMk cId="1810392914" sldId="848"/>
            <ac:spMk id="23" creationId="{979408D9-976B-41F9-9F73-E34B763F3A3D}"/>
          </ac:spMkLst>
        </pc:spChg>
        <pc:spChg chg="mod">
          <ac:chgData name="Hoàng Thông Trương" userId="5ee39a359a88c745" providerId="LiveId" clId="{700EC90E-EE2C-418E-A49D-EBDD60FC20E9}" dt="2022-01-09T10:07:48.802" v="185"/>
          <ac:spMkLst>
            <pc:docMk/>
            <pc:sldMk cId="1810392914" sldId="848"/>
            <ac:spMk id="24" creationId="{34D4FB5C-D05E-4142-9863-151C8019A6B5}"/>
          </ac:spMkLst>
        </pc:spChg>
        <pc:spChg chg="mod">
          <ac:chgData name="Hoàng Thông Trương" userId="5ee39a359a88c745" providerId="LiveId" clId="{700EC90E-EE2C-418E-A49D-EBDD60FC20E9}" dt="2022-01-09T10:07:48.802" v="185"/>
          <ac:spMkLst>
            <pc:docMk/>
            <pc:sldMk cId="1810392914" sldId="848"/>
            <ac:spMk id="25" creationId="{7ABDD090-7C9C-4A4B-AB6D-A90A953D1CD0}"/>
          </ac:spMkLst>
        </pc:spChg>
        <pc:spChg chg="add mod">
          <ac:chgData name="Hoàng Thông Trương" userId="5ee39a359a88c745" providerId="LiveId" clId="{700EC90E-EE2C-418E-A49D-EBDD60FC20E9}" dt="2022-01-09T10:07:48.802" v="185"/>
          <ac:spMkLst>
            <pc:docMk/>
            <pc:sldMk cId="1810392914" sldId="848"/>
            <ac:spMk id="27" creationId="{431350AF-A9AA-4A2F-BFCE-957B85616A84}"/>
          </ac:spMkLst>
        </pc:spChg>
        <pc:grpChg chg="add mod">
          <ac:chgData name="Hoàng Thông Trương" userId="5ee39a359a88c745" providerId="LiveId" clId="{700EC90E-EE2C-418E-A49D-EBDD60FC20E9}" dt="2022-01-09T10:07:48.802" v="185"/>
          <ac:grpSpMkLst>
            <pc:docMk/>
            <pc:sldMk cId="1810392914" sldId="848"/>
            <ac:grpSpMk id="20" creationId="{C29F5447-C084-4D5C-90AD-FE204910CDDD}"/>
          </ac:grpSpMkLst>
        </pc:grpChg>
        <pc:picChg chg="del">
          <ac:chgData name="Hoàng Thông Trương" userId="5ee39a359a88c745" providerId="LiveId" clId="{700EC90E-EE2C-418E-A49D-EBDD60FC20E9}" dt="2022-01-09T10:07:48.423" v="184" actId="478"/>
          <ac:picMkLst>
            <pc:docMk/>
            <pc:sldMk cId="1810392914" sldId="848"/>
            <ac:picMk id="21" creationId="{521F594B-4F67-4742-8D91-C0B5A6BAB073}"/>
          </ac:picMkLst>
        </pc:picChg>
        <pc:picChg chg="mod">
          <ac:chgData name="Hoàng Thông Trương" userId="5ee39a359a88c745" providerId="LiveId" clId="{700EC90E-EE2C-418E-A49D-EBDD60FC20E9}" dt="2022-01-09T10:07:48.802" v="185"/>
          <ac:picMkLst>
            <pc:docMk/>
            <pc:sldMk cId="1810392914" sldId="848"/>
            <ac:picMk id="26" creationId="{3BD5E9B3-8F42-4E44-A816-ACB02A3E45BF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2507079205" sldId="849"/>
        </pc:sldMkLst>
      </pc:sldChg>
      <pc:sldChg chg="addSp delSp modSp add mod">
        <pc:chgData name="Hoàng Thông Trương" userId="5ee39a359a88c745" providerId="LiveId" clId="{700EC90E-EE2C-418E-A49D-EBDD60FC20E9}" dt="2022-01-09T10:07:58.086" v="187"/>
        <pc:sldMkLst>
          <pc:docMk/>
          <pc:sldMk cId="4161163099" sldId="849"/>
        </pc:sldMkLst>
        <pc:spChg chg="del">
          <ac:chgData name="Hoàng Thông Trương" userId="5ee39a359a88c745" providerId="LiveId" clId="{700EC90E-EE2C-418E-A49D-EBDD60FC20E9}" dt="2022-01-09T10:07:57.516" v="186" actId="478"/>
          <ac:spMkLst>
            <pc:docMk/>
            <pc:sldMk cId="4161163099" sldId="849"/>
            <ac:spMk id="52" creationId="{6D6D47E7-2EB2-4B14-B69D-76CF8296879C}"/>
          </ac:spMkLst>
        </pc:spChg>
        <pc:spChg chg="mod">
          <ac:chgData name="Hoàng Thông Trương" userId="5ee39a359a88c745" providerId="LiveId" clId="{700EC90E-EE2C-418E-A49D-EBDD60FC20E9}" dt="2022-01-09T10:07:58.086" v="187"/>
          <ac:spMkLst>
            <pc:docMk/>
            <pc:sldMk cId="4161163099" sldId="849"/>
            <ac:spMk id="57" creationId="{8C3AFD2F-D3E9-4FE6-BB41-96F38DFD4A48}"/>
          </ac:spMkLst>
        </pc:spChg>
        <pc:spChg chg="del">
          <ac:chgData name="Hoàng Thông Trương" userId="5ee39a359a88c745" providerId="LiveId" clId="{700EC90E-EE2C-418E-A49D-EBDD60FC20E9}" dt="2022-01-09T10:07:57.516" v="186" actId="478"/>
          <ac:spMkLst>
            <pc:docMk/>
            <pc:sldMk cId="4161163099" sldId="849"/>
            <ac:spMk id="64" creationId="{E2E9DF04-52D8-406B-BE01-C0EAEA8729FE}"/>
          </ac:spMkLst>
        </pc:spChg>
        <pc:spChg chg="mod">
          <ac:chgData name="Hoàng Thông Trương" userId="5ee39a359a88c745" providerId="LiveId" clId="{700EC90E-EE2C-418E-A49D-EBDD60FC20E9}" dt="2022-01-09T10:07:58.086" v="187"/>
          <ac:spMkLst>
            <pc:docMk/>
            <pc:sldMk cId="4161163099" sldId="849"/>
            <ac:spMk id="66" creationId="{8E18F8A0-1979-4CCB-9262-A6F7E8A14788}"/>
          </ac:spMkLst>
        </pc:spChg>
        <pc:spChg chg="mod">
          <ac:chgData name="Hoàng Thông Trương" userId="5ee39a359a88c745" providerId="LiveId" clId="{700EC90E-EE2C-418E-A49D-EBDD60FC20E9}" dt="2022-01-09T10:07:58.086" v="187"/>
          <ac:spMkLst>
            <pc:docMk/>
            <pc:sldMk cId="4161163099" sldId="849"/>
            <ac:spMk id="67" creationId="{D5653DF7-8D1B-4CAF-AF0B-BE6DD8363C3B}"/>
          </ac:spMkLst>
        </pc:spChg>
        <pc:spChg chg="add mod">
          <ac:chgData name="Hoàng Thông Trương" userId="5ee39a359a88c745" providerId="LiveId" clId="{700EC90E-EE2C-418E-A49D-EBDD60FC20E9}" dt="2022-01-09T10:07:58.086" v="187"/>
          <ac:spMkLst>
            <pc:docMk/>
            <pc:sldMk cId="4161163099" sldId="849"/>
            <ac:spMk id="69" creationId="{20EBE6B3-AA39-441D-A1D8-70A78258CA3A}"/>
          </ac:spMkLst>
        </pc:spChg>
        <pc:grpChg chg="add mod">
          <ac:chgData name="Hoàng Thông Trương" userId="5ee39a359a88c745" providerId="LiveId" clId="{700EC90E-EE2C-418E-A49D-EBDD60FC20E9}" dt="2022-01-09T10:07:58.086" v="187"/>
          <ac:grpSpMkLst>
            <pc:docMk/>
            <pc:sldMk cId="4161163099" sldId="849"/>
            <ac:grpSpMk id="49" creationId="{F6746F12-1EC1-4F11-8099-871AD9B49548}"/>
          </ac:grpSpMkLst>
        </pc:grpChg>
        <pc:picChg chg="del">
          <ac:chgData name="Hoàng Thông Trương" userId="5ee39a359a88c745" providerId="LiveId" clId="{700EC90E-EE2C-418E-A49D-EBDD60FC20E9}" dt="2022-01-09T10:07:57.516" v="186" actId="478"/>
          <ac:picMkLst>
            <pc:docMk/>
            <pc:sldMk cId="4161163099" sldId="849"/>
            <ac:picMk id="53" creationId="{577CF83E-044D-459B-9595-EEFDA4BAB9D3}"/>
          </ac:picMkLst>
        </pc:picChg>
        <pc:picChg chg="del">
          <ac:chgData name="Hoàng Thông Trương" userId="5ee39a359a88c745" providerId="LiveId" clId="{700EC90E-EE2C-418E-A49D-EBDD60FC20E9}" dt="2022-01-09T10:07:57.516" v="186" actId="478"/>
          <ac:picMkLst>
            <pc:docMk/>
            <pc:sldMk cId="4161163099" sldId="849"/>
            <ac:picMk id="63" creationId="{06EABA00-932C-46C2-BE2E-FB0F0AD0BC59}"/>
          </ac:picMkLst>
        </pc:picChg>
        <pc:picChg chg="mod">
          <ac:chgData name="Hoàng Thông Trương" userId="5ee39a359a88c745" providerId="LiveId" clId="{700EC90E-EE2C-418E-A49D-EBDD60FC20E9}" dt="2022-01-09T10:07:58.086" v="187"/>
          <ac:picMkLst>
            <pc:docMk/>
            <pc:sldMk cId="4161163099" sldId="849"/>
            <ac:picMk id="68" creationId="{18C5827D-8B90-4CEF-BDF6-15B5E3C27383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952551336" sldId="850"/>
        </pc:sldMkLst>
      </pc:sldChg>
      <pc:sldChg chg="addSp delSp modSp add mod">
        <pc:chgData name="Hoàng Thông Trương" userId="5ee39a359a88c745" providerId="LiveId" clId="{700EC90E-EE2C-418E-A49D-EBDD60FC20E9}" dt="2022-01-09T10:08:07.195" v="191"/>
        <pc:sldMkLst>
          <pc:docMk/>
          <pc:sldMk cId="2304750147" sldId="850"/>
        </pc:sldMkLst>
        <pc:spChg chg="del">
          <ac:chgData name="Hoàng Thông Trương" userId="5ee39a359a88c745" providerId="LiveId" clId="{700EC90E-EE2C-418E-A49D-EBDD60FC20E9}" dt="2022-01-09T10:08:06.471" v="190" actId="478"/>
          <ac:spMkLst>
            <pc:docMk/>
            <pc:sldMk cId="2304750147" sldId="850"/>
            <ac:spMk id="42" creationId="{5632C382-EF08-4F74-A673-90F822917054}"/>
          </ac:spMkLst>
        </pc:spChg>
        <pc:spChg chg="add mod">
          <ac:chgData name="Hoàng Thông Trương" userId="5ee39a359a88c745" providerId="LiveId" clId="{700EC90E-EE2C-418E-A49D-EBDD60FC20E9}" dt="2022-01-09T10:08:02.254" v="189" actId="571"/>
          <ac:spMkLst>
            <pc:docMk/>
            <pc:sldMk cId="2304750147" sldId="850"/>
            <ac:spMk id="45" creationId="{6C8D4D1E-5905-4100-9C8A-21DF491FF6FC}"/>
          </ac:spMkLst>
        </pc:spChg>
        <pc:spChg chg="mod">
          <ac:chgData name="Hoàng Thông Trương" userId="5ee39a359a88c745" providerId="LiveId" clId="{700EC90E-EE2C-418E-A49D-EBDD60FC20E9}" dt="2022-01-09T10:08:07.195" v="191"/>
          <ac:spMkLst>
            <pc:docMk/>
            <pc:sldMk cId="2304750147" sldId="850"/>
            <ac:spMk id="47" creationId="{9C394658-2E86-46A6-9ADF-011E49FE2466}"/>
          </ac:spMkLst>
        </pc:spChg>
        <pc:spChg chg="mod">
          <ac:chgData name="Hoàng Thông Trương" userId="5ee39a359a88c745" providerId="LiveId" clId="{700EC90E-EE2C-418E-A49D-EBDD60FC20E9}" dt="2022-01-09T10:08:07.195" v="191"/>
          <ac:spMkLst>
            <pc:docMk/>
            <pc:sldMk cId="2304750147" sldId="850"/>
            <ac:spMk id="48" creationId="{B74E465D-E730-48E0-B656-D09E503679F2}"/>
          </ac:spMkLst>
        </pc:spChg>
        <pc:spChg chg="mod">
          <ac:chgData name="Hoàng Thông Trương" userId="5ee39a359a88c745" providerId="LiveId" clId="{700EC90E-EE2C-418E-A49D-EBDD60FC20E9}" dt="2022-01-09T10:08:07.195" v="191"/>
          <ac:spMkLst>
            <pc:docMk/>
            <pc:sldMk cId="2304750147" sldId="850"/>
            <ac:spMk id="49" creationId="{035BDF30-62FD-4BC0-8B1E-71F64E7EF1A2}"/>
          </ac:spMkLst>
        </pc:spChg>
        <pc:spChg chg="add mod">
          <ac:chgData name="Hoàng Thông Trương" userId="5ee39a359a88c745" providerId="LiveId" clId="{700EC90E-EE2C-418E-A49D-EBDD60FC20E9}" dt="2022-01-09T10:08:07.195" v="191"/>
          <ac:spMkLst>
            <pc:docMk/>
            <pc:sldMk cId="2304750147" sldId="850"/>
            <ac:spMk id="51" creationId="{E47B316B-9A30-4960-A626-83B7AD1C85E0}"/>
          </ac:spMkLst>
        </pc:spChg>
        <pc:spChg chg="del">
          <ac:chgData name="Hoàng Thông Trương" userId="5ee39a359a88c745" providerId="LiveId" clId="{700EC90E-EE2C-418E-A49D-EBDD60FC20E9}" dt="2022-01-09T10:08:06.471" v="190" actId="478"/>
          <ac:spMkLst>
            <pc:docMk/>
            <pc:sldMk cId="2304750147" sldId="850"/>
            <ac:spMk id="52" creationId="{6D6D47E7-2EB2-4B14-B69D-76CF8296879C}"/>
          </ac:spMkLst>
        </pc:spChg>
        <pc:grpChg chg="add mod">
          <ac:chgData name="Hoàng Thông Trương" userId="5ee39a359a88c745" providerId="LiveId" clId="{700EC90E-EE2C-418E-A49D-EBDD60FC20E9}" dt="2022-01-09T10:08:07.195" v="191"/>
          <ac:grpSpMkLst>
            <pc:docMk/>
            <pc:sldMk cId="2304750147" sldId="850"/>
            <ac:grpSpMk id="46" creationId="{867F2C13-BA25-4F42-9996-917D75EB123B}"/>
          </ac:grpSpMkLst>
        </pc:grpChg>
        <pc:picChg chg="del">
          <ac:chgData name="Hoàng Thông Trương" userId="5ee39a359a88c745" providerId="LiveId" clId="{700EC90E-EE2C-418E-A49D-EBDD60FC20E9}" dt="2022-01-09T10:08:06.471" v="190" actId="478"/>
          <ac:picMkLst>
            <pc:docMk/>
            <pc:sldMk cId="2304750147" sldId="850"/>
            <ac:picMk id="41" creationId="{8B90B3F3-9E38-4238-B181-4FFF55D5EB68}"/>
          </ac:picMkLst>
        </pc:picChg>
        <pc:picChg chg="add mod">
          <ac:chgData name="Hoàng Thông Trương" userId="5ee39a359a88c745" providerId="LiveId" clId="{700EC90E-EE2C-418E-A49D-EBDD60FC20E9}" dt="2022-01-09T10:08:02.254" v="189" actId="571"/>
          <ac:picMkLst>
            <pc:docMk/>
            <pc:sldMk cId="2304750147" sldId="850"/>
            <ac:picMk id="44" creationId="{E85E250B-EE3B-4C15-A275-20C00969F2A9}"/>
          </ac:picMkLst>
        </pc:picChg>
        <pc:picChg chg="mod">
          <ac:chgData name="Hoàng Thông Trương" userId="5ee39a359a88c745" providerId="LiveId" clId="{700EC90E-EE2C-418E-A49D-EBDD60FC20E9}" dt="2022-01-09T10:08:07.195" v="191"/>
          <ac:picMkLst>
            <pc:docMk/>
            <pc:sldMk cId="2304750147" sldId="850"/>
            <ac:picMk id="50" creationId="{B3910D34-5702-471C-A5B4-F4C7CC6A3851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1749781790" sldId="851"/>
        </pc:sldMkLst>
      </pc:sldChg>
      <pc:sldChg chg="addSp delSp modSp add mod">
        <pc:chgData name="Hoàng Thông Trương" userId="5ee39a359a88c745" providerId="LiveId" clId="{700EC90E-EE2C-418E-A49D-EBDD60FC20E9}" dt="2022-01-09T10:08:17.540" v="193"/>
        <pc:sldMkLst>
          <pc:docMk/>
          <pc:sldMk cId="1987332383" sldId="851"/>
        </pc:sldMkLst>
        <pc:spChg chg="mod">
          <ac:chgData name="Hoàng Thông Trương" userId="5ee39a359a88c745" providerId="LiveId" clId="{700EC90E-EE2C-418E-A49D-EBDD60FC20E9}" dt="2022-01-09T10:08:17.540" v="193"/>
          <ac:spMkLst>
            <pc:docMk/>
            <pc:sldMk cId="1987332383" sldId="851"/>
            <ac:spMk id="34" creationId="{9E4C4E49-F6CF-40EB-8C14-D48ADE807585}"/>
          </ac:spMkLst>
        </pc:spChg>
        <pc:spChg chg="del">
          <ac:chgData name="Hoàng Thông Trương" userId="5ee39a359a88c745" providerId="LiveId" clId="{700EC90E-EE2C-418E-A49D-EBDD60FC20E9}" dt="2022-01-09T10:08:17.019" v="192" actId="478"/>
          <ac:spMkLst>
            <pc:docMk/>
            <pc:sldMk cId="1987332383" sldId="851"/>
            <ac:spMk id="36" creationId="{2C19A100-FDDA-4630-9132-3512E1351289}"/>
          </ac:spMkLst>
        </pc:spChg>
        <pc:spChg chg="mod">
          <ac:chgData name="Hoàng Thông Trương" userId="5ee39a359a88c745" providerId="LiveId" clId="{700EC90E-EE2C-418E-A49D-EBDD60FC20E9}" dt="2022-01-09T10:08:17.540" v="193"/>
          <ac:spMkLst>
            <pc:docMk/>
            <pc:sldMk cId="1987332383" sldId="851"/>
            <ac:spMk id="38" creationId="{6F40F3B6-05E2-4DBF-95ED-E20DF674704F}"/>
          </ac:spMkLst>
        </pc:spChg>
        <pc:spChg chg="mod">
          <ac:chgData name="Hoàng Thông Trương" userId="5ee39a359a88c745" providerId="LiveId" clId="{700EC90E-EE2C-418E-A49D-EBDD60FC20E9}" dt="2022-01-09T10:08:17.540" v="193"/>
          <ac:spMkLst>
            <pc:docMk/>
            <pc:sldMk cId="1987332383" sldId="851"/>
            <ac:spMk id="39" creationId="{D3A7B7B5-C681-43C6-946D-C4BCB6B0E5AB}"/>
          </ac:spMkLst>
        </pc:spChg>
        <pc:spChg chg="add mod">
          <ac:chgData name="Hoàng Thông Trương" userId="5ee39a359a88c745" providerId="LiveId" clId="{700EC90E-EE2C-418E-A49D-EBDD60FC20E9}" dt="2022-01-09T10:08:17.540" v="193"/>
          <ac:spMkLst>
            <pc:docMk/>
            <pc:sldMk cId="1987332383" sldId="851"/>
            <ac:spMk id="49" creationId="{5D63CD4A-76D4-4672-961A-17D9BE7C92F2}"/>
          </ac:spMkLst>
        </pc:spChg>
        <pc:spChg chg="del">
          <ac:chgData name="Hoàng Thông Trương" userId="5ee39a359a88c745" providerId="LiveId" clId="{700EC90E-EE2C-418E-A49D-EBDD60FC20E9}" dt="2022-01-09T10:08:17.019" v="192" actId="478"/>
          <ac:spMkLst>
            <pc:docMk/>
            <pc:sldMk cId="1987332383" sldId="851"/>
            <ac:spMk id="52" creationId="{6D6D47E7-2EB2-4B14-B69D-76CF8296879C}"/>
          </ac:spMkLst>
        </pc:spChg>
        <pc:grpChg chg="add mod">
          <ac:chgData name="Hoàng Thông Trương" userId="5ee39a359a88c745" providerId="LiveId" clId="{700EC90E-EE2C-418E-A49D-EBDD60FC20E9}" dt="2022-01-09T10:08:17.540" v="193"/>
          <ac:grpSpMkLst>
            <pc:docMk/>
            <pc:sldMk cId="1987332383" sldId="851"/>
            <ac:grpSpMk id="33" creationId="{894597E1-2E0E-4F66-9FCB-A210084BF584}"/>
          </ac:grpSpMkLst>
        </pc:grpChg>
        <pc:picChg chg="del">
          <ac:chgData name="Hoàng Thông Trương" userId="5ee39a359a88c745" providerId="LiveId" clId="{700EC90E-EE2C-418E-A49D-EBDD60FC20E9}" dt="2022-01-09T10:08:17.019" v="192" actId="478"/>
          <ac:picMkLst>
            <pc:docMk/>
            <pc:sldMk cId="1987332383" sldId="851"/>
            <ac:picMk id="35" creationId="{450C4336-26FB-464D-8D4B-766739327CB9}"/>
          </ac:picMkLst>
        </pc:picChg>
        <pc:picChg chg="mod">
          <ac:chgData name="Hoàng Thông Trương" userId="5ee39a359a88c745" providerId="LiveId" clId="{700EC90E-EE2C-418E-A49D-EBDD60FC20E9}" dt="2022-01-09T10:08:17.540" v="193"/>
          <ac:picMkLst>
            <pc:docMk/>
            <pc:sldMk cId="1987332383" sldId="851"/>
            <ac:picMk id="40" creationId="{9F53D1BA-5806-498E-BED0-8D377DECC2B8}"/>
          </ac:picMkLst>
        </pc:picChg>
      </pc:sldChg>
      <pc:sldChg chg="add del">
        <pc:chgData name="Hoàng Thông Trương" userId="5ee39a359a88c745" providerId="LiveId" clId="{700EC90E-EE2C-418E-A49D-EBDD60FC20E9}" dt="2022-01-09T10:09:33.434" v="310" actId="47"/>
        <pc:sldMkLst>
          <pc:docMk/>
          <pc:sldMk cId="2923816671" sldId="852"/>
        </pc:sldMkLst>
      </pc:sldChg>
      <pc:sldChg chg="addSp delSp modSp add del mod">
        <pc:chgData name="Hoàng Thông Trương" userId="5ee39a359a88c745" providerId="LiveId" clId="{700EC90E-EE2C-418E-A49D-EBDD60FC20E9}" dt="2022-01-09T10:08:22.708" v="195"/>
        <pc:sldMkLst>
          <pc:docMk/>
          <pc:sldMk cId="3435160657" sldId="853"/>
        </pc:sldMkLst>
        <pc:spChg chg="del">
          <ac:chgData name="Hoàng Thông Trương" userId="5ee39a359a88c745" providerId="LiveId" clId="{700EC90E-EE2C-418E-A49D-EBDD60FC20E9}" dt="2022-01-09T10:08:22.315" v="194" actId="478"/>
          <ac:spMkLst>
            <pc:docMk/>
            <pc:sldMk cId="3435160657" sldId="853"/>
            <ac:spMk id="23" creationId="{E6871A94-EE72-4F31-A8F6-E5A941F2C6C3}"/>
          </ac:spMkLst>
        </pc:spChg>
        <pc:spChg chg="mod">
          <ac:chgData name="Hoàng Thông Trương" userId="5ee39a359a88c745" providerId="LiveId" clId="{700EC90E-EE2C-418E-A49D-EBDD60FC20E9}" dt="2022-01-09T10:08:22.708" v="195"/>
          <ac:spMkLst>
            <pc:docMk/>
            <pc:sldMk cId="3435160657" sldId="853"/>
            <ac:spMk id="28" creationId="{B8447E22-BCB7-46F0-9BCB-20770C68F6DC}"/>
          </ac:spMkLst>
        </pc:spChg>
        <pc:spChg chg="mod">
          <ac:chgData name="Hoàng Thông Trương" userId="5ee39a359a88c745" providerId="LiveId" clId="{700EC90E-EE2C-418E-A49D-EBDD60FC20E9}" dt="2022-01-09T10:08:22.708" v="195"/>
          <ac:spMkLst>
            <pc:docMk/>
            <pc:sldMk cId="3435160657" sldId="853"/>
            <ac:spMk id="30" creationId="{74EC7D27-334F-41B0-A358-9053F474F7C2}"/>
          </ac:spMkLst>
        </pc:spChg>
        <pc:spChg chg="mod">
          <ac:chgData name="Hoàng Thông Trương" userId="5ee39a359a88c745" providerId="LiveId" clId="{700EC90E-EE2C-418E-A49D-EBDD60FC20E9}" dt="2022-01-09T10:08:22.708" v="195"/>
          <ac:spMkLst>
            <pc:docMk/>
            <pc:sldMk cId="3435160657" sldId="853"/>
            <ac:spMk id="32" creationId="{461AE440-CB7A-4270-8E5E-AC48BBEEFCA3}"/>
          </ac:spMkLst>
        </pc:spChg>
        <pc:spChg chg="add mod">
          <ac:chgData name="Hoàng Thông Trương" userId="5ee39a359a88c745" providerId="LiveId" clId="{700EC90E-EE2C-418E-A49D-EBDD60FC20E9}" dt="2022-01-09T10:08:22.708" v="195"/>
          <ac:spMkLst>
            <pc:docMk/>
            <pc:sldMk cId="3435160657" sldId="853"/>
            <ac:spMk id="36" creationId="{DA8623E7-D572-4617-B683-2DB03FDC47DD}"/>
          </ac:spMkLst>
        </pc:spChg>
        <pc:grpChg chg="add mod">
          <ac:chgData name="Hoàng Thông Trương" userId="5ee39a359a88c745" providerId="LiveId" clId="{700EC90E-EE2C-418E-A49D-EBDD60FC20E9}" dt="2022-01-09T10:08:22.708" v="195"/>
          <ac:grpSpMkLst>
            <pc:docMk/>
            <pc:sldMk cId="3435160657" sldId="853"/>
            <ac:grpSpMk id="24" creationId="{48C9CF2C-CB05-4717-B93B-2CD2F654E532}"/>
          </ac:grpSpMkLst>
        </pc:grpChg>
        <pc:picChg chg="del">
          <ac:chgData name="Hoàng Thông Trương" userId="5ee39a359a88c745" providerId="LiveId" clId="{700EC90E-EE2C-418E-A49D-EBDD60FC20E9}" dt="2022-01-09T10:08:22.315" v="194" actId="478"/>
          <ac:picMkLst>
            <pc:docMk/>
            <pc:sldMk cId="3435160657" sldId="853"/>
            <ac:picMk id="22" creationId="{3E0E7163-B298-4B57-A701-7C141ED31972}"/>
          </ac:picMkLst>
        </pc:picChg>
        <pc:picChg chg="mod">
          <ac:chgData name="Hoàng Thông Trương" userId="5ee39a359a88c745" providerId="LiveId" clId="{700EC90E-EE2C-418E-A49D-EBDD60FC20E9}" dt="2022-01-09T10:08:22.708" v="195"/>
          <ac:picMkLst>
            <pc:docMk/>
            <pc:sldMk cId="3435160657" sldId="853"/>
            <ac:picMk id="34" creationId="{7940A41B-E32A-4A8D-A054-AA26084BACFF}"/>
          </ac:picMkLst>
        </pc:picChg>
      </pc:sldChg>
      <pc:sldChg chg="new del">
        <pc:chgData name="Hoàng Thông Trương" userId="5ee39a359a88c745" providerId="LiveId" clId="{700EC90E-EE2C-418E-A49D-EBDD60FC20E9}" dt="2022-01-09T10:09:00.572" v="230" actId="47"/>
        <pc:sldMkLst>
          <pc:docMk/>
          <pc:sldMk cId="4198798361" sldId="854"/>
        </pc:sldMkLst>
      </pc:sldChg>
      <pc:sldChg chg="modSp add">
        <pc:chgData name="Hoàng Thông Trương" userId="5ee39a359a88c745" providerId="LiveId" clId="{700EC90E-EE2C-418E-A49D-EBDD60FC20E9}" dt="2022-01-09T10:08:58.705" v="229" actId="20577"/>
        <pc:sldMkLst>
          <pc:docMk/>
          <pc:sldMk cId="3382111844" sldId="855"/>
        </pc:sldMkLst>
        <pc:spChg chg="mod">
          <ac:chgData name="Hoàng Thông Trương" userId="5ee39a359a88c745" providerId="LiveId" clId="{700EC90E-EE2C-418E-A49D-EBDD60FC20E9}" dt="2022-01-09T10:08:58.705" v="229" actId="20577"/>
          <ac:spMkLst>
            <pc:docMk/>
            <pc:sldMk cId="3382111844" sldId="855"/>
            <ac:spMk id="41" creationId="{8C7738E6-0CB6-45BA-A115-E3DEF443A0AD}"/>
          </ac:spMkLst>
        </pc:spChg>
        <pc:spChg chg="mod">
          <ac:chgData name="Hoàng Thông Trương" userId="5ee39a359a88c745" providerId="LiveId" clId="{700EC90E-EE2C-418E-A49D-EBDD60FC20E9}" dt="2022-01-09T10:08:55.720" v="204" actId="20577"/>
          <ac:spMkLst>
            <pc:docMk/>
            <pc:sldMk cId="3382111844" sldId="855"/>
            <ac:spMk id="43" creationId="{AD4BE89D-F59F-4B32-B97A-82B28928F82A}"/>
          </ac:spMkLst>
        </pc:spChg>
      </pc:sldChg>
      <pc:sldChg chg="modSp add modAnim">
        <pc:chgData name="Hoàng Thông Trương" userId="5ee39a359a88c745" providerId="LiveId" clId="{700EC90E-EE2C-418E-A49D-EBDD60FC20E9}" dt="2022-01-09T10:09:12.458" v="287" actId="20577"/>
        <pc:sldMkLst>
          <pc:docMk/>
          <pc:sldMk cId="1200085172" sldId="856"/>
        </pc:sldMkLst>
        <pc:spChg chg="mod">
          <ac:chgData name="Hoàng Thông Trương" userId="5ee39a359a88c745" providerId="LiveId" clId="{700EC90E-EE2C-418E-A49D-EBDD60FC20E9}" dt="2022-01-09T10:09:12.458" v="287" actId="20577"/>
          <ac:spMkLst>
            <pc:docMk/>
            <pc:sldMk cId="1200085172" sldId="856"/>
            <ac:spMk id="41" creationId="{8C7738E6-0CB6-45BA-A115-E3DEF443A0AD}"/>
          </ac:spMkLst>
        </pc:spChg>
      </pc:sldChg>
      <pc:sldChg chg="modSp add mod">
        <pc:chgData name="Hoàng Thông Trương" userId="5ee39a359a88c745" providerId="LiveId" clId="{700EC90E-EE2C-418E-A49D-EBDD60FC20E9}" dt="2022-01-09T10:09:25.611" v="307" actId="20577"/>
        <pc:sldMkLst>
          <pc:docMk/>
          <pc:sldMk cId="2189948937" sldId="857"/>
        </pc:sldMkLst>
        <pc:spChg chg="mod">
          <ac:chgData name="Hoàng Thông Trương" userId="5ee39a359a88c745" providerId="LiveId" clId="{700EC90E-EE2C-418E-A49D-EBDD60FC20E9}" dt="2022-01-09T10:09:25.611" v="307" actId="20577"/>
          <ac:spMkLst>
            <pc:docMk/>
            <pc:sldMk cId="2189948937" sldId="857"/>
            <ac:spMk id="41" creationId="{8C7738E6-0CB6-45BA-A115-E3DEF443A0AD}"/>
          </ac:spMkLst>
        </pc:spChg>
        <pc:spChg chg="mod">
          <ac:chgData name="Hoàng Thông Trương" userId="5ee39a359a88c745" providerId="LiveId" clId="{700EC90E-EE2C-418E-A49D-EBDD60FC20E9}" dt="2022-01-09T10:09:20.488" v="290" actId="20577"/>
          <ac:spMkLst>
            <pc:docMk/>
            <pc:sldMk cId="2189948937" sldId="857"/>
            <ac:spMk id="43" creationId="{AD4BE89D-F59F-4B32-B97A-82B28928F82A}"/>
          </ac:spMkLst>
        </pc:spChg>
      </pc:sldChg>
      <pc:sldChg chg="modSp add mod">
        <pc:chgData name="Hoàng Thông Trương" userId="5ee39a359a88c745" providerId="LiveId" clId="{700EC90E-EE2C-418E-A49D-EBDD60FC20E9}" dt="2022-01-09T10:09:48.266" v="331" actId="1076"/>
        <pc:sldMkLst>
          <pc:docMk/>
          <pc:sldMk cId="733953112" sldId="858"/>
        </pc:sldMkLst>
        <pc:spChg chg="mod">
          <ac:chgData name="Hoàng Thông Trương" userId="5ee39a359a88c745" providerId="LiveId" clId="{700EC90E-EE2C-418E-A49D-EBDD60FC20E9}" dt="2022-01-09T10:09:48.266" v="331" actId="1076"/>
          <ac:spMkLst>
            <pc:docMk/>
            <pc:sldMk cId="733953112" sldId="858"/>
            <ac:spMk id="41" creationId="{8C7738E6-0CB6-45BA-A115-E3DEF443A0AD}"/>
          </ac:spMkLst>
        </pc:spChg>
        <pc:spChg chg="mod">
          <ac:chgData name="Hoàng Thông Trương" userId="5ee39a359a88c745" providerId="LiveId" clId="{700EC90E-EE2C-418E-A49D-EBDD60FC20E9}" dt="2022-01-09T10:09:41.223" v="312" actId="20577"/>
          <ac:spMkLst>
            <pc:docMk/>
            <pc:sldMk cId="733953112" sldId="858"/>
            <ac:spMk id="43" creationId="{AD4BE89D-F59F-4B32-B97A-82B28928F82A}"/>
          </ac:spMkLst>
        </pc:spChg>
      </pc:sldChg>
      <pc:sldChg chg="addSp delSp modSp new del mod modAnim">
        <pc:chgData name="Hoàng Thông Trương" userId="5ee39a359a88c745" providerId="LiveId" clId="{700EC90E-EE2C-418E-A49D-EBDD60FC20E9}" dt="2022-01-09T10:26:19.876" v="605" actId="47"/>
        <pc:sldMkLst>
          <pc:docMk/>
          <pc:sldMk cId="1640845988" sldId="859"/>
        </pc:sldMkLst>
        <pc:spChg chg="mod">
          <ac:chgData name="Hoàng Thông Trương" userId="5ee39a359a88c745" providerId="LiveId" clId="{700EC90E-EE2C-418E-A49D-EBDD60FC20E9}" dt="2022-01-09T10:09:59.082" v="334"/>
          <ac:spMkLst>
            <pc:docMk/>
            <pc:sldMk cId="1640845988" sldId="859"/>
            <ac:spMk id="3" creationId="{DBF1C415-EE19-4E66-AEDE-CC3DC9BB232E}"/>
          </ac:spMkLst>
        </pc:spChg>
        <pc:spChg chg="mod">
          <ac:chgData name="Hoàng Thông Trương" userId="5ee39a359a88c745" providerId="LiveId" clId="{700EC90E-EE2C-418E-A49D-EBDD60FC20E9}" dt="2022-01-09T10:09:59.082" v="334"/>
          <ac:spMkLst>
            <pc:docMk/>
            <pc:sldMk cId="1640845988" sldId="859"/>
            <ac:spMk id="4" creationId="{FDA2B129-E40C-4F9B-B2E1-06E8BB34C628}"/>
          </ac:spMkLst>
        </pc:spChg>
        <pc:spChg chg="mod">
          <ac:chgData name="Hoàng Thông Trương" userId="5ee39a359a88c745" providerId="LiveId" clId="{700EC90E-EE2C-418E-A49D-EBDD60FC20E9}" dt="2022-01-09T10:09:59.082" v="334"/>
          <ac:spMkLst>
            <pc:docMk/>
            <pc:sldMk cId="1640845988" sldId="859"/>
            <ac:spMk id="5" creationId="{C2AA6693-F00D-4442-8A51-5E23F9E887E2}"/>
          </ac:spMkLst>
        </pc:spChg>
        <pc:spChg chg="add mod">
          <ac:chgData name="Hoàng Thông Trương" userId="5ee39a359a88c745" providerId="LiveId" clId="{700EC90E-EE2C-418E-A49D-EBDD60FC20E9}" dt="2022-01-09T10:10:16.473" v="347" actId="20577"/>
          <ac:spMkLst>
            <pc:docMk/>
            <pc:sldMk cId="1640845988" sldId="859"/>
            <ac:spMk id="7" creationId="{0E0BB4E8-AE52-4679-A9C8-DE86163B934A}"/>
          </ac:spMkLst>
        </pc:spChg>
        <pc:spChg chg="mod">
          <ac:chgData name="Hoàng Thông Trương" userId="5ee39a359a88c745" providerId="LiveId" clId="{700EC90E-EE2C-418E-A49D-EBDD60FC20E9}" dt="2022-01-09T10:10:17.881" v="348"/>
          <ac:spMkLst>
            <pc:docMk/>
            <pc:sldMk cId="1640845988" sldId="859"/>
            <ac:spMk id="9" creationId="{D14AD1A9-2EAA-4CD7-A8CF-9A42F5BE93F5}"/>
          </ac:spMkLst>
        </pc:spChg>
        <pc:spChg chg="mod">
          <ac:chgData name="Hoàng Thông Trương" userId="5ee39a359a88c745" providerId="LiveId" clId="{700EC90E-EE2C-418E-A49D-EBDD60FC20E9}" dt="2022-01-09T10:10:17.881" v="348"/>
          <ac:spMkLst>
            <pc:docMk/>
            <pc:sldMk cId="1640845988" sldId="859"/>
            <ac:spMk id="10" creationId="{6C92A96C-7F4D-4776-9E13-A36825AE627A}"/>
          </ac:spMkLst>
        </pc:spChg>
        <pc:spChg chg="add del mod">
          <ac:chgData name="Hoàng Thông Trương" userId="5ee39a359a88c745" providerId="LiveId" clId="{700EC90E-EE2C-418E-A49D-EBDD60FC20E9}" dt="2022-01-09T10:10:20.582" v="349"/>
          <ac:spMkLst>
            <pc:docMk/>
            <pc:sldMk cId="1640845988" sldId="859"/>
            <ac:spMk id="11" creationId="{C743704E-F09D-4E39-B4D2-416AE03C39E2}"/>
          </ac:spMkLst>
        </pc:spChg>
        <pc:spChg chg="mod">
          <ac:chgData name="Hoàng Thông Trương" userId="5ee39a359a88c745" providerId="LiveId" clId="{700EC90E-EE2C-418E-A49D-EBDD60FC20E9}" dt="2022-01-09T10:10:21.083" v="350"/>
          <ac:spMkLst>
            <pc:docMk/>
            <pc:sldMk cId="1640845988" sldId="859"/>
            <ac:spMk id="13" creationId="{31A58733-2381-40B1-8EC7-8169A1F316DA}"/>
          </ac:spMkLst>
        </pc:spChg>
        <pc:spChg chg="mod">
          <ac:chgData name="Hoàng Thông Trương" userId="5ee39a359a88c745" providerId="LiveId" clId="{700EC90E-EE2C-418E-A49D-EBDD60FC20E9}" dt="2022-01-09T10:10:21.083" v="350"/>
          <ac:spMkLst>
            <pc:docMk/>
            <pc:sldMk cId="1640845988" sldId="859"/>
            <ac:spMk id="14" creationId="{E3979A35-01FB-417C-81B6-5E3B37E1FA2D}"/>
          </ac:spMkLst>
        </pc:spChg>
        <pc:spChg chg="add mod">
          <ac:chgData name="Hoàng Thông Trương" userId="5ee39a359a88c745" providerId="LiveId" clId="{700EC90E-EE2C-418E-A49D-EBDD60FC20E9}" dt="2022-01-09T10:10:21.083" v="350"/>
          <ac:spMkLst>
            <pc:docMk/>
            <pc:sldMk cId="1640845988" sldId="859"/>
            <ac:spMk id="15" creationId="{352B0C5F-AD3C-431A-8EC5-5B8A7503B078}"/>
          </ac:spMkLst>
        </pc:spChg>
        <pc:spChg chg="add mod">
          <ac:chgData name="Hoàng Thông Trương" userId="5ee39a359a88c745" providerId="LiveId" clId="{700EC90E-EE2C-418E-A49D-EBDD60FC20E9}" dt="2022-01-09T10:10:21.083" v="350"/>
          <ac:spMkLst>
            <pc:docMk/>
            <pc:sldMk cId="1640845988" sldId="859"/>
            <ac:spMk id="16" creationId="{30360914-5432-4DDE-BD63-1A677FA71947}"/>
          </ac:spMkLst>
        </pc:spChg>
        <pc:grpChg chg="add mod">
          <ac:chgData name="Hoàng Thông Trương" userId="5ee39a359a88c745" providerId="LiveId" clId="{700EC90E-EE2C-418E-A49D-EBDD60FC20E9}" dt="2022-01-09T10:09:59.082" v="334"/>
          <ac:grpSpMkLst>
            <pc:docMk/>
            <pc:sldMk cId="1640845988" sldId="859"/>
            <ac:grpSpMk id="2" creationId="{CFFC080B-F0F5-47AF-A859-172B079BD497}"/>
          </ac:grpSpMkLst>
        </pc:grpChg>
        <pc:grpChg chg="add del mod">
          <ac:chgData name="Hoàng Thông Trương" userId="5ee39a359a88c745" providerId="LiveId" clId="{700EC90E-EE2C-418E-A49D-EBDD60FC20E9}" dt="2022-01-09T10:10:20.582" v="349"/>
          <ac:grpSpMkLst>
            <pc:docMk/>
            <pc:sldMk cId="1640845988" sldId="859"/>
            <ac:grpSpMk id="8" creationId="{ED6FCCC7-471F-4515-8F92-3DC797D136ED}"/>
          </ac:grpSpMkLst>
        </pc:grpChg>
        <pc:grpChg chg="add mod">
          <ac:chgData name="Hoàng Thông Trương" userId="5ee39a359a88c745" providerId="LiveId" clId="{700EC90E-EE2C-418E-A49D-EBDD60FC20E9}" dt="2022-01-09T10:10:21.083" v="350"/>
          <ac:grpSpMkLst>
            <pc:docMk/>
            <pc:sldMk cId="1640845988" sldId="859"/>
            <ac:grpSpMk id="12" creationId="{E5B79325-2255-48E9-9E40-5437F10AAC98}"/>
          </ac:grpSpMkLst>
        </pc:grpChg>
        <pc:picChg chg="mod">
          <ac:chgData name="Hoàng Thông Trương" userId="5ee39a359a88c745" providerId="LiveId" clId="{700EC90E-EE2C-418E-A49D-EBDD60FC20E9}" dt="2022-01-09T10:09:59.082" v="334"/>
          <ac:picMkLst>
            <pc:docMk/>
            <pc:sldMk cId="1640845988" sldId="859"/>
            <ac:picMk id="6" creationId="{C4FAA4C8-BA7A-4563-BD63-541AA9D2A1F5}"/>
          </ac:picMkLst>
        </pc:picChg>
      </pc:sldChg>
      <pc:sldChg chg="addSp delSp modSp new mod addAnim delAnim modAnim">
        <pc:chgData name="Hoàng Thông Trương" userId="5ee39a359a88c745" providerId="LiveId" clId="{700EC90E-EE2C-418E-A49D-EBDD60FC20E9}" dt="2022-01-09T10:25:37.117" v="597" actId="478"/>
        <pc:sldMkLst>
          <pc:docMk/>
          <pc:sldMk cId="1201602226" sldId="860"/>
        </pc:sldMkLst>
        <pc:spChg chg="add mod">
          <ac:chgData name="Hoàng Thông Trương" userId="5ee39a359a88c745" providerId="LiveId" clId="{700EC90E-EE2C-418E-A49D-EBDD60FC20E9}" dt="2022-01-09T10:24:43.859" v="586" actId="1076"/>
          <ac:spMkLst>
            <pc:docMk/>
            <pc:sldMk cId="1201602226" sldId="860"/>
            <ac:spMk id="2" creationId="{40C65774-08CC-4146-8341-57D4AF114614}"/>
          </ac:spMkLst>
        </pc:spChg>
        <pc:spChg chg="mod">
          <ac:chgData name="Hoàng Thông Trương" userId="5ee39a359a88c745" providerId="LiveId" clId="{700EC90E-EE2C-418E-A49D-EBDD60FC20E9}" dt="2022-01-09T10:22:26.131" v="353" actId="1076"/>
          <ac:spMkLst>
            <pc:docMk/>
            <pc:sldMk cId="1201602226" sldId="860"/>
            <ac:spMk id="4" creationId="{9E27FE34-5CDC-4428-B419-10A81FDFC0BD}"/>
          </ac:spMkLst>
        </pc:spChg>
        <pc:spChg chg="mod">
          <ac:chgData name="Hoàng Thông Trương" userId="5ee39a359a88c745" providerId="LiveId" clId="{700EC90E-EE2C-418E-A49D-EBDD60FC20E9}" dt="2022-01-09T10:22:26.131" v="353" actId="1076"/>
          <ac:spMkLst>
            <pc:docMk/>
            <pc:sldMk cId="1201602226" sldId="860"/>
            <ac:spMk id="5" creationId="{5CAEE0E2-0E24-4B0C-A4A1-A383AE5E1B2B}"/>
          </ac:spMkLst>
        </pc:spChg>
        <pc:spChg chg="mod">
          <ac:chgData name="Hoàng Thông Trương" userId="5ee39a359a88c745" providerId="LiveId" clId="{700EC90E-EE2C-418E-A49D-EBDD60FC20E9}" dt="2022-01-09T10:22:26.131" v="353" actId="1076"/>
          <ac:spMkLst>
            <pc:docMk/>
            <pc:sldMk cId="1201602226" sldId="860"/>
            <ac:spMk id="6" creationId="{0AC85B81-EE43-47DA-9FC9-BCE48EF2A908}"/>
          </ac:spMkLst>
        </pc:spChg>
        <pc:spChg chg="mod">
          <ac:chgData name="Hoàng Thông Trương" userId="5ee39a359a88c745" providerId="LiveId" clId="{700EC90E-EE2C-418E-A49D-EBDD60FC20E9}" dt="2022-01-09T10:22:26.131" v="353" actId="1076"/>
          <ac:spMkLst>
            <pc:docMk/>
            <pc:sldMk cId="1201602226" sldId="860"/>
            <ac:spMk id="7" creationId="{E98F641D-083A-471C-9637-63E7E25A6C53}"/>
          </ac:spMkLst>
        </pc:spChg>
        <pc:spChg chg="mod">
          <ac:chgData name="Hoàng Thông Trương" userId="5ee39a359a88c745" providerId="LiveId" clId="{700EC90E-EE2C-418E-A49D-EBDD60FC20E9}" dt="2022-01-09T10:22:26.131" v="353" actId="1076"/>
          <ac:spMkLst>
            <pc:docMk/>
            <pc:sldMk cId="1201602226" sldId="860"/>
            <ac:spMk id="8" creationId="{0959A93E-EB5F-4E98-AC8F-4FFC6864E0DB}"/>
          </ac:spMkLst>
        </pc:spChg>
        <pc:spChg chg="mod">
          <ac:chgData name="Hoàng Thông Trương" userId="5ee39a359a88c745" providerId="LiveId" clId="{700EC90E-EE2C-418E-A49D-EBDD60FC20E9}" dt="2022-01-09T10:22:26.131" v="353" actId="1076"/>
          <ac:spMkLst>
            <pc:docMk/>
            <pc:sldMk cId="1201602226" sldId="860"/>
            <ac:spMk id="9" creationId="{12FF3BE6-6869-4067-8C22-38955BA279C0}"/>
          </ac:spMkLst>
        </pc:spChg>
        <pc:spChg chg="mod">
          <ac:chgData name="Hoàng Thông Trương" userId="5ee39a359a88c745" providerId="LiveId" clId="{700EC90E-EE2C-418E-A49D-EBDD60FC20E9}" dt="2022-01-09T10:22:26.131" v="353" actId="1076"/>
          <ac:spMkLst>
            <pc:docMk/>
            <pc:sldMk cId="1201602226" sldId="860"/>
            <ac:spMk id="10" creationId="{2A29EC45-6B4D-44A5-92FA-78CB79E99E07}"/>
          </ac:spMkLst>
        </pc:spChg>
        <pc:spChg chg="mod">
          <ac:chgData name="Hoàng Thông Trương" userId="5ee39a359a88c745" providerId="LiveId" clId="{700EC90E-EE2C-418E-A49D-EBDD60FC20E9}" dt="2022-01-09T10:22:26.131" v="353" actId="1076"/>
          <ac:spMkLst>
            <pc:docMk/>
            <pc:sldMk cId="1201602226" sldId="860"/>
            <ac:spMk id="11" creationId="{D6FC8CB7-E84C-4338-8AA1-E11D07427E7C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12" creationId="{8CF3C8B8-AA4C-4CEF-84A4-7D6081E8887E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13" creationId="{D7AF1E6D-C976-4F91-A3F5-1183445ADB81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14" creationId="{F5A2F8B5-7D49-444F-8F58-4450237385A7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15" creationId="{FFA94A76-4454-4F67-BCE2-77AB4F4A91B7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16" creationId="{094EBF1D-841C-479A-A561-0542E890ED15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17" creationId="{CA42505E-FD1D-4EFC-BB22-6654DE118945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18" creationId="{8D9CA239-EABB-4E92-8001-C1C065EF89BF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19" creationId="{6169558F-D83B-47D7-8647-099DAFC1D293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0" creationId="{A9FB25F4-0930-42F2-B310-84AC0418ABF7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1" creationId="{8D6DBCDE-E47D-428C-9D69-B39886161AB1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2" creationId="{082E5CB6-0E52-4AE2-85E3-1E1FDB20AC2C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3" creationId="{6590F668-DB81-459F-99DB-597809E02F23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4" creationId="{9D6DEF09-5268-4C80-9065-CA9CAD94643A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5" creationId="{1F889F70-52B8-4EA3-8CBD-9292E2815FCC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6" creationId="{B3A40750-285E-4097-AC02-C6662324BFEE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7" creationId="{7911DB3E-1768-4575-ADB6-09575720497C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8" creationId="{55D0CD69-B508-4C91-BA97-DAC3B082D473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9" creationId="{DB6F045A-FC1E-4904-B76A-945F603379F8}"/>
          </ac:spMkLst>
        </pc:spChg>
        <pc:spChg chg="add del mod">
          <ac:chgData name="Hoàng Thông Trương" userId="5ee39a359a88c745" providerId="LiveId" clId="{700EC90E-EE2C-418E-A49D-EBDD60FC20E9}" dt="2022-01-09T10:22:55.294" v="360" actId="478"/>
          <ac:spMkLst>
            <pc:docMk/>
            <pc:sldMk cId="1201602226" sldId="860"/>
            <ac:spMk id="30" creationId="{6E60C9FB-A252-4FCD-B9AA-C120379D3C06}"/>
          </ac:spMkLst>
        </pc:spChg>
        <pc:spChg chg="add del mod">
          <ac:chgData name="Hoàng Thông Trương" userId="5ee39a359a88c745" providerId="LiveId" clId="{700EC90E-EE2C-418E-A49D-EBDD60FC20E9}" dt="2022-01-09T10:22:48.029" v="357" actId="478"/>
          <ac:spMkLst>
            <pc:docMk/>
            <pc:sldMk cId="1201602226" sldId="860"/>
            <ac:spMk id="31" creationId="{0C91B442-A0D5-4DF7-B8EA-BF268420BC4A}"/>
          </ac:spMkLst>
        </pc:spChg>
        <pc:spChg chg="add del mod">
          <ac:chgData name="Hoàng Thông Trương" userId="5ee39a359a88c745" providerId="LiveId" clId="{700EC90E-EE2C-418E-A49D-EBDD60FC20E9}" dt="2022-01-09T10:25:37.117" v="597" actId="478"/>
          <ac:spMkLst>
            <pc:docMk/>
            <pc:sldMk cId="1201602226" sldId="860"/>
            <ac:spMk id="32" creationId="{223A75E3-A0E9-4D6F-A536-35D193C5DFC3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33" creationId="{5D3D6E13-D10B-4DDD-BB56-3A18AEA59E9E}"/>
          </ac:spMkLst>
        </pc:spChg>
        <pc:spChg chg="mod">
          <ac:chgData name="Hoàng Thông Trương" userId="5ee39a359a88c745" providerId="LiveId" clId="{700EC90E-EE2C-418E-A49D-EBDD60FC20E9}" dt="2022-01-09T10:22:30.844" v="354"/>
          <ac:spMkLst>
            <pc:docMk/>
            <pc:sldMk cId="1201602226" sldId="860"/>
            <ac:spMk id="35" creationId="{3CBA1D10-A55C-4BEB-9C45-83A5800A3364}"/>
          </ac:spMkLst>
        </pc:spChg>
        <pc:spChg chg="mod">
          <ac:chgData name="Hoàng Thông Trương" userId="5ee39a359a88c745" providerId="LiveId" clId="{700EC90E-EE2C-418E-A49D-EBDD60FC20E9}" dt="2022-01-09T10:22:30.844" v="354"/>
          <ac:spMkLst>
            <pc:docMk/>
            <pc:sldMk cId="1201602226" sldId="860"/>
            <ac:spMk id="36" creationId="{7D9D76C0-E7F0-4FCA-A2E2-30C3901657F6}"/>
          </ac:spMkLst>
        </pc:spChg>
        <pc:spChg chg="mod">
          <ac:chgData name="Hoàng Thông Trương" userId="5ee39a359a88c745" providerId="LiveId" clId="{700EC90E-EE2C-418E-A49D-EBDD60FC20E9}" dt="2022-01-09T10:22:30.844" v="354"/>
          <ac:spMkLst>
            <pc:docMk/>
            <pc:sldMk cId="1201602226" sldId="860"/>
            <ac:spMk id="37" creationId="{A08FCBFB-AF0F-4518-983F-7B5D7FFDE0DD}"/>
          </ac:spMkLst>
        </pc:spChg>
        <pc:spChg chg="add mod">
          <ac:chgData name="Hoàng Thông Trương" userId="5ee39a359a88c745" providerId="LiveId" clId="{700EC90E-EE2C-418E-A49D-EBDD60FC20E9}" dt="2022-01-09T10:24:47.564" v="589" actId="1076"/>
          <ac:spMkLst>
            <pc:docMk/>
            <pc:sldMk cId="1201602226" sldId="860"/>
            <ac:spMk id="39" creationId="{A7CD9E77-08B4-40DC-8210-D9D100438D34}"/>
          </ac:spMkLst>
        </pc:spChg>
        <pc:spChg chg="add del mod">
          <ac:chgData name="Hoàng Thông Trương" userId="5ee39a359a88c745" providerId="LiveId" clId="{700EC90E-EE2C-418E-A49D-EBDD60FC20E9}" dt="2022-01-09T10:23:47.677" v="570" actId="478"/>
          <ac:spMkLst>
            <pc:docMk/>
            <pc:sldMk cId="1201602226" sldId="860"/>
            <ac:spMk id="40" creationId="{B798A02E-F573-4A56-A075-A655C97432AE}"/>
          </ac:spMkLst>
        </pc:spChg>
        <pc:spChg chg="add mod">
          <ac:chgData name="Hoàng Thông Trương" userId="5ee39a359a88c745" providerId="LiveId" clId="{700EC90E-EE2C-418E-A49D-EBDD60FC20E9}" dt="2022-01-09T10:23:36.394" v="569" actId="20577"/>
          <ac:spMkLst>
            <pc:docMk/>
            <pc:sldMk cId="1201602226" sldId="860"/>
            <ac:spMk id="41" creationId="{29496A66-9675-4C90-B3A5-B45E9AC3033F}"/>
          </ac:spMkLst>
        </pc:spChg>
        <pc:spChg chg="mod">
          <ac:chgData name="Hoàng Thông Trương" userId="5ee39a359a88c745" providerId="LiveId" clId="{700EC90E-EE2C-418E-A49D-EBDD60FC20E9}" dt="2022-01-09T10:24:18.568" v="575" actId="571"/>
          <ac:spMkLst>
            <pc:docMk/>
            <pc:sldMk cId="1201602226" sldId="860"/>
            <ac:spMk id="43" creationId="{16A22D27-7A0D-4463-821C-691C2D039427}"/>
          </ac:spMkLst>
        </pc:spChg>
        <pc:spChg chg="mod">
          <ac:chgData name="Hoàng Thông Trương" userId="5ee39a359a88c745" providerId="LiveId" clId="{700EC90E-EE2C-418E-A49D-EBDD60FC20E9}" dt="2022-01-09T10:24:18.568" v="575" actId="571"/>
          <ac:spMkLst>
            <pc:docMk/>
            <pc:sldMk cId="1201602226" sldId="860"/>
            <ac:spMk id="44" creationId="{FE395A87-CD5E-48F0-8CC5-979E450F6428}"/>
          </ac:spMkLst>
        </pc:spChg>
        <pc:spChg chg="mod">
          <ac:chgData name="Hoàng Thông Trương" userId="5ee39a359a88c745" providerId="LiveId" clId="{700EC90E-EE2C-418E-A49D-EBDD60FC20E9}" dt="2022-01-09T10:24:18.568" v="575" actId="571"/>
          <ac:spMkLst>
            <pc:docMk/>
            <pc:sldMk cId="1201602226" sldId="860"/>
            <ac:spMk id="45" creationId="{451DAFE6-A1A7-4BA8-B36E-37B0FFA5EA52}"/>
          </ac:spMkLst>
        </pc:spChg>
        <pc:spChg chg="add mod">
          <ac:chgData name="Hoàng Thông Trương" userId="5ee39a359a88c745" providerId="LiveId" clId="{700EC90E-EE2C-418E-A49D-EBDD60FC20E9}" dt="2022-01-09T10:24:18.568" v="575" actId="571"/>
          <ac:spMkLst>
            <pc:docMk/>
            <pc:sldMk cId="1201602226" sldId="860"/>
            <ac:spMk id="47" creationId="{A04D7554-763A-437A-A93C-4A80664B9157}"/>
          </ac:spMkLst>
        </pc:spChg>
        <pc:grpChg chg="add mod">
          <ac:chgData name="Hoàng Thông Trương" userId="5ee39a359a88c745" providerId="LiveId" clId="{700EC90E-EE2C-418E-A49D-EBDD60FC20E9}" dt="2022-01-09T10:24:42.283" v="585" actId="1076"/>
          <ac:grpSpMkLst>
            <pc:docMk/>
            <pc:sldMk cId="1201602226" sldId="860"/>
            <ac:grpSpMk id="3" creationId="{B7D28CFD-BB9A-4FFD-8F0C-13A5DB1439B9}"/>
          </ac:grpSpMkLst>
        </pc:grpChg>
        <pc:grpChg chg="add mod">
          <ac:chgData name="Hoàng Thông Trương" userId="5ee39a359a88c745" providerId="LiveId" clId="{700EC90E-EE2C-418E-A49D-EBDD60FC20E9}" dt="2022-01-09T10:25:10.287" v="593" actId="1076"/>
          <ac:grpSpMkLst>
            <pc:docMk/>
            <pc:sldMk cId="1201602226" sldId="860"/>
            <ac:grpSpMk id="34" creationId="{C973510B-2ED7-4898-92FB-7D102D125589}"/>
          </ac:grpSpMkLst>
        </pc:grpChg>
        <pc:grpChg chg="add mod">
          <ac:chgData name="Hoàng Thông Trương" userId="5ee39a359a88c745" providerId="LiveId" clId="{700EC90E-EE2C-418E-A49D-EBDD60FC20E9}" dt="2022-01-09T10:24:18.568" v="575" actId="571"/>
          <ac:grpSpMkLst>
            <pc:docMk/>
            <pc:sldMk cId="1201602226" sldId="860"/>
            <ac:grpSpMk id="42" creationId="{495F431B-416F-46A0-9964-528F04826FE3}"/>
          </ac:grpSpMkLst>
        </pc:grpChg>
        <pc:picChg chg="mod">
          <ac:chgData name="Hoàng Thông Trương" userId="5ee39a359a88c745" providerId="LiveId" clId="{700EC90E-EE2C-418E-A49D-EBDD60FC20E9}" dt="2022-01-09T10:22:30.844" v="354"/>
          <ac:picMkLst>
            <pc:docMk/>
            <pc:sldMk cId="1201602226" sldId="860"/>
            <ac:picMk id="38" creationId="{B36D7B2D-5F5E-47F5-8391-E8CBC64FCBD2}"/>
          </ac:picMkLst>
        </pc:picChg>
        <pc:picChg chg="mod">
          <ac:chgData name="Hoàng Thông Trương" userId="5ee39a359a88c745" providerId="LiveId" clId="{700EC90E-EE2C-418E-A49D-EBDD60FC20E9}" dt="2022-01-09T10:24:18.568" v="575" actId="571"/>
          <ac:picMkLst>
            <pc:docMk/>
            <pc:sldMk cId="1201602226" sldId="860"/>
            <ac:picMk id="46" creationId="{4524EEF6-E6D2-4E40-B64F-B18263AC874E}"/>
          </ac:picMkLst>
        </pc:picChg>
      </pc:sldChg>
      <pc:sldChg chg="addSp delSp modSp new mod addAnim delAnim modAnim">
        <pc:chgData name="Hoàng Thông Trương" userId="5ee39a359a88c745" providerId="LiveId" clId="{700EC90E-EE2C-418E-A49D-EBDD60FC20E9}" dt="2022-01-09T10:25:52.858" v="604"/>
        <pc:sldMkLst>
          <pc:docMk/>
          <pc:sldMk cId="495936399" sldId="861"/>
        </pc:sldMkLst>
        <pc:spChg chg="add mod">
          <ac:chgData name="Hoàng Thông Trương" userId="5ee39a359a88c745" providerId="LiveId" clId="{700EC90E-EE2C-418E-A49D-EBDD60FC20E9}" dt="2022-01-09T10:24:24.579" v="577" actId="2711"/>
          <ac:spMkLst>
            <pc:docMk/>
            <pc:sldMk cId="495936399" sldId="861"/>
            <ac:spMk id="2" creationId="{8211745F-34BD-4C18-BDED-4B07C0F67B86}"/>
          </ac:spMkLst>
        </pc:spChg>
        <pc:spChg chg="add mod">
          <ac:chgData name="Hoàng Thông Trương" userId="5ee39a359a88c745" providerId="LiveId" clId="{700EC90E-EE2C-418E-A49D-EBDD60FC20E9}" dt="2022-01-09T10:25:17.843" v="595" actId="113"/>
          <ac:spMkLst>
            <pc:docMk/>
            <pc:sldMk cId="495936399" sldId="861"/>
            <ac:spMk id="3" creationId="{1A620CE6-BB02-4FD9-8724-FB396A45CF19}"/>
          </ac:spMkLst>
        </pc:spChg>
        <pc:spChg chg="add del mod">
          <ac:chgData name="Hoàng Thông Trương" userId="5ee39a359a88c745" providerId="LiveId" clId="{700EC90E-EE2C-418E-A49D-EBDD60FC20E9}" dt="2022-01-09T10:24:30.437" v="578" actId="478"/>
          <ac:spMkLst>
            <pc:docMk/>
            <pc:sldMk cId="495936399" sldId="861"/>
            <ac:spMk id="4" creationId="{226834C6-5814-4C23-85B9-E6BCAE33C1DF}"/>
          </ac:spMkLst>
        </pc:spChg>
        <pc:spChg chg="add del mod">
          <ac:chgData name="Hoàng Thông Trương" userId="5ee39a359a88c745" providerId="LiveId" clId="{700EC90E-EE2C-418E-A49D-EBDD60FC20E9}" dt="2022-01-09T10:24:31.391" v="579" actId="478"/>
          <ac:spMkLst>
            <pc:docMk/>
            <pc:sldMk cId="495936399" sldId="861"/>
            <ac:spMk id="5" creationId="{48735A6D-71F0-494B-A38A-896FCC46C4AC}"/>
          </ac:spMkLst>
        </pc:spChg>
        <pc:spChg chg="mod">
          <ac:chgData name="Hoàng Thông Trương" userId="5ee39a359a88c745" providerId="LiveId" clId="{700EC90E-EE2C-418E-A49D-EBDD60FC20E9}" dt="2022-01-09T10:24:20.763" v="576"/>
          <ac:spMkLst>
            <pc:docMk/>
            <pc:sldMk cId="495936399" sldId="861"/>
            <ac:spMk id="7" creationId="{0C0849C5-1900-4152-96CC-ED4B4FBF86B0}"/>
          </ac:spMkLst>
        </pc:spChg>
        <pc:spChg chg="mod">
          <ac:chgData name="Hoàng Thông Trương" userId="5ee39a359a88c745" providerId="LiveId" clId="{700EC90E-EE2C-418E-A49D-EBDD60FC20E9}" dt="2022-01-09T10:24:20.763" v="576"/>
          <ac:spMkLst>
            <pc:docMk/>
            <pc:sldMk cId="495936399" sldId="861"/>
            <ac:spMk id="8" creationId="{E178F14C-127B-4FF0-B82F-7F0A35024661}"/>
          </ac:spMkLst>
        </pc:spChg>
        <pc:spChg chg="mod">
          <ac:chgData name="Hoàng Thông Trương" userId="5ee39a359a88c745" providerId="LiveId" clId="{700EC90E-EE2C-418E-A49D-EBDD60FC20E9}" dt="2022-01-09T10:24:20.763" v="576"/>
          <ac:spMkLst>
            <pc:docMk/>
            <pc:sldMk cId="495936399" sldId="861"/>
            <ac:spMk id="9" creationId="{60D616A9-D185-40F6-92E4-26A2D9B0B948}"/>
          </ac:spMkLst>
        </pc:spChg>
        <pc:spChg chg="add mod">
          <ac:chgData name="Hoàng Thông Trương" userId="5ee39a359a88c745" providerId="LiveId" clId="{700EC90E-EE2C-418E-A49D-EBDD60FC20E9}" dt="2022-01-09T10:24:24.579" v="577" actId="2711"/>
          <ac:spMkLst>
            <pc:docMk/>
            <pc:sldMk cId="495936399" sldId="861"/>
            <ac:spMk id="11" creationId="{4E897410-6CA0-42E3-B8D5-CDD8BDD237AB}"/>
          </ac:spMkLst>
        </pc:spChg>
        <pc:spChg chg="add del mod">
          <ac:chgData name="Hoàng Thông Trương" userId="5ee39a359a88c745" providerId="LiveId" clId="{700EC90E-EE2C-418E-A49D-EBDD60FC20E9}" dt="2022-01-09T10:25:43.736" v="602" actId="478"/>
          <ac:spMkLst>
            <pc:docMk/>
            <pc:sldMk cId="495936399" sldId="861"/>
            <ac:spMk id="12" creationId="{1FEBD6D8-4774-4516-8193-8788B1AB8690}"/>
          </ac:spMkLst>
        </pc:spChg>
        <pc:spChg chg="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14" creationId="{FFE349A9-12B7-4B87-8A6B-CF10341CAA5E}"/>
          </ac:spMkLst>
        </pc:spChg>
        <pc:spChg chg="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15" creationId="{4EED230F-885B-4A10-9E36-8610CACE46AC}"/>
          </ac:spMkLst>
        </pc:spChg>
        <pc:spChg chg="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16" creationId="{18125500-FC2A-46B2-A13E-7EFCB9F12664}"/>
          </ac:spMkLst>
        </pc:spChg>
        <pc:spChg chg="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17" creationId="{F497B60B-7B03-43E2-9DC1-A779EE7275DA}"/>
          </ac:spMkLst>
        </pc:spChg>
        <pc:spChg chg="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18" creationId="{1C674F2B-AEF7-4EF1-9DC8-2CECBF3EEA45}"/>
          </ac:spMkLst>
        </pc:spChg>
        <pc:spChg chg="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19" creationId="{DF025B14-E125-49F7-BDC7-E08B38C7027B}"/>
          </ac:spMkLst>
        </pc:spChg>
        <pc:spChg chg="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0" creationId="{5DD7792B-2404-4E98-B48D-7F92B4D6244A}"/>
          </ac:spMkLst>
        </pc:spChg>
        <pc:spChg chg="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1" creationId="{B4F5A825-8ADD-4109-B16B-360789A0DF91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2" creationId="{AF80CC20-CB21-4F96-8C7A-7D0019E9000C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3" creationId="{31584E7B-67AB-4C1D-B717-6C9A335A5FFC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4" creationId="{26B07853-BDE7-4B2D-B393-D8FCB95DBC20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5" creationId="{B045B490-58EA-4307-AA63-9FD317760595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6" creationId="{659508A0-53DE-4C59-BBA5-4394F5AE5545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7" creationId="{6162D955-0079-4BF0-8372-F730F9122BEE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8" creationId="{F8F8A554-6952-4F3E-BCDC-913CD9C9C379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9" creationId="{DE285ED1-8A28-45A6-A8E0-25B561F1DFED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0" creationId="{15D1B1C2-F6C6-41AF-A3E0-3D8787E6199A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1" creationId="{D45D4DE6-D3BC-4017-844D-F8D1984CD88C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2" creationId="{6C9EA2B7-1C0C-4074-AD69-34E20B6568C7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3" creationId="{C2BA5882-CF10-4F09-8B07-738E6276037E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4" creationId="{C6BFB30F-79D9-4452-89CA-0C6C0A823BBF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5" creationId="{46D61338-5E5B-4497-84D9-C57D2A4F005F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6" creationId="{2BBAF377-7B9C-407B-925D-14946F6667AF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7" creationId="{15DE196C-EC3F-48E2-8055-1CE32A8037F7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8" creationId="{0DBFD06E-9AF3-411F-BF0F-4CB685682F13}"/>
          </ac:spMkLst>
        </pc:spChg>
        <pc:spChg chg="add del mod">
          <ac:chgData name="Hoàng Thông Trương" userId="5ee39a359a88c745" providerId="LiveId" clId="{700EC90E-EE2C-418E-A49D-EBDD60FC20E9}" dt="2022-01-09T10:25:44.549" v="603" actId="478"/>
          <ac:spMkLst>
            <pc:docMk/>
            <pc:sldMk cId="495936399" sldId="861"/>
            <ac:spMk id="39" creationId="{270B2C4C-B332-478F-AAAD-3000DF9B2823}"/>
          </ac:spMkLst>
        </pc:spChg>
        <pc:spChg chg="add del mod">
          <ac:chgData name="Hoàng Thông Trương" userId="5ee39a359a88c745" providerId="LiveId" clId="{700EC90E-EE2C-418E-A49D-EBDD60FC20E9}" dt="2022-01-09T10:25:43.259" v="601" actId="478"/>
          <ac:spMkLst>
            <pc:docMk/>
            <pc:sldMk cId="495936399" sldId="861"/>
            <ac:spMk id="40" creationId="{5F27959B-8EEC-412E-BDE8-4925B2ADF14E}"/>
          </ac:spMkLst>
        </pc:spChg>
        <pc:spChg chg="add mod">
          <ac:chgData name="Hoàng Thông Trương" userId="5ee39a359a88c745" providerId="LiveId" clId="{700EC90E-EE2C-418E-A49D-EBDD60FC20E9}" dt="2022-01-09T10:25:13.840" v="594"/>
          <ac:spMkLst>
            <pc:docMk/>
            <pc:sldMk cId="495936399" sldId="861"/>
            <ac:spMk id="41" creationId="{2F149222-3667-4FC8-8E0A-B354CAEB96CE}"/>
          </ac:spMkLst>
        </pc:spChg>
        <pc:grpChg chg="add mod">
          <ac:chgData name="Hoàng Thông Trương" userId="5ee39a359a88c745" providerId="LiveId" clId="{700EC90E-EE2C-418E-A49D-EBDD60FC20E9}" dt="2022-01-09T10:24:24.579" v="577" actId="2711"/>
          <ac:grpSpMkLst>
            <pc:docMk/>
            <pc:sldMk cId="495936399" sldId="861"/>
            <ac:grpSpMk id="6" creationId="{76F5AA70-6C52-459A-9576-9FDB82EBE1D0}"/>
          </ac:grpSpMkLst>
        </pc:grpChg>
        <pc:grpChg chg="add mod">
          <ac:chgData name="Hoàng Thông Trương" userId="5ee39a359a88c745" providerId="LiveId" clId="{700EC90E-EE2C-418E-A49D-EBDD60FC20E9}" dt="2022-01-09T10:25:04.761" v="592" actId="1076"/>
          <ac:grpSpMkLst>
            <pc:docMk/>
            <pc:sldMk cId="495936399" sldId="861"/>
            <ac:grpSpMk id="13" creationId="{217FBF48-5F49-4643-9747-4973D970007C}"/>
          </ac:grpSpMkLst>
        </pc:grpChg>
        <pc:picChg chg="mod">
          <ac:chgData name="Hoàng Thông Trương" userId="5ee39a359a88c745" providerId="LiveId" clId="{700EC90E-EE2C-418E-A49D-EBDD60FC20E9}" dt="2022-01-09T10:24:20.763" v="576"/>
          <ac:picMkLst>
            <pc:docMk/>
            <pc:sldMk cId="495936399" sldId="861"/>
            <ac:picMk id="10" creationId="{BF0887F1-67D0-4003-82F5-E3BFA82BCADD}"/>
          </ac:picMkLst>
        </pc:picChg>
      </pc:sldChg>
      <pc:sldMasterChg chg="addSp delSp modSp mod addSldLayout delSldLayout">
        <pc:chgData name="Hoàng Thông Trương" userId="5ee39a359a88c745" providerId="LiveId" clId="{700EC90E-EE2C-418E-A49D-EBDD60FC20E9}" dt="2022-01-09T10:26:23.760" v="632"/>
        <pc:sldMasterMkLst>
          <pc:docMk/>
          <pc:sldMasterMk cId="2296511676" sldId="2147483648"/>
        </pc:sldMasterMkLst>
        <pc:spChg chg="mod modVis">
          <ac:chgData name="Hoàng Thông Trương" userId="5ee39a359a88c745" providerId="LiveId" clId="{700EC90E-EE2C-418E-A49D-EBDD60FC20E9}" dt="2022-01-09T10:26:23.738" v="611"/>
          <ac:spMkLst>
            <pc:docMk/>
            <pc:sldMasterMk cId="2296511676" sldId="2147483648"/>
            <ac:spMk id="3" creationId="{44350033-7AEF-4AB2-8604-AA05B2CC76DD}"/>
          </ac:spMkLst>
        </pc:spChg>
        <pc:spChg chg="mod modVis">
          <ac:chgData name="Hoàng Thông Trương" userId="5ee39a359a88c745" providerId="LiveId" clId="{700EC90E-EE2C-418E-A49D-EBDD60FC20E9}" dt="2022-01-09T10:26:23.738" v="613"/>
          <ac:spMkLst>
            <pc:docMk/>
            <pc:sldMasterMk cId="2296511676" sldId="2147483648"/>
            <ac:spMk id="4" creationId="{3C1D3C3B-77F5-4582-815A-19F06FA43DE4}"/>
          </ac:spMkLst>
        </pc:spChg>
        <pc:spChg chg="mod modVis">
          <ac:chgData name="Hoàng Thông Trương" userId="5ee39a359a88c745" providerId="LiveId" clId="{700EC90E-EE2C-418E-A49D-EBDD60FC20E9}" dt="2022-01-09T10:26:23.740" v="615"/>
          <ac:spMkLst>
            <pc:docMk/>
            <pc:sldMasterMk cId="2296511676" sldId="2147483648"/>
            <ac:spMk id="5" creationId="{F0BECADF-1526-4A01-8403-D95A3401BC8C}"/>
          </ac:spMkLst>
        </pc:spChg>
        <pc:spChg chg="mod modVis">
          <ac:chgData name="Hoàng Thông Trương" userId="5ee39a359a88c745" providerId="LiveId" clId="{700EC90E-EE2C-418E-A49D-EBDD60FC20E9}" dt="2022-01-09T10:26:23.741" v="617"/>
          <ac:spMkLst>
            <pc:docMk/>
            <pc:sldMasterMk cId="2296511676" sldId="2147483648"/>
            <ac:spMk id="6" creationId="{C84C2692-61CA-4535-A53C-5927059D4165}"/>
          </ac:spMkLst>
        </pc:spChg>
        <pc:spChg chg="del mod modVis">
          <ac:chgData name="Hoàng Thông Trương" userId="5ee39a359a88c745" providerId="LiveId" clId="{700EC90E-EE2C-418E-A49D-EBDD60FC20E9}" dt="2022-01-09T10:26:23.737" v="609"/>
          <ac:spMkLst>
            <pc:docMk/>
            <pc:sldMasterMk cId="2296511676" sldId="2147483648"/>
            <ac:spMk id="7" creationId="{C101F8B9-74F4-4F50-A12D-8563263C80E1}"/>
          </ac:spMkLst>
        </pc:spChg>
        <pc:spChg chg="add mod ord">
          <ac:chgData name="Hoàng Thông Trương" userId="5ee39a359a88c745" providerId="LiveId" clId="{700EC90E-EE2C-418E-A49D-EBDD60FC20E9}" dt="2022-01-09T10:26:23.760" v="632"/>
          <ac:spMkLst>
            <pc:docMk/>
            <pc:sldMasterMk cId="2296511676" sldId="2147483648"/>
            <ac:spMk id="8" creationId="{0D29C8AA-A0BF-4D26-88DD-C1D297DABCD6}"/>
          </ac:spMkLst>
        </pc:spChg>
        <pc:sldLayoutChg chg="add del">
          <pc:chgData name="Hoàng Thông Trương" userId="5ee39a359a88c745" providerId="LiveId" clId="{700EC90E-EE2C-418E-A49D-EBDD60FC20E9}" dt="2022-01-09T10:08:46.604" v="201" actId="47"/>
          <pc:sldLayoutMkLst>
            <pc:docMk/>
            <pc:sldMasterMk cId="2296511676" sldId="2147483648"/>
            <pc:sldLayoutMk cId="2480708088" sldId="214748367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FE17A-24BF-4CDE-AE6F-B9F163CBC644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721B3-1159-48E5-BE25-F5BF3DFF20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0201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294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632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6757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700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D2DAF-7A11-4887-8CD5-B116BE4C2387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086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03459-CACB-4D3B-88F0-FB5A9F840D7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7338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D2DAF-7A11-4887-8CD5-B116BE4C238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817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D2DAF-7A11-4887-8CD5-B116BE4C238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573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6134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A9555-B347-4E65-9B80-32C3F751CCB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9356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87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5573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750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0140886-16D6-4CE7-AE6B-4BBC88AC0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49A6F077-79D4-43FC-8B6B-81588D21E5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C034259-8966-452A-9797-2CD5465A0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E106E17-7731-48D2-AF6C-5A2A27CB3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C858D0C-0A24-47C9-8BB6-D50BC793B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46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B9887FE-6EC6-409B-9271-82861C6A8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8D336AB8-8AA5-4793-8CE4-2DAC5F013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FF1F60D-B110-4AEE-A1D7-C4308132E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4290BD0-C295-465C-B91C-CDBAA4E5D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8707A92-D2B5-4EDE-A2BB-3ECE49A46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45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4A4A11F6-D270-4A01-93CF-BC7DB61409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9C5997D8-27E6-4BA8-AEDC-494BE1355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33ADB40E-A984-468D-9C9F-9EDE0CD54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31FAAB2-38B1-46E4-AA44-AEE16935D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6D2D0717-CAB9-4126-B4E0-03F411ABC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403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708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631CD20-E7C2-4853-A139-7425A1762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F6B00C73-CC22-41DC-A67B-B5CA2AC90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C5B5F78-8E5F-4A3B-B4A7-F1B3D4EE8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487B3F1A-B643-45EA-9B17-3B42953E3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9E1A47E-0994-4A54-83CA-A34BDE95A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73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C6B56BC-F413-4227-8F68-A67C8B21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E55C3F9B-600C-4DA8-8D46-FE53A1033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DA25984-BAAD-4B40-80CD-79693F236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A734B75-66D5-438C-8088-41BC57DE0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C5FBA6B-849B-42E7-9909-71C5D2016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380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FC41501-B044-4263-915C-DB8B53DAD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5D1B24D5-A1DF-4824-98E4-2E53ACBB0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4488DD81-80E0-441D-9F22-4A043BC44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F38B16DE-D79A-4016-A785-30A4DA129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04691963-4BEF-41BD-B156-6D9A294E6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C558CA53-6D34-42D2-8D9B-D1B012B6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263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E3D6CEC-8AB6-4A4E-B060-D6C05F74C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335737D4-BAB0-4F8B-A77A-7D45FB7B1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620C468A-C597-4E47-9F11-9EF9DE376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1913F88E-970C-40D4-9107-E1278D8CC1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07173C96-A81C-43A6-AAD6-727BA3EAF4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E809B861-0B86-4773-AA2A-D7759CF38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93BEF29D-E682-4981-ADA2-313A2F6F1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592223AA-E601-48A7-97D2-E454A9366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56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1A18BFF-D73F-4CBF-863E-E77989FD2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627EBE8F-B0BD-4838-80D4-9BC9ECCB1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F8FEEFD5-ED6C-4EE4-BC5B-5AE2B3712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6ADA0927-B539-4EAA-8007-E82224AB8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985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59FC6B47-034E-4417-BF08-A220EA004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30FB86E1-D13C-48AD-9D44-7D36BF504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197C5C53-74DB-4C3B-8787-42359218B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136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EE67FA1-FFE0-4386-B7E9-E8B3C9DD2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5B223EB0-7036-4966-B44A-6DED1BD5C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A9DD03DD-E0C5-48CE-B26B-2B154549C2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E1BCF111-B95F-42B6-864F-EE37D1546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50224362-0D17-4C45-AABF-96992C9D1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AB378DB3-E73A-43BA-A8E8-286DA5688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087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E15D756-70A9-4460-B58E-394915124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E746246E-4935-404A-A11A-87D7EE54F3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3DF37F37-DBFB-4A6D-89AA-D53A4D3FDF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769102CA-529A-4963-9951-0CA17B659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D27CCF3C-0782-4D3F-AC01-27B355FA5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98C6AC77-9484-43C8-825D-AD12F253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392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="" xmlns:a16="http://schemas.microsoft.com/office/drawing/2014/main" id="{0D29C8AA-A0BF-4D26-88DD-C1D297DABCD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5E0DFD09-60D8-4A08-9847-68DF770CB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44350033-7AEF-4AB2-8604-AA05B2CC7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3C1D3C3B-77F5-4582-815A-19F06FA43D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7D6EB-F602-474E-A3DF-BA986835DDBD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0BECADF-1526-4A01-8403-D95A3401B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84C2692-61CA-4535-A53C-5927059D41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651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6F1EC77E-21EF-42B1-9262-165B5B7D9D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969"/>
            <a:ext cx="2998720" cy="4007210"/>
          </a:xfrm>
          <a:prstGeom prst="rect">
            <a:avLst/>
          </a:prstGeom>
        </p:spPr>
      </p:pic>
      <p:cxnSp>
        <p:nvCxnSpPr>
          <p:cNvPr id="86" name="直接连接符 85"/>
          <p:cNvCxnSpPr/>
          <p:nvPr/>
        </p:nvCxnSpPr>
        <p:spPr>
          <a:xfrm flipV="1">
            <a:off x="1721919" y="-155107"/>
            <a:ext cx="1940460" cy="4069002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 flipV="1">
            <a:off x="1322600" y="-992747"/>
            <a:ext cx="2483886" cy="5208525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V="1">
            <a:off x="-1984239" y="3304448"/>
            <a:ext cx="3799983" cy="7968286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图片 39">
            <a:extLst>
              <a:ext uri="{FF2B5EF4-FFF2-40B4-BE49-F238E27FC236}">
                <a16:creationId xmlns="" xmlns:a16="http://schemas.microsoft.com/office/drawing/2014/main" id="{F8F13E00-D14E-4868-BABD-A2743D1FE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3999" y="417836"/>
            <a:ext cx="6858000" cy="6858000"/>
          </a:xfrm>
          <a:custGeom>
            <a:avLst/>
            <a:gdLst>
              <a:gd name="connsiteX0" fmla="*/ 3273393 w 6858000"/>
              <a:gd name="connsiteY0" fmla="*/ 1674200 h 6858000"/>
              <a:gd name="connsiteX1" fmla="*/ 1043767 w 6858000"/>
              <a:gd name="connsiteY1" fmla="*/ 3455242 h 6858000"/>
              <a:gd name="connsiteX2" fmla="*/ 1020031 w 6858000"/>
              <a:gd name="connsiteY2" fmla="*/ 3607670 h 6858000"/>
              <a:gd name="connsiteX3" fmla="*/ 1002422 w 6858000"/>
              <a:gd name="connsiteY3" fmla="*/ 3608797 h 6858000"/>
              <a:gd name="connsiteX4" fmla="*/ 665019 w 6858000"/>
              <a:gd name="connsiteY4" fmla="*/ 3871816 h 6858000"/>
              <a:gd name="connsiteX5" fmla="*/ 1002422 w 6858000"/>
              <a:gd name="connsiteY5" fmla="*/ 4134835 h 6858000"/>
              <a:gd name="connsiteX6" fmla="*/ 1009661 w 6858000"/>
              <a:gd name="connsiteY6" fmla="*/ 4135299 h 6858000"/>
              <a:gd name="connsiteX7" fmla="*/ 1043767 w 6858000"/>
              <a:gd name="connsiteY7" fmla="*/ 4354322 h 6858000"/>
              <a:gd name="connsiteX8" fmla="*/ 3273393 w 6858000"/>
              <a:gd name="connsiteY8" fmla="*/ 6135364 h 6858000"/>
              <a:gd name="connsiteX9" fmla="*/ 5549257 w 6858000"/>
              <a:gd name="connsiteY9" fmla="*/ 3904782 h 6858000"/>
              <a:gd name="connsiteX10" fmla="*/ 3273393 w 6858000"/>
              <a:gd name="connsiteY10" fmla="*/ 1674200 h 6858000"/>
              <a:gd name="connsiteX11" fmla="*/ 0 w 6858000"/>
              <a:gd name="connsiteY11" fmla="*/ 0 h 6858000"/>
              <a:gd name="connsiteX12" fmla="*/ 6858000 w 6858000"/>
              <a:gd name="connsiteY12" fmla="*/ 0 h 6858000"/>
              <a:gd name="connsiteX13" fmla="*/ 6858000 w 6858000"/>
              <a:gd name="connsiteY13" fmla="*/ 6858000 h 6858000"/>
              <a:gd name="connsiteX14" fmla="*/ 0 w 6858000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58000" h="6858000">
                <a:moveTo>
                  <a:pt x="3273393" y="1674200"/>
                </a:moveTo>
                <a:cubicBezTo>
                  <a:pt x="2173584" y="1674200"/>
                  <a:pt x="1255983" y="2438804"/>
                  <a:pt x="1043767" y="3455242"/>
                </a:cubicBezTo>
                <a:lnTo>
                  <a:pt x="1020031" y="3607670"/>
                </a:lnTo>
                <a:lnTo>
                  <a:pt x="1002422" y="3608797"/>
                </a:lnTo>
                <a:cubicBezTo>
                  <a:pt x="809866" y="3633832"/>
                  <a:pt x="665019" y="3742076"/>
                  <a:pt x="665019" y="3871816"/>
                </a:cubicBezTo>
                <a:cubicBezTo>
                  <a:pt x="665019" y="4001556"/>
                  <a:pt x="809866" y="4109801"/>
                  <a:pt x="1002422" y="4134835"/>
                </a:cubicBezTo>
                <a:lnTo>
                  <a:pt x="1009661" y="4135299"/>
                </a:lnTo>
                <a:lnTo>
                  <a:pt x="1043767" y="4354322"/>
                </a:lnTo>
                <a:cubicBezTo>
                  <a:pt x="1255983" y="5370761"/>
                  <a:pt x="2173584" y="6135364"/>
                  <a:pt x="3273393" y="6135364"/>
                </a:cubicBezTo>
                <a:cubicBezTo>
                  <a:pt x="4530318" y="6135364"/>
                  <a:pt x="5549257" y="5136698"/>
                  <a:pt x="5549257" y="3904782"/>
                </a:cubicBezTo>
                <a:cubicBezTo>
                  <a:pt x="5549257" y="2672866"/>
                  <a:pt x="4530318" y="1674200"/>
                  <a:pt x="3273393" y="1674200"/>
                </a:cubicBezTo>
                <a:close/>
                <a:moveTo>
                  <a:pt x="0" y="0"/>
                </a:moveTo>
                <a:lnTo>
                  <a:pt x="6858000" y="0"/>
                </a:lnTo>
                <a:lnTo>
                  <a:pt x="6858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3B326630-0688-4763-AAB7-3D7E0C5C67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80" y="928255"/>
            <a:ext cx="3709291" cy="3629869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="" xmlns:a16="http://schemas.microsoft.com/office/drawing/2014/main" id="{8C7738E6-0CB6-45BA-A115-E3DEF443A0AD}"/>
              </a:ext>
            </a:extLst>
          </p:cNvPr>
          <p:cNvSpPr txBox="1"/>
          <p:nvPr/>
        </p:nvSpPr>
        <p:spPr>
          <a:xfrm>
            <a:off x="7261519" y="2979795"/>
            <a:ext cx="3208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>
                <a:solidFill>
                  <a:schemeClr val="accent3"/>
                </a:solidFill>
                <a:latin typeface="#9Slide02 Tieu de rat dai 01" panose="02000000000000000000" pitchFamily="2" charset="0"/>
                <a:ea typeface="#9Slide02 Tieu de rat dai 01" panose="02000000000000000000" pitchFamily="2" charset="0"/>
              </a:rPr>
              <a:t>KHỞI ĐỘNG</a:t>
            </a:r>
            <a:endParaRPr lang="zh-CN" altLang="en-US" sz="6000" b="1" dirty="0">
              <a:solidFill>
                <a:schemeClr val="accent3"/>
              </a:solidFill>
              <a:latin typeface="#9Slide02 Tieu de rat dai 01" panose="020000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="" xmlns:a16="http://schemas.microsoft.com/office/drawing/2014/main" id="{AD4BE89D-F59F-4B32-B97A-82B28928F82A}"/>
              </a:ext>
            </a:extLst>
          </p:cNvPr>
          <p:cNvSpPr txBox="1"/>
          <p:nvPr/>
        </p:nvSpPr>
        <p:spPr>
          <a:xfrm>
            <a:off x="1206834" y="2502742"/>
            <a:ext cx="3208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6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56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2111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CF67354-C58B-40B7-95A1-5CD7A265CAA1}"/>
              </a:ext>
            </a:extLst>
          </p:cNvPr>
          <p:cNvSpPr txBox="1"/>
          <p:nvPr/>
        </p:nvSpPr>
        <p:spPr>
          <a:xfrm>
            <a:off x="302134" y="934923"/>
            <a:ext cx="11478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diện tích của mảnh đất có kích thước theo hình vẽ bên dưới: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="" xmlns:a16="http://schemas.microsoft.com/office/drawing/2014/main" id="{51955662-6CE7-4978-A95D-9F567473CFFC}"/>
              </a:ext>
            </a:extLst>
          </p:cNvPr>
          <p:cNvSpPr txBox="1">
            <a:spLocks/>
          </p:cNvSpPr>
          <p:nvPr/>
        </p:nvSpPr>
        <p:spPr>
          <a:xfrm>
            <a:off x="6425415" y="1426904"/>
            <a:ext cx="5716570" cy="45259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b) Tính: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Độ dài cạnh DC là:  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         25 + 20 + 25 = 70 (m)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Diện tích hình chữ nhật ABCD là: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         70 x 40,1 = 2807 (m</a:t>
            </a:r>
            <a:r>
              <a:rPr lang="en-US" sz="2400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Diện tích của hai hình vuông EGHK và MNPQ là: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          20 x 20 x 2 = 800 (m</a:t>
            </a:r>
            <a:r>
              <a:rPr lang="en-US" sz="2400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Diện tích mảnh đất là: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          2807 + 800 = 3607 (m</a:t>
            </a:r>
            <a:r>
              <a:rPr lang="en-US" sz="2400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                    Đáp số: 3607 m</a:t>
            </a:r>
            <a:r>
              <a:rPr lang="en-US" sz="2400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5D778BF5-E518-4832-972F-D28608A29D68}"/>
              </a:ext>
            </a:extLst>
          </p:cNvPr>
          <p:cNvSpPr txBox="1"/>
          <p:nvPr/>
        </p:nvSpPr>
        <p:spPr>
          <a:xfrm>
            <a:off x="3803352" y="5474949"/>
            <a:ext cx="2622063" cy="36933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 = DM + MN + NC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C780BCF7-259B-4602-9CDE-13E6E7DA09DA}"/>
              </a:ext>
            </a:extLst>
          </p:cNvPr>
          <p:cNvSpPr txBox="1"/>
          <p:nvPr/>
        </p:nvSpPr>
        <p:spPr>
          <a:xfrm>
            <a:off x="3803351" y="6006749"/>
            <a:ext cx="2622063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 = QP = 20 m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A23DC5C2-6663-49AD-A2CA-E2A250AAE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45" y="1439925"/>
            <a:ext cx="5809992" cy="512108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21E7FE76-DDD9-49B9-B5D7-AC589A69712A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10" name="矩形 37">
              <a:extLst>
                <a:ext uri="{FF2B5EF4-FFF2-40B4-BE49-F238E27FC236}">
                  <a16:creationId xmlns="" xmlns:a16="http://schemas.microsoft.com/office/drawing/2014/main" id="{3B0D4E44-70B7-4ABA-82E1-E1A293FD0B2D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11" name="矩形 38">
              <a:extLst>
                <a:ext uri="{FF2B5EF4-FFF2-40B4-BE49-F238E27FC236}">
                  <a16:creationId xmlns="" xmlns:a16="http://schemas.microsoft.com/office/drawing/2014/main" id="{9B4BE325-D147-4986-AFBE-5319EC3604B4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12" name="矩形 46">
              <a:extLst>
                <a:ext uri="{FF2B5EF4-FFF2-40B4-BE49-F238E27FC236}">
                  <a16:creationId xmlns="" xmlns:a16="http://schemas.microsoft.com/office/drawing/2014/main" id="{4D2DA827-2BBA-4430-A3C8-077DBE96DB93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13" name="图片 47">
              <a:extLst>
                <a:ext uri="{FF2B5EF4-FFF2-40B4-BE49-F238E27FC236}">
                  <a16:creationId xmlns="" xmlns:a16="http://schemas.microsoft.com/office/drawing/2014/main" id="{18ECDBF9-295E-43FD-A70C-C81393E1EA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E95A980-CDFC-41EE-8071-401768C86DB1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203456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47">
            <a:extLst>
              <a:ext uri="{FF2B5EF4-FFF2-40B4-BE49-F238E27FC236}">
                <a16:creationId xmlns="" xmlns:a16="http://schemas.microsoft.com/office/drawing/2014/main" id="{A0562CC9-9B12-4A6B-BD68-158B18867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9810" y="3039360"/>
            <a:ext cx="1477108" cy="2230839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Rectangle 46">
            <a:extLst>
              <a:ext uri="{FF2B5EF4-FFF2-40B4-BE49-F238E27FC236}">
                <a16:creationId xmlns="" xmlns:a16="http://schemas.microsoft.com/office/drawing/2014/main" id="{FB6274DC-54ED-4BD8-83EF-652525B66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1956" y="3050900"/>
            <a:ext cx="1455653" cy="2255557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" name="Rectangle 26">
            <a:extLst>
              <a:ext uri="{FF2B5EF4-FFF2-40B4-BE49-F238E27FC236}">
                <a16:creationId xmlns="" xmlns:a16="http://schemas.microsoft.com/office/drawing/2014/main" id="{99E0EEEC-A543-43B3-8924-3F1EC9ABA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521" y="3107949"/>
            <a:ext cx="3843857" cy="2236304"/>
          </a:xfrm>
          <a:prstGeom prst="rect">
            <a:avLst/>
          </a:prstGeom>
          <a:solidFill>
            <a:srgbClr val="00FF00"/>
          </a:solidFill>
          <a:ln w="9525" algn="ctr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3F76B54-BFE8-4E7D-BA1B-A181A50FF129}"/>
              </a:ext>
            </a:extLst>
          </p:cNvPr>
          <p:cNvSpPr txBox="1"/>
          <p:nvPr/>
        </p:nvSpPr>
        <p:spPr>
          <a:xfrm>
            <a:off x="287522" y="908169"/>
            <a:ext cx="11478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diện tích của mảnh đất có kích thước theo hình vẽ bên dưới: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="" xmlns:a16="http://schemas.microsoft.com/office/drawing/2014/main" id="{0EA3160E-6DFD-4475-82AB-1EBBBF7B3052}"/>
              </a:ext>
            </a:extLst>
          </p:cNvPr>
          <p:cNvCxnSpPr/>
          <p:nvPr/>
        </p:nvCxnSpPr>
        <p:spPr>
          <a:xfrm>
            <a:off x="6165130" y="1583703"/>
            <a:ext cx="0" cy="48359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 29">
            <a:extLst>
              <a:ext uri="{FF2B5EF4-FFF2-40B4-BE49-F238E27FC236}">
                <a16:creationId xmlns="" xmlns:a16="http://schemas.microsoft.com/office/drawing/2014/main" id="{E35FCC69-1C35-4FA4-A994-958E4D397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9258" y="2147884"/>
            <a:ext cx="887730" cy="974417"/>
          </a:xfrm>
          <a:prstGeom prst="rect">
            <a:avLst/>
          </a:prstGeom>
          <a:solidFill>
            <a:srgbClr val="FF9933"/>
          </a:solidFill>
          <a:ln w="9525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" name="Rectangle 30">
            <a:extLst>
              <a:ext uri="{FF2B5EF4-FFF2-40B4-BE49-F238E27FC236}">
                <a16:creationId xmlns="" xmlns:a16="http://schemas.microsoft.com/office/drawing/2014/main" id="{64C5E653-8C80-4709-8342-3C5205E4B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1957" y="5333117"/>
            <a:ext cx="909501" cy="971051"/>
          </a:xfrm>
          <a:prstGeom prst="rect">
            <a:avLst/>
          </a:prstGeom>
          <a:solidFill>
            <a:srgbClr val="FF9933"/>
          </a:solidFill>
          <a:ln w="9525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" name="Rectangle 45">
            <a:extLst>
              <a:ext uri="{FF2B5EF4-FFF2-40B4-BE49-F238E27FC236}">
                <a16:creationId xmlns="" xmlns:a16="http://schemas.microsoft.com/office/drawing/2014/main" id="{733CFAF2-39C9-4083-8615-34851AA29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1995" y="2092588"/>
            <a:ext cx="896679" cy="4178891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="" xmlns:a16="http://schemas.microsoft.com/office/drawing/2014/main" id="{4165D9A1-37CD-40D4-8967-6D6C9A7F831B}"/>
              </a:ext>
            </a:extLst>
          </p:cNvPr>
          <p:cNvGrpSpPr/>
          <p:nvPr/>
        </p:nvGrpSpPr>
        <p:grpSpPr>
          <a:xfrm>
            <a:off x="474347" y="1632804"/>
            <a:ext cx="5449614" cy="4702691"/>
            <a:chOff x="474347" y="1632804"/>
            <a:chExt cx="5449614" cy="4702691"/>
          </a:xfrm>
        </p:grpSpPr>
        <p:sp>
          <p:nvSpPr>
            <p:cNvPr id="76" name="Text Box 31">
              <a:extLst>
                <a:ext uri="{FF2B5EF4-FFF2-40B4-BE49-F238E27FC236}">
                  <a16:creationId xmlns="" xmlns:a16="http://schemas.microsoft.com/office/drawing/2014/main" id="{CD54E96B-EA90-42E2-86BA-65055C80E6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961" y="4846944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25 m</a:t>
              </a:r>
            </a:p>
          </p:txBody>
        </p:sp>
        <p:sp>
          <p:nvSpPr>
            <p:cNvPr id="77" name="Text Box 31">
              <a:extLst>
                <a:ext uri="{FF2B5EF4-FFF2-40B4-BE49-F238E27FC236}">
                  <a16:creationId xmlns="" xmlns:a16="http://schemas.microsoft.com/office/drawing/2014/main" id="{88970E0A-CAF9-461F-ABF8-28B23622FE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5753" y="4839061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25 m</a:t>
              </a:r>
            </a:p>
          </p:txBody>
        </p:sp>
        <p:sp>
          <p:nvSpPr>
            <p:cNvPr id="78" name="Line 17">
              <a:extLst>
                <a:ext uri="{FF2B5EF4-FFF2-40B4-BE49-F238E27FC236}">
                  <a16:creationId xmlns="" xmlns:a16="http://schemas.microsoft.com/office/drawing/2014/main" id="{9AF6B8EE-6A6D-46E7-BFAC-D93AC1551D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51451" y="6320584"/>
              <a:ext cx="896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="" xmlns:a16="http://schemas.microsoft.com/office/drawing/2014/main" id="{8BBD5BEB-3A2B-4717-8AFA-8943BEEBE000}"/>
                </a:ext>
              </a:extLst>
            </p:cNvPr>
            <p:cNvGrpSpPr/>
            <p:nvPr/>
          </p:nvGrpSpPr>
          <p:grpSpPr>
            <a:xfrm>
              <a:off x="474347" y="1632804"/>
              <a:ext cx="5449614" cy="4702691"/>
              <a:chOff x="474347" y="1632804"/>
              <a:chExt cx="5449614" cy="4702691"/>
            </a:xfrm>
          </p:grpSpPr>
          <p:sp>
            <p:nvSpPr>
              <p:cNvPr id="80" name="Text Box 31">
                <a:extLst>
                  <a:ext uri="{FF2B5EF4-FFF2-40B4-BE49-F238E27FC236}">
                    <a16:creationId xmlns="" xmlns:a16="http://schemas.microsoft.com/office/drawing/2014/main" id="{C09D391E-FFDA-47AA-BE26-9C234C7E48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0253" y="2328025"/>
                <a:ext cx="9906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 b="1"/>
                  <a:t>20 m</a:t>
                </a:r>
              </a:p>
            </p:txBody>
          </p:sp>
          <p:grpSp>
            <p:nvGrpSpPr>
              <p:cNvPr id="81" name="Group 80">
                <a:extLst>
                  <a:ext uri="{FF2B5EF4-FFF2-40B4-BE49-F238E27FC236}">
                    <a16:creationId xmlns="" xmlns:a16="http://schemas.microsoft.com/office/drawing/2014/main" id="{AD605B79-EB40-40DE-97B6-2B00B5CAE421}"/>
                  </a:ext>
                </a:extLst>
              </p:cNvPr>
              <p:cNvGrpSpPr/>
              <p:nvPr/>
            </p:nvGrpSpPr>
            <p:grpSpPr>
              <a:xfrm>
                <a:off x="474347" y="1632804"/>
                <a:ext cx="5449614" cy="4702691"/>
                <a:chOff x="474347" y="1632804"/>
                <a:chExt cx="5449614" cy="4702691"/>
              </a:xfrm>
            </p:grpSpPr>
            <p:sp>
              <p:nvSpPr>
                <p:cNvPr id="83" name="Text Box 31">
                  <a:extLst>
                    <a:ext uri="{FF2B5EF4-FFF2-40B4-BE49-F238E27FC236}">
                      <a16:creationId xmlns="" xmlns:a16="http://schemas.microsoft.com/office/drawing/2014/main" id="{09959347-C84A-4CCE-97DB-3AC4A7E5F47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89147" y="4155832"/>
                  <a:ext cx="1334814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400" b="1"/>
                    <a:t>40,1 m</a:t>
                  </a:r>
                </a:p>
              </p:txBody>
            </p:sp>
            <p:grpSp>
              <p:nvGrpSpPr>
                <p:cNvPr id="84" name="Group 83">
                  <a:extLst>
                    <a:ext uri="{FF2B5EF4-FFF2-40B4-BE49-F238E27FC236}">
                      <a16:creationId xmlns="" xmlns:a16="http://schemas.microsoft.com/office/drawing/2014/main" id="{6AA747D5-8C65-4002-BF41-00BF8239F377}"/>
                    </a:ext>
                  </a:extLst>
                </p:cNvPr>
                <p:cNvGrpSpPr/>
                <p:nvPr/>
              </p:nvGrpSpPr>
              <p:grpSpPr>
                <a:xfrm>
                  <a:off x="474347" y="1632804"/>
                  <a:ext cx="3864219" cy="4702691"/>
                  <a:chOff x="474347" y="1632804"/>
                  <a:chExt cx="3864219" cy="4702691"/>
                </a:xfrm>
              </p:grpSpPr>
              <p:grpSp>
                <p:nvGrpSpPr>
                  <p:cNvPr id="85" name="Group 8">
                    <a:extLst>
                      <a:ext uri="{FF2B5EF4-FFF2-40B4-BE49-F238E27FC236}">
                        <a16:creationId xmlns="" xmlns:a16="http://schemas.microsoft.com/office/drawing/2014/main" id="{7CFE7986-A2AB-40FC-AE36-BE7DF0A2D99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347" y="2134972"/>
                    <a:ext cx="3864219" cy="4200523"/>
                    <a:chOff x="2880" y="442"/>
                    <a:chExt cx="1758" cy="2254"/>
                  </a:xfrm>
                </p:grpSpPr>
                <p:grpSp>
                  <p:nvGrpSpPr>
                    <p:cNvPr id="87" name="Group 9">
                      <a:extLst>
                        <a:ext uri="{FF2B5EF4-FFF2-40B4-BE49-F238E27FC236}">
                          <a16:creationId xmlns="" xmlns:a16="http://schemas.microsoft.com/office/drawing/2014/main" id="{CD51A2B3-AADA-4B98-982D-A989AA6DF9E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0" y="442"/>
                      <a:ext cx="1758" cy="2254"/>
                      <a:chOff x="2880" y="442"/>
                      <a:chExt cx="1758" cy="2254"/>
                    </a:xfrm>
                  </p:grpSpPr>
                  <p:sp>
                    <p:nvSpPr>
                      <p:cNvPr id="89" name="Line 13">
                        <a:extLst>
                          <a:ext uri="{FF2B5EF4-FFF2-40B4-BE49-F238E27FC236}">
                            <a16:creationId xmlns="" xmlns:a16="http://schemas.microsoft.com/office/drawing/2014/main" id="{DED4BA42-A745-4776-A58D-EF2F6572E23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0" y="960"/>
                        <a:ext cx="678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0" name="Line 14">
                        <a:extLst>
                          <a:ext uri="{FF2B5EF4-FFF2-40B4-BE49-F238E27FC236}">
                            <a16:creationId xmlns="" xmlns:a16="http://schemas.microsoft.com/office/drawing/2014/main" id="{289FF2BC-1F5D-4558-9971-660902AB74A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38" y="960"/>
                        <a:ext cx="0" cy="120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1" name="Line 15">
                        <a:extLst>
                          <a:ext uri="{FF2B5EF4-FFF2-40B4-BE49-F238E27FC236}">
                            <a16:creationId xmlns="" xmlns:a16="http://schemas.microsoft.com/office/drawing/2014/main" id="{A8749C7C-271D-449D-A8C6-4118F355C82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960" y="21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2" name="Line 16">
                        <a:extLst>
                          <a:ext uri="{FF2B5EF4-FFF2-40B4-BE49-F238E27FC236}">
                            <a16:creationId xmlns="" xmlns:a16="http://schemas.microsoft.com/office/drawing/2014/main" id="{67601231-7C54-4401-8D8E-0FBEA8081F7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6" y="2168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3" name="Line 17">
                        <a:extLst>
                          <a:ext uri="{FF2B5EF4-FFF2-40B4-BE49-F238E27FC236}">
                            <a16:creationId xmlns="" xmlns:a16="http://schemas.microsoft.com/office/drawing/2014/main" id="{19556B03-4AC1-4DE4-BD4E-C7715EDF4E5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1" y="2160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4" name="Line 18">
                        <a:extLst>
                          <a:ext uri="{FF2B5EF4-FFF2-40B4-BE49-F238E27FC236}">
                            <a16:creationId xmlns="" xmlns:a16="http://schemas.microsoft.com/office/drawing/2014/main" id="{5ECF356B-90FC-4079-B7A5-D5743DD223A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21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5" name="Line 20">
                        <a:extLst>
                          <a:ext uri="{FF2B5EF4-FFF2-40B4-BE49-F238E27FC236}">
                            <a16:creationId xmlns="" xmlns:a16="http://schemas.microsoft.com/office/drawing/2014/main" id="{488D6192-A620-44E5-93F6-B84C651560B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9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6" name="Line 17">
                        <a:extLst>
                          <a:ext uri="{FF2B5EF4-FFF2-40B4-BE49-F238E27FC236}">
                            <a16:creationId xmlns="" xmlns:a16="http://schemas.microsoft.com/office/drawing/2014/main" id="{54FFC2C7-DCAC-4898-A393-7E4D647E689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0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7" name="Line 16">
                        <a:extLst>
                          <a:ext uri="{FF2B5EF4-FFF2-40B4-BE49-F238E27FC236}">
                            <a16:creationId xmlns="" xmlns:a16="http://schemas.microsoft.com/office/drawing/2014/main" id="{CB55C570-A4B9-4D76-9B3B-3C54291161D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0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88" name="Line 21">
                      <a:extLst>
                        <a:ext uri="{FF2B5EF4-FFF2-40B4-BE49-F238E27FC236}">
                          <a16:creationId xmlns="" xmlns:a16="http://schemas.microsoft.com/office/drawing/2014/main" id="{AB3D4FD9-B346-475A-A0B2-018AD906BD2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880" y="960"/>
                      <a:ext cx="0" cy="120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86" name="Text Box 31">
                    <a:extLst>
                      <a:ext uri="{FF2B5EF4-FFF2-40B4-BE49-F238E27FC236}">
                        <a16:creationId xmlns="" xmlns:a16="http://schemas.microsoft.com/office/drawing/2014/main" id="{B20C4B40-8728-4E6F-A791-CF265770208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99661" y="1632804"/>
                    <a:ext cx="99060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2400" b="1"/>
                      <a:t>20 m</a:t>
                    </a:r>
                  </a:p>
                </p:txBody>
              </p:sp>
            </p:grpSp>
          </p:grpSp>
          <p:sp>
            <p:nvSpPr>
              <p:cNvPr id="82" name="Line 17">
                <a:extLst>
                  <a:ext uri="{FF2B5EF4-FFF2-40B4-BE49-F238E27FC236}">
                    <a16:creationId xmlns="" xmlns:a16="http://schemas.microsoft.com/office/drawing/2014/main" id="{713CFAC9-6434-4DD3-8972-BF35A3C9DE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64778" y="2138330"/>
                <a:ext cx="8966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50" name="Group 149">
            <a:extLst>
              <a:ext uri="{FF2B5EF4-FFF2-40B4-BE49-F238E27FC236}">
                <a16:creationId xmlns="" xmlns:a16="http://schemas.microsoft.com/office/drawing/2014/main" id="{9B75C1ED-041F-4C2D-91A5-A2C5D234E2FE}"/>
              </a:ext>
            </a:extLst>
          </p:cNvPr>
          <p:cNvGrpSpPr/>
          <p:nvPr/>
        </p:nvGrpSpPr>
        <p:grpSpPr>
          <a:xfrm>
            <a:off x="6892699" y="1583703"/>
            <a:ext cx="5449614" cy="4702691"/>
            <a:chOff x="474347" y="1632804"/>
            <a:chExt cx="5449614" cy="4702691"/>
          </a:xfrm>
        </p:grpSpPr>
        <p:sp>
          <p:nvSpPr>
            <p:cNvPr id="151" name="Text Box 31">
              <a:extLst>
                <a:ext uri="{FF2B5EF4-FFF2-40B4-BE49-F238E27FC236}">
                  <a16:creationId xmlns="" xmlns:a16="http://schemas.microsoft.com/office/drawing/2014/main" id="{B6C80176-8500-483C-BEA8-085C613D63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961" y="4846944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25 m</a:t>
              </a:r>
            </a:p>
          </p:txBody>
        </p:sp>
        <p:sp>
          <p:nvSpPr>
            <p:cNvPr id="152" name="Text Box 31">
              <a:extLst>
                <a:ext uri="{FF2B5EF4-FFF2-40B4-BE49-F238E27FC236}">
                  <a16:creationId xmlns="" xmlns:a16="http://schemas.microsoft.com/office/drawing/2014/main" id="{1A65035A-82F0-4FF7-B6DE-C4985337AB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5753" y="4839061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25 m</a:t>
              </a:r>
            </a:p>
          </p:txBody>
        </p:sp>
        <p:sp>
          <p:nvSpPr>
            <p:cNvPr id="153" name="Line 17">
              <a:extLst>
                <a:ext uri="{FF2B5EF4-FFF2-40B4-BE49-F238E27FC236}">
                  <a16:creationId xmlns="" xmlns:a16="http://schemas.microsoft.com/office/drawing/2014/main" id="{220B9740-4C9E-43D5-8D9C-D2F338AB1E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51451" y="6320584"/>
              <a:ext cx="896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4" name="Group 153">
              <a:extLst>
                <a:ext uri="{FF2B5EF4-FFF2-40B4-BE49-F238E27FC236}">
                  <a16:creationId xmlns="" xmlns:a16="http://schemas.microsoft.com/office/drawing/2014/main" id="{81C50EE9-F118-42FD-B83C-8869FDA3C366}"/>
                </a:ext>
              </a:extLst>
            </p:cNvPr>
            <p:cNvGrpSpPr/>
            <p:nvPr/>
          </p:nvGrpSpPr>
          <p:grpSpPr>
            <a:xfrm>
              <a:off x="474347" y="1632804"/>
              <a:ext cx="5449614" cy="4702691"/>
              <a:chOff x="474347" y="1632804"/>
              <a:chExt cx="5449614" cy="4702691"/>
            </a:xfrm>
          </p:grpSpPr>
          <p:sp>
            <p:nvSpPr>
              <p:cNvPr id="155" name="Text Box 31">
                <a:extLst>
                  <a:ext uri="{FF2B5EF4-FFF2-40B4-BE49-F238E27FC236}">
                    <a16:creationId xmlns="" xmlns:a16="http://schemas.microsoft.com/office/drawing/2014/main" id="{B0EE008A-2AA0-4F04-8D39-A50949B0BD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0253" y="2328025"/>
                <a:ext cx="9906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 b="1"/>
                  <a:t>20 m</a:t>
                </a:r>
              </a:p>
            </p:txBody>
          </p:sp>
          <p:grpSp>
            <p:nvGrpSpPr>
              <p:cNvPr id="156" name="Group 155">
                <a:extLst>
                  <a:ext uri="{FF2B5EF4-FFF2-40B4-BE49-F238E27FC236}">
                    <a16:creationId xmlns="" xmlns:a16="http://schemas.microsoft.com/office/drawing/2014/main" id="{FEAB882F-C3B8-4F36-A541-0855BAE00CE2}"/>
                  </a:ext>
                </a:extLst>
              </p:cNvPr>
              <p:cNvGrpSpPr/>
              <p:nvPr/>
            </p:nvGrpSpPr>
            <p:grpSpPr>
              <a:xfrm>
                <a:off x="474347" y="1632804"/>
                <a:ext cx="5449614" cy="4702691"/>
                <a:chOff x="474347" y="1632804"/>
                <a:chExt cx="5449614" cy="4702691"/>
              </a:xfrm>
            </p:grpSpPr>
            <p:sp>
              <p:nvSpPr>
                <p:cNvPr id="158" name="Text Box 31">
                  <a:extLst>
                    <a:ext uri="{FF2B5EF4-FFF2-40B4-BE49-F238E27FC236}">
                      <a16:creationId xmlns="" xmlns:a16="http://schemas.microsoft.com/office/drawing/2014/main" id="{906C889C-2ECF-4D8C-9C8B-716B2A4C401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89147" y="4155832"/>
                  <a:ext cx="1334814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400" b="1"/>
                    <a:t>40,1 m</a:t>
                  </a:r>
                </a:p>
              </p:txBody>
            </p:sp>
            <p:grpSp>
              <p:nvGrpSpPr>
                <p:cNvPr id="159" name="Group 158">
                  <a:extLst>
                    <a:ext uri="{FF2B5EF4-FFF2-40B4-BE49-F238E27FC236}">
                      <a16:creationId xmlns="" xmlns:a16="http://schemas.microsoft.com/office/drawing/2014/main" id="{82F9D16C-72D9-43A5-A03E-35ACC2B1FDFB}"/>
                    </a:ext>
                  </a:extLst>
                </p:cNvPr>
                <p:cNvGrpSpPr/>
                <p:nvPr/>
              </p:nvGrpSpPr>
              <p:grpSpPr>
                <a:xfrm>
                  <a:off x="474347" y="1632804"/>
                  <a:ext cx="3864219" cy="4702691"/>
                  <a:chOff x="474347" y="1632804"/>
                  <a:chExt cx="3864219" cy="4702691"/>
                </a:xfrm>
              </p:grpSpPr>
              <p:grpSp>
                <p:nvGrpSpPr>
                  <p:cNvPr id="160" name="Group 8">
                    <a:extLst>
                      <a:ext uri="{FF2B5EF4-FFF2-40B4-BE49-F238E27FC236}">
                        <a16:creationId xmlns="" xmlns:a16="http://schemas.microsoft.com/office/drawing/2014/main" id="{C8591DB0-96F2-42D1-BD69-4E961E31982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347" y="2134972"/>
                    <a:ext cx="3864219" cy="4200523"/>
                    <a:chOff x="2880" y="442"/>
                    <a:chExt cx="1758" cy="2254"/>
                  </a:xfrm>
                </p:grpSpPr>
                <p:grpSp>
                  <p:nvGrpSpPr>
                    <p:cNvPr id="162" name="Group 9">
                      <a:extLst>
                        <a:ext uri="{FF2B5EF4-FFF2-40B4-BE49-F238E27FC236}">
                          <a16:creationId xmlns="" xmlns:a16="http://schemas.microsoft.com/office/drawing/2014/main" id="{1BE62F57-A6AA-449A-B16B-26628FFDF63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0" y="442"/>
                      <a:ext cx="1758" cy="2254"/>
                      <a:chOff x="2880" y="442"/>
                      <a:chExt cx="1758" cy="2254"/>
                    </a:xfrm>
                  </p:grpSpPr>
                  <p:sp>
                    <p:nvSpPr>
                      <p:cNvPr id="164" name="Line 13">
                        <a:extLst>
                          <a:ext uri="{FF2B5EF4-FFF2-40B4-BE49-F238E27FC236}">
                            <a16:creationId xmlns="" xmlns:a16="http://schemas.microsoft.com/office/drawing/2014/main" id="{1BB2F402-7676-4172-B8FB-788AF5B4F72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0" y="960"/>
                        <a:ext cx="678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5" name="Line 14">
                        <a:extLst>
                          <a:ext uri="{FF2B5EF4-FFF2-40B4-BE49-F238E27FC236}">
                            <a16:creationId xmlns="" xmlns:a16="http://schemas.microsoft.com/office/drawing/2014/main" id="{F6463F16-C4D9-4686-B5BC-B1070238CEE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38" y="960"/>
                        <a:ext cx="0" cy="120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6" name="Line 15">
                        <a:extLst>
                          <a:ext uri="{FF2B5EF4-FFF2-40B4-BE49-F238E27FC236}">
                            <a16:creationId xmlns="" xmlns:a16="http://schemas.microsoft.com/office/drawing/2014/main" id="{90223A2C-3503-41CD-8D9D-F5CAAA8C08C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960" y="21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7" name="Line 16">
                        <a:extLst>
                          <a:ext uri="{FF2B5EF4-FFF2-40B4-BE49-F238E27FC236}">
                            <a16:creationId xmlns="" xmlns:a16="http://schemas.microsoft.com/office/drawing/2014/main" id="{4718239C-5047-4FCE-B253-769A9F15835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6" y="2168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8" name="Line 17">
                        <a:extLst>
                          <a:ext uri="{FF2B5EF4-FFF2-40B4-BE49-F238E27FC236}">
                            <a16:creationId xmlns="" xmlns:a16="http://schemas.microsoft.com/office/drawing/2014/main" id="{A7CF8178-EB7D-41C2-A930-86A343791C2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1" y="2160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9" name="Line 18">
                        <a:extLst>
                          <a:ext uri="{FF2B5EF4-FFF2-40B4-BE49-F238E27FC236}">
                            <a16:creationId xmlns="" xmlns:a16="http://schemas.microsoft.com/office/drawing/2014/main" id="{C77D7AD1-F712-4585-807D-4AB20ADEF64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21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0" name="Line 20">
                        <a:extLst>
                          <a:ext uri="{FF2B5EF4-FFF2-40B4-BE49-F238E27FC236}">
                            <a16:creationId xmlns="" xmlns:a16="http://schemas.microsoft.com/office/drawing/2014/main" id="{C9428078-7303-4958-9CAB-B4B00F50DAE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9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1" name="Line 17">
                        <a:extLst>
                          <a:ext uri="{FF2B5EF4-FFF2-40B4-BE49-F238E27FC236}">
                            <a16:creationId xmlns="" xmlns:a16="http://schemas.microsoft.com/office/drawing/2014/main" id="{5346B388-BA95-4B46-9305-B87424241B6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0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2" name="Line 16">
                        <a:extLst>
                          <a:ext uri="{FF2B5EF4-FFF2-40B4-BE49-F238E27FC236}">
                            <a16:creationId xmlns="" xmlns:a16="http://schemas.microsoft.com/office/drawing/2014/main" id="{980DDA5E-8C95-4F5B-A2D7-305BA833A4E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0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63" name="Line 21">
                      <a:extLst>
                        <a:ext uri="{FF2B5EF4-FFF2-40B4-BE49-F238E27FC236}">
                          <a16:creationId xmlns="" xmlns:a16="http://schemas.microsoft.com/office/drawing/2014/main" id="{345C20CB-7BF2-4725-9376-E656F0EADD6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880" y="960"/>
                      <a:ext cx="0" cy="120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61" name="Text Box 31">
                    <a:extLst>
                      <a:ext uri="{FF2B5EF4-FFF2-40B4-BE49-F238E27FC236}">
                        <a16:creationId xmlns="" xmlns:a16="http://schemas.microsoft.com/office/drawing/2014/main" id="{18B32172-654B-49AD-9BC7-94CEA182B8F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99661" y="1632804"/>
                    <a:ext cx="99060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2400" b="1"/>
                      <a:t>20 m</a:t>
                    </a:r>
                  </a:p>
                </p:txBody>
              </p:sp>
            </p:grpSp>
          </p:grpSp>
          <p:sp>
            <p:nvSpPr>
              <p:cNvPr id="157" name="Line 17">
                <a:extLst>
                  <a:ext uri="{FF2B5EF4-FFF2-40B4-BE49-F238E27FC236}">
                    <a16:creationId xmlns="" xmlns:a16="http://schemas.microsoft.com/office/drawing/2014/main" id="{B1AB640F-D07B-4BAD-8831-E70F976447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64778" y="2138330"/>
                <a:ext cx="8966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938561E9-211F-4334-B9D7-B512052BD954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59" name="矩形 37">
              <a:extLst>
                <a:ext uri="{FF2B5EF4-FFF2-40B4-BE49-F238E27FC236}">
                  <a16:creationId xmlns="" xmlns:a16="http://schemas.microsoft.com/office/drawing/2014/main" id="{1AF5181F-D9E7-49A8-AF44-28D38E5F09B4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60" name="矩形 38">
              <a:extLst>
                <a:ext uri="{FF2B5EF4-FFF2-40B4-BE49-F238E27FC236}">
                  <a16:creationId xmlns="" xmlns:a16="http://schemas.microsoft.com/office/drawing/2014/main" id="{856FB15A-8D3B-47CD-A5B0-155379CC8A8B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61" name="矩形 46">
              <a:extLst>
                <a:ext uri="{FF2B5EF4-FFF2-40B4-BE49-F238E27FC236}">
                  <a16:creationId xmlns="" xmlns:a16="http://schemas.microsoft.com/office/drawing/2014/main" id="{635CA655-8FF2-47A9-BEDF-9E120E75C474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62" name="图片 47">
              <a:extLst>
                <a:ext uri="{FF2B5EF4-FFF2-40B4-BE49-F238E27FC236}">
                  <a16:creationId xmlns="" xmlns:a16="http://schemas.microsoft.com/office/drawing/2014/main" id="{2331EA0E-3D80-480A-BFB6-E2431B419F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BB7DFDCC-6C39-4888-84C5-12395069771B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408552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28" grpId="0" animBg="1"/>
      <p:bldP spid="124" grpId="0" animBg="1"/>
      <p:bldP spid="125" grpId="0" animBg="1"/>
      <p:bldP spid="126" grpId="0" animBg="1"/>
      <p:bldP spid="1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4DC97E84-B89B-4516-9054-A882E93F654B}"/>
              </a:ext>
            </a:extLst>
          </p:cNvPr>
          <p:cNvGrpSpPr/>
          <p:nvPr/>
        </p:nvGrpSpPr>
        <p:grpSpPr>
          <a:xfrm>
            <a:off x="9505329" y="4308077"/>
            <a:ext cx="2509869" cy="1390886"/>
            <a:chOff x="3516198" y="3452104"/>
            <a:chExt cx="2472810" cy="1390886"/>
          </a:xfrm>
        </p:grpSpPr>
        <p:sp>
          <p:nvSpPr>
            <p:cNvPr id="17" name="Rectangle: Rounded Corners 17">
              <a:extLst>
                <a:ext uri="{FF2B5EF4-FFF2-40B4-BE49-F238E27FC236}">
                  <a16:creationId xmlns="" xmlns:a16="http://schemas.microsoft.com/office/drawing/2014/main" id="{4754F5F8-8725-462E-94A8-993760F17512}"/>
                </a:ext>
              </a:extLst>
            </p:cNvPr>
            <p:cNvSpPr/>
            <p:nvPr/>
          </p:nvSpPr>
          <p:spPr>
            <a:xfrm>
              <a:off x="3516198" y="3452104"/>
              <a:ext cx="2472810" cy="1381595"/>
            </a:xfrm>
            <a:custGeom>
              <a:avLst/>
              <a:gdLst>
                <a:gd name="connsiteX0" fmla="*/ 0 w 2472810"/>
                <a:gd name="connsiteY0" fmla="*/ 76968 h 1381595"/>
                <a:gd name="connsiteX1" fmla="*/ 34799 w 2472810"/>
                <a:gd name="connsiteY1" fmla="*/ 0 h 1381595"/>
                <a:gd name="connsiteX2" fmla="*/ 203023 w 2472810"/>
                <a:gd name="connsiteY2" fmla="*/ 0 h 1381595"/>
                <a:gd name="connsiteX3" fmla="*/ 419312 w 2472810"/>
                <a:gd name="connsiteY3" fmla="*/ 0 h 1381595"/>
                <a:gd name="connsiteX4" fmla="*/ 659634 w 2472810"/>
                <a:gd name="connsiteY4" fmla="*/ 0 h 1381595"/>
                <a:gd name="connsiteX5" fmla="*/ 875922 w 2472810"/>
                <a:gd name="connsiteY5" fmla="*/ 0 h 1381595"/>
                <a:gd name="connsiteX6" fmla="*/ 1044147 w 2472810"/>
                <a:gd name="connsiteY6" fmla="*/ 0 h 1381595"/>
                <a:gd name="connsiteX7" fmla="*/ 1284468 w 2472810"/>
                <a:gd name="connsiteY7" fmla="*/ 0 h 1381595"/>
                <a:gd name="connsiteX8" fmla="*/ 1548821 w 2472810"/>
                <a:gd name="connsiteY8" fmla="*/ 0 h 1381595"/>
                <a:gd name="connsiteX9" fmla="*/ 1717047 w 2472810"/>
                <a:gd name="connsiteY9" fmla="*/ 0 h 1381595"/>
                <a:gd name="connsiteX10" fmla="*/ 1885271 w 2472810"/>
                <a:gd name="connsiteY10" fmla="*/ 0 h 1381595"/>
                <a:gd name="connsiteX11" fmla="*/ 2173656 w 2472810"/>
                <a:gd name="connsiteY11" fmla="*/ 0 h 1381595"/>
                <a:gd name="connsiteX12" fmla="*/ 2438009 w 2472810"/>
                <a:gd name="connsiteY12" fmla="*/ 0 h 1381595"/>
                <a:gd name="connsiteX13" fmla="*/ 2472810 w 2472810"/>
                <a:gd name="connsiteY13" fmla="*/ 76968 h 1381595"/>
                <a:gd name="connsiteX14" fmla="*/ 2472810 w 2472810"/>
                <a:gd name="connsiteY14" fmla="*/ 473911 h 1381595"/>
                <a:gd name="connsiteX15" fmla="*/ 2472810 w 2472810"/>
                <a:gd name="connsiteY15" fmla="*/ 907683 h 1381595"/>
                <a:gd name="connsiteX16" fmla="*/ 2472810 w 2472810"/>
                <a:gd name="connsiteY16" fmla="*/ 1304626 h 1381595"/>
                <a:gd name="connsiteX17" fmla="*/ 2438009 w 2472810"/>
                <a:gd name="connsiteY17" fmla="*/ 1381595 h 1381595"/>
                <a:gd name="connsiteX18" fmla="*/ 2221720 w 2472810"/>
                <a:gd name="connsiteY18" fmla="*/ 1381595 h 1381595"/>
                <a:gd name="connsiteX19" fmla="*/ 1981399 w 2472810"/>
                <a:gd name="connsiteY19" fmla="*/ 1381595 h 1381595"/>
                <a:gd name="connsiteX20" fmla="*/ 1789142 w 2472810"/>
                <a:gd name="connsiteY20" fmla="*/ 1381595 h 1381595"/>
                <a:gd name="connsiteX21" fmla="*/ 1572854 w 2472810"/>
                <a:gd name="connsiteY21" fmla="*/ 1381595 h 1381595"/>
                <a:gd name="connsiteX22" fmla="*/ 1284468 w 2472810"/>
                <a:gd name="connsiteY22" fmla="*/ 1381595 h 1381595"/>
                <a:gd name="connsiteX23" fmla="*/ 996083 w 2472810"/>
                <a:gd name="connsiteY23" fmla="*/ 1381595 h 1381595"/>
                <a:gd name="connsiteX24" fmla="*/ 707698 w 2472810"/>
                <a:gd name="connsiteY24" fmla="*/ 1381595 h 1381595"/>
                <a:gd name="connsiteX25" fmla="*/ 539473 w 2472810"/>
                <a:gd name="connsiteY25" fmla="*/ 1381595 h 1381595"/>
                <a:gd name="connsiteX26" fmla="*/ 323184 w 2472810"/>
                <a:gd name="connsiteY26" fmla="*/ 1381595 h 1381595"/>
                <a:gd name="connsiteX27" fmla="*/ 34799 w 2472810"/>
                <a:gd name="connsiteY27" fmla="*/ 1381595 h 1381595"/>
                <a:gd name="connsiteX28" fmla="*/ 0 w 2472810"/>
                <a:gd name="connsiteY28" fmla="*/ 1304626 h 1381595"/>
                <a:gd name="connsiteX29" fmla="*/ 0 w 2472810"/>
                <a:gd name="connsiteY29" fmla="*/ 895407 h 1381595"/>
                <a:gd name="connsiteX30" fmla="*/ 0 w 2472810"/>
                <a:gd name="connsiteY30" fmla="*/ 461634 h 1381595"/>
                <a:gd name="connsiteX31" fmla="*/ 0 w 2472810"/>
                <a:gd name="connsiteY31" fmla="*/ 76968 h 1381595"/>
                <a:gd name="connsiteX0" fmla="*/ 0 w 2472810"/>
                <a:gd name="connsiteY0" fmla="*/ 76968 h 1381595"/>
                <a:gd name="connsiteX1" fmla="*/ 34799 w 2472810"/>
                <a:gd name="connsiteY1" fmla="*/ 0 h 1381595"/>
                <a:gd name="connsiteX2" fmla="*/ 203023 w 2472810"/>
                <a:gd name="connsiteY2" fmla="*/ 0 h 1381595"/>
                <a:gd name="connsiteX3" fmla="*/ 491409 w 2472810"/>
                <a:gd name="connsiteY3" fmla="*/ 0 h 1381595"/>
                <a:gd name="connsiteX4" fmla="*/ 659634 w 2472810"/>
                <a:gd name="connsiteY4" fmla="*/ 0 h 1381595"/>
                <a:gd name="connsiteX5" fmla="*/ 875922 w 2472810"/>
                <a:gd name="connsiteY5" fmla="*/ 0 h 1381595"/>
                <a:gd name="connsiteX6" fmla="*/ 1068179 w 2472810"/>
                <a:gd name="connsiteY6" fmla="*/ 0 h 1381595"/>
                <a:gd name="connsiteX7" fmla="*/ 1308501 w 2472810"/>
                <a:gd name="connsiteY7" fmla="*/ 0 h 1381595"/>
                <a:gd name="connsiteX8" fmla="*/ 1524789 w 2472810"/>
                <a:gd name="connsiteY8" fmla="*/ 0 h 1381595"/>
                <a:gd name="connsiteX9" fmla="*/ 1717047 w 2472810"/>
                <a:gd name="connsiteY9" fmla="*/ 0 h 1381595"/>
                <a:gd name="connsiteX10" fmla="*/ 1885271 w 2472810"/>
                <a:gd name="connsiteY10" fmla="*/ 0 h 1381595"/>
                <a:gd name="connsiteX11" fmla="*/ 2053496 w 2472810"/>
                <a:gd name="connsiteY11" fmla="*/ 0 h 1381595"/>
                <a:gd name="connsiteX12" fmla="*/ 2438009 w 2472810"/>
                <a:gd name="connsiteY12" fmla="*/ 0 h 1381595"/>
                <a:gd name="connsiteX13" fmla="*/ 2472810 w 2472810"/>
                <a:gd name="connsiteY13" fmla="*/ 76968 h 1381595"/>
                <a:gd name="connsiteX14" fmla="*/ 2472810 w 2472810"/>
                <a:gd name="connsiteY14" fmla="*/ 473911 h 1381595"/>
                <a:gd name="connsiteX15" fmla="*/ 2472810 w 2472810"/>
                <a:gd name="connsiteY15" fmla="*/ 858577 h 1381595"/>
                <a:gd name="connsiteX16" fmla="*/ 2472810 w 2472810"/>
                <a:gd name="connsiteY16" fmla="*/ 1304626 h 1381595"/>
                <a:gd name="connsiteX17" fmla="*/ 2438009 w 2472810"/>
                <a:gd name="connsiteY17" fmla="*/ 1381595 h 1381595"/>
                <a:gd name="connsiteX18" fmla="*/ 2245752 w 2472810"/>
                <a:gd name="connsiteY18" fmla="*/ 1381595 h 1381595"/>
                <a:gd name="connsiteX19" fmla="*/ 1957367 w 2472810"/>
                <a:gd name="connsiteY19" fmla="*/ 1381595 h 1381595"/>
                <a:gd name="connsiteX20" fmla="*/ 1693014 w 2472810"/>
                <a:gd name="connsiteY20" fmla="*/ 1381595 h 1381595"/>
                <a:gd name="connsiteX21" fmla="*/ 1524789 w 2472810"/>
                <a:gd name="connsiteY21" fmla="*/ 1381595 h 1381595"/>
                <a:gd name="connsiteX22" fmla="*/ 1356564 w 2472810"/>
                <a:gd name="connsiteY22" fmla="*/ 1381595 h 1381595"/>
                <a:gd name="connsiteX23" fmla="*/ 1092211 w 2472810"/>
                <a:gd name="connsiteY23" fmla="*/ 1381595 h 1381595"/>
                <a:gd name="connsiteX24" fmla="*/ 803826 w 2472810"/>
                <a:gd name="connsiteY24" fmla="*/ 1381595 h 1381595"/>
                <a:gd name="connsiteX25" fmla="*/ 563505 w 2472810"/>
                <a:gd name="connsiteY25" fmla="*/ 1381595 h 1381595"/>
                <a:gd name="connsiteX26" fmla="*/ 275119 w 2472810"/>
                <a:gd name="connsiteY26" fmla="*/ 1381595 h 1381595"/>
                <a:gd name="connsiteX27" fmla="*/ 34799 w 2472810"/>
                <a:gd name="connsiteY27" fmla="*/ 1381595 h 1381595"/>
                <a:gd name="connsiteX28" fmla="*/ 0 w 2472810"/>
                <a:gd name="connsiteY28" fmla="*/ 1304626 h 1381595"/>
                <a:gd name="connsiteX29" fmla="*/ 0 w 2472810"/>
                <a:gd name="connsiteY29" fmla="*/ 870853 h 1381595"/>
                <a:gd name="connsiteX30" fmla="*/ 0 w 2472810"/>
                <a:gd name="connsiteY30" fmla="*/ 437081 h 1381595"/>
                <a:gd name="connsiteX31" fmla="*/ 0 w 2472810"/>
                <a:gd name="connsiteY31" fmla="*/ 76968 h 1381595"/>
                <a:gd name="connsiteX0" fmla="*/ 0 w 2472810"/>
                <a:gd name="connsiteY0" fmla="*/ 76968 h 1381595"/>
                <a:gd name="connsiteX1" fmla="*/ 34799 w 2472810"/>
                <a:gd name="connsiteY1" fmla="*/ 0 h 1381595"/>
                <a:gd name="connsiteX2" fmla="*/ 203023 w 2472810"/>
                <a:gd name="connsiteY2" fmla="*/ 0 h 1381595"/>
                <a:gd name="connsiteX3" fmla="*/ 419312 w 2472810"/>
                <a:gd name="connsiteY3" fmla="*/ 0 h 1381595"/>
                <a:gd name="connsiteX4" fmla="*/ 659634 w 2472810"/>
                <a:gd name="connsiteY4" fmla="*/ 0 h 1381595"/>
                <a:gd name="connsiteX5" fmla="*/ 875922 w 2472810"/>
                <a:gd name="connsiteY5" fmla="*/ 0 h 1381595"/>
                <a:gd name="connsiteX6" fmla="*/ 1044147 w 2472810"/>
                <a:gd name="connsiteY6" fmla="*/ 0 h 1381595"/>
                <a:gd name="connsiteX7" fmla="*/ 1284468 w 2472810"/>
                <a:gd name="connsiteY7" fmla="*/ 0 h 1381595"/>
                <a:gd name="connsiteX8" fmla="*/ 1548821 w 2472810"/>
                <a:gd name="connsiteY8" fmla="*/ 0 h 1381595"/>
                <a:gd name="connsiteX9" fmla="*/ 1717047 w 2472810"/>
                <a:gd name="connsiteY9" fmla="*/ 0 h 1381595"/>
                <a:gd name="connsiteX10" fmla="*/ 1885271 w 2472810"/>
                <a:gd name="connsiteY10" fmla="*/ 0 h 1381595"/>
                <a:gd name="connsiteX11" fmla="*/ 2173656 w 2472810"/>
                <a:gd name="connsiteY11" fmla="*/ 0 h 1381595"/>
                <a:gd name="connsiteX12" fmla="*/ 2438009 w 2472810"/>
                <a:gd name="connsiteY12" fmla="*/ 0 h 1381595"/>
                <a:gd name="connsiteX13" fmla="*/ 2472810 w 2472810"/>
                <a:gd name="connsiteY13" fmla="*/ 76968 h 1381595"/>
                <a:gd name="connsiteX14" fmla="*/ 2472810 w 2472810"/>
                <a:gd name="connsiteY14" fmla="*/ 473911 h 1381595"/>
                <a:gd name="connsiteX15" fmla="*/ 2472810 w 2472810"/>
                <a:gd name="connsiteY15" fmla="*/ 907683 h 1381595"/>
                <a:gd name="connsiteX16" fmla="*/ 2472810 w 2472810"/>
                <a:gd name="connsiteY16" fmla="*/ 1304626 h 1381595"/>
                <a:gd name="connsiteX17" fmla="*/ 2438009 w 2472810"/>
                <a:gd name="connsiteY17" fmla="*/ 1381595 h 1381595"/>
                <a:gd name="connsiteX18" fmla="*/ 2221720 w 2472810"/>
                <a:gd name="connsiteY18" fmla="*/ 1381595 h 1381595"/>
                <a:gd name="connsiteX19" fmla="*/ 1981399 w 2472810"/>
                <a:gd name="connsiteY19" fmla="*/ 1381595 h 1381595"/>
                <a:gd name="connsiteX20" fmla="*/ 1789142 w 2472810"/>
                <a:gd name="connsiteY20" fmla="*/ 1381595 h 1381595"/>
                <a:gd name="connsiteX21" fmla="*/ 1572854 w 2472810"/>
                <a:gd name="connsiteY21" fmla="*/ 1381595 h 1381595"/>
                <a:gd name="connsiteX22" fmla="*/ 1284468 w 2472810"/>
                <a:gd name="connsiteY22" fmla="*/ 1381595 h 1381595"/>
                <a:gd name="connsiteX23" fmla="*/ 996083 w 2472810"/>
                <a:gd name="connsiteY23" fmla="*/ 1381595 h 1381595"/>
                <a:gd name="connsiteX24" fmla="*/ 707698 w 2472810"/>
                <a:gd name="connsiteY24" fmla="*/ 1381595 h 1381595"/>
                <a:gd name="connsiteX25" fmla="*/ 539473 w 2472810"/>
                <a:gd name="connsiteY25" fmla="*/ 1381595 h 1381595"/>
                <a:gd name="connsiteX26" fmla="*/ 323184 w 2472810"/>
                <a:gd name="connsiteY26" fmla="*/ 1381595 h 1381595"/>
                <a:gd name="connsiteX27" fmla="*/ 34799 w 2472810"/>
                <a:gd name="connsiteY27" fmla="*/ 1381595 h 1381595"/>
                <a:gd name="connsiteX28" fmla="*/ 0 w 2472810"/>
                <a:gd name="connsiteY28" fmla="*/ 1304626 h 1381595"/>
                <a:gd name="connsiteX29" fmla="*/ 0 w 2472810"/>
                <a:gd name="connsiteY29" fmla="*/ 895407 h 1381595"/>
                <a:gd name="connsiteX30" fmla="*/ 0 w 2472810"/>
                <a:gd name="connsiteY30" fmla="*/ 461634 h 1381595"/>
                <a:gd name="connsiteX31" fmla="*/ 0 w 2472810"/>
                <a:gd name="connsiteY31" fmla="*/ 76968 h 138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72810" h="1381595" fill="none" extrusionOk="0">
                  <a:moveTo>
                    <a:pt x="0" y="76968"/>
                  </a:moveTo>
                  <a:cubicBezTo>
                    <a:pt x="4538" y="36287"/>
                    <a:pt x="20601" y="13874"/>
                    <a:pt x="34799" y="0"/>
                  </a:cubicBezTo>
                  <a:cubicBezTo>
                    <a:pt x="89803" y="10856"/>
                    <a:pt x="160974" y="-13038"/>
                    <a:pt x="203023" y="0"/>
                  </a:cubicBezTo>
                  <a:cubicBezTo>
                    <a:pt x="255193" y="642"/>
                    <a:pt x="318612" y="19354"/>
                    <a:pt x="419312" y="0"/>
                  </a:cubicBezTo>
                  <a:cubicBezTo>
                    <a:pt x="501749" y="6283"/>
                    <a:pt x="607415" y="3401"/>
                    <a:pt x="659634" y="0"/>
                  </a:cubicBezTo>
                  <a:cubicBezTo>
                    <a:pt x="707602" y="-8840"/>
                    <a:pt x="826281" y="3583"/>
                    <a:pt x="875922" y="0"/>
                  </a:cubicBezTo>
                  <a:cubicBezTo>
                    <a:pt x="925775" y="-20375"/>
                    <a:pt x="983028" y="25731"/>
                    <a:pt x="1044147" y="0"/>
                  </a:cubicBezTo>
                  <a:cubicBezTo>
                    <a:pt x="1100854" y="-12403"/>
                    <a:pt x="1225754" y="-8463"/>
                    <a:pt x="1284468" y="0"/>
                  </a:cubicBezTo>
                  <a:cubicBezTo>
                    <a:pt x="1375530" y="5353"/>
                    <a:pt x="1483076" y="12779"/>
                    <a:pt x="1548821" y="0"/>
                  </a:cubicBezTo>
                  <a:cubicBezTo>
                    <a:pt x="1625881" y="7970"/>
                    <a:pt x="1675581" y="789"/>
                    <a:pt x="1717047" y="0"/>
                  </a:cubicBezTo>
                  <a:cubicBezTo>
                    <a:pt x="1762304" y="6210"/>
                    <a:pt x="1797192" y="9052"/>
                    <a:pt x="1885271" y="0"/>
                  </a:cubicBezTo>
                  <a:cubicBezTo>
                    <a:pt x="1984763" y="13312"/>
                    <a:pt x="2044818" y="17039"/>
                    <a:pt x="2173656" y="0"/>
                  </a:cubicBezTo>
                  <a:cubicBezTo>
                    <a:pt x="2316776" y="-15178"/>
                    <a:pt x="2369061" y="27311"/>
                    <a:pt x="2438009" y="0"/>
                  </a:cubicBezTo>
                  <a:cubicBezTo>
                    <a:pt x="2453258" y="-10780"/>
                    <a:pt x="2470197" y="46850"/>
                    <a:pt x="2472810" y="76968"/>
                  </a:cubicBezTo>
                  <a:cubicBezTo>
                    <a:pt x="2457542" y="282441"/>
                    <a:pt x="2481871" y="379258"/>
                    <a:pt x="2472810" y="473911"/>
                  </a:cubicBezTo>
                  <a:cubicBezTo>
                    <a:pt x="2477817" y="553532"/>
                    <a:pt x="2460355" y="829537"/>
                    <a:pt x="2472810" y="907683"/>
                  </a:cubicBezTo>
                  <a:cubicBezTo>
                    <a:pt x="2474486" y="1025302"/>
                    <a:pt x="2447970" y="1213119"/>
                    <a:pt x="2472810" y="1304626"/>
                  </a:cubicBezTo>
                  <a:cubicBezTo>
                    <a:pt x="2478378" y="1351701"/>
                    <a:pt x="2459750" y="1370836"/>
                    <a:pt x="2438009" y="1381595"/>
                  </a:cubicBezTo>
                  <a:cubicBezTo>
                    <a:pt x="2361270" y="1393534"/>
                    <a:pt x="2301646" y="1375815"/>
                    <a:pt x="2221720" y="1381595"/>
                  </a:cubicBezTo>
                  <a:cubicBezTo>
                    <a:pt x="2108701" y="1380105"/>
                    <a:pt x="2067605" y="1343815"/>
                    <a:pt x="1981399" y="1381595"/>
                  </a:cubicBezTo>
                  <a:cubicBezTo>
                    <a:pt x="1888947" y="1398372"/>
                    <a:pt x="1837666" y="1380728"/>
                    <a:pt x="1789142" y="1381595"/>
                  </a:cubicBezTo>
                  <a:cubicBezTo>
                    <a:pt x="1743059" y="1408035"/>
                    <a:pt x="1638262" y="1394298"/>
                    <a:pt x="1572854" y="1381595"/>
                  </a:cubicBezTo>
                  <a:cubicBezTo>
                    <a:pt x="1514724" y="1415695"/>
                    <a:pt x="1382689" y="1410822"/>
                    <a:pt x="1284468" y="1381595"/>
                  </a:cubicBezTo>
                  <a:cubicBezTo>
                    <a:pt x="1184855" y="1377544"/>
                    <a:pt x="1112372" y="1390604"/>
                    <a:pt x="996083" y="1381595"/>
                  </a:cubicBezTo>
                  <a:cubicBezTo>
                    <a:pt x="947784" y="1353999"/>
                    <a:pt x="815179" y="1395857"/>
                    <a:pt x="707698" y="1381595"/>
                  </a:cubicBezTo>
                  <a:cubicBezTo>
                    <a:pt x="578436" y="1403286"/>
                    <a:pt x="597500" y="1397747"/>
                    <a:pt x="539473" y="1381595"/>
                  </a:cubicBezTo>
                  <a:cubicBezTo>
                    <a:pt x="472453" y="1368707"/>
                    <a:pt x="369613" y="1367901"/>
                    <a:pt x="323184" y="1381595"/>
                  </a:cubicBezTo>
                  <a:cubicBezTo>
                    <a:pt x="247724" y="1364613"/>
                    <a:pt x="142522" y="1395273"/>
                    <a:pt x="34799" y="1381595"/>
                  </a:cubicBezTo>
                  <a:cubicBezTo>
                    <a:pt x="1801" y="1375134"/>
                    <a:pt x="10590" y="1336066"/>
                    <a:pt x="0" y="1304626"/>
                  </a:cubicBezTo>
                  <a:cubicBezTo>
                    <a:pt x="-33719" y="1161297"/>
                    <a:pt x="-9973" y="1103715"/>
                    <a:pt x="0" y="895407"/>
                  </a:cubicBezTo>
                  <a:cubicBezTo>
                    <a:pt x="10036" y="744749"/>
                    <a:pt x="-25816" y="575306"/>
                    <a:pt x="0" y="461634"/>
                  </a:cubicBezTo>
                  <a:cubicBezTo>
                    <a:pt x="3932" y="315508"/>
                    <a:pt x="-16713" y="179154"/>
                    <a:pt x="0" y="76968"/>
                  </a:cubicBezTo>
                  <a:close/>
                </a:path>
                <a:path w="2472810" h="1381595" stroke="0" extrusionOk="0">
                  <a:moveTo>
                    <a:pt x="0" y="76968"/>
                  </a:moveTo>
                  <a:cubicBezTo>
                    <a:pt x="-1525" y="31124"/>
                    <a:pt x="7168" y="3982"/>
                    <a:pt x="34799" y="0"/>
                  </a:cubicBezTo>
                  <a:cubicBezTo>
                    <a:pt x="108520" y="-30849"/>
                    <a:pt x="165305" y="16384"/>
                    <a:pt x="203023" y="0"/>
                  </a:cubicBezTo>
                  <a:cubicBezTo>
                    <a:pt x="256163" y="-33422"/>
                    <a:pt x="370054" y="52764"/>
                    <a:pt x="491409" y="0"/>
                  </a:cubicBezTo>
                  <a:cubicBezTo>
                    <a:pt x="603721" y="-16509"/>
                    <a:pt x="587792" y="-11652"/>
                    <a:pt x="659634" y="0"/>
                  </a:cubicBezTo>
                  <a:cubicBezTo>
                    <a:pt x="736384" y="14244"/>
                    <a:pt x="762995" y="3431"/>
                    <a:pt x="875922" y="0"/>
                  </a:cubicBezTo>
                  <a:cubicBezTo>
                    <a:pt x="986759" y="-9967"/>
                    <a:pt x="1021361" y="-26029"/>
                    <a:pt x="1068179" y="0"/>
                  </a:cubicBezTo>
                  <a:cubicBezTo>
                    <a:pt x="1102716" y="7107"/>
                    <a:pt x="1246144" y="22744"/>
                    <a:pt x="1308501" y="0"/>
                  </a:cubicBezTo>
                  <a:cubicBezTo>
                    <a:pt x="1357427" y="-4334"/>
                    <a:pt x="1487975" y="12047"/>
                    <a:pt x="1524789" y="0"/>
                  </a:cubicBezTo>
                  <a:cubicBezTo>
                    <a:pt x="1551329" y="3589"/>
                    <a:pt x="1640034" y="35703"/>
                    <a:pt x="1717047" y="0"/>
                  </a:cubicBezTo>
                  <a:cubicBezTo>
                    <a:pt x="1777912" y="-13690"/>
                    <a:pt x="1809170" y="7479"/>
                    <a:pt x="1885271" y="0"/>
                  </a:cubicBezTo>
                  <a:cubicBezTo>
                    <a:pt x="1946672" y="-19507"/>
                    <a:pt x="2004619" y="5896"/>
                    <a:pt x="2053496" y="0"/>
                  </a:cubicBezTo>
                  <a:cubicBezTo>
                    <a:pt x="2042985" y="-3116"/>
                    <a:pt x="2286359" y="50184"/>
                    <a:pt x="2438009" y="0"/>
                  </a:cubicBezTo>
                  <a:cubicBezTo>
                    <a:pt x="2461303" y="-510"/>
                    <a:pt x="2463681" y="32394"/>
                    <a:pt x="2472810" y="76968"/>
                  </a:cubicBezTo>
                  <a:cubicBezTo>
                    <a:pt x="2441395" y="188548"/>
                    <a:pt x="2443266" y="372706"/>
                    <a:pt x="2472810" y="473911"/>
                  </a:cubicBezTo>
                  <a:cubicBezTo>
                    <a:pt x="2457413" y="598376"/>
                    <a:pt x="2446642" y="734482"/>
                    <a:pt x="2472810" y="858577"/>
                  </a:cubicBezTo>
                  <a:cubicBezTo>
                    <a:pt x="2453736" y="955845"/>
                    <a:pt x="2494206" y="1204549"/>
                    <a:pt x="2472810" y="1304626"/>
                  </a:cubicBezTo>
                  <a:cubicBezTo>
                    <a:pt x="2463260" y="1357333"/>
                    <a:pt x="2468289" y="1374234"/>
                    <a:pt x="2438009" y="1381595"/>
                  </a:cubicBezTo>
                  <a:cubicBezTo>
                    <a:pt x="2361195" y="1382028"/>
                    <a:pt x="2347765" y="1365454"/>
                    <a:pt x="2245752" y="1381595"/>
                  </a:cubicBezTo>
                  <a:cubicBezTo>
                    <a:pt x="2143690" y="1416738"/>
                    <a:pt x="2053844" y="1358596"/>
                    <a:pt x="1957367" y="1381595"/>
                  </a:cubicBezTo>
                  <a:cubicBezTo>
                    <a:pt x="1870007" y="1414873"/>
                    <a:pt x="1804022" y="1385777"/>
                    <a:pt x="1693014" y="1381595"/>
                  </a:cubicBezTo>
                  <a:cubicBezTo>
                    <a:pt x="1585498" y="1372354"/>
                    <a:pt x="1569107" y="1388607"/>
                    <a:pt x="1524789" y="1381595"/>
                  </a:cubicBezTo>
                  <a:cubicBezTo>
                    <a:pt x="1489288" y="1369710"/>
                    <a:pt x="1437597" y="1388520"/>
                    <a:pt x="1356564" y="1381595"/>
                  </a:cubicBezTo>
                  <a:cubicBezTo>
                    <a:pt x="1300537" y="1376063"/>
                    <a:pt x="1158485" y="1379547"/>
                    <a:pt x="1092211" y="1381595"/>
                  </a:cubicBezTo>
                  <a:cubicBezTo>
                    <a:pt x="1019359" y="1366129"/>
                    <a:pt x="899395" y="1412719"/>
                    <a:pt x="803826" y="1381595"/>
                  </a:cubicBezTo>
                  <a:cubicBezTo>
                    <a:pt x="678292" y="1372239"/>
                    <a:pt x="659234" y="1405044"/>
                    <a:pt x="563505" y="1381595"/>
                  </a:cubicBezTo>
                  <a:cubicBezTo>
                    <a:pt x="483233" y="1365774"/>
                    <a:pt x="355871" y="1360669"/>
                    <a:pt x="275119" y="1381595"/>
                  </a:cubicBezTo>
                  <a:cubicBezTo>
                    <a:pt x="215121" y="1411537"/>
                    <a:pt x="71600" y="1354302"/>
                    <a:pt x="34799" y="1381595"/>
                  </a:cubicBezTo>
                  <a:cubicBezTo>
                    <a:pt x="5018" y="1384561"/>
                    <a:pt x="16193" y="1344503"/>
                    <a:pt x="0" y="1304626"/>
                  </a:cubicBezTo>
                  <a:cubicBezTo>
                    <a:pt x="13825" y="1195085"/>
                    <a:pt x="44392" y="1066604"/>
                    <a:pt x="0" y="870853"/>
                  </a:cubicBezTo>
                  <a:cubicBezTo>
                    <a:pt x="-19637" y="707315"/>
                    <a:pt x="-27646" y="594700"/>
                    <a:pt x="0" y="437081"/>
                  </a:cubicBezTo>
                  <a:cubicBezTo>
                    <a:pt x="3975" y="338714"/>
                    <a:pt x="30698" y="152940"/>
                    <a:pt x="0" y="76968"/>
                  </a:cubicBezTo>
                  <a:close/>
                </a:path>
                <a:path w="2472810" h="1381595" fill="none" stroke="0" extrusionOk="0">
                  <a:moveTo>
                    <a:pt x="0" y="76968"/>
                  </a:moveTo>
                  <a:cubicBezTo>
                    <a:pt x="1604" y="36170"/>
                    <a:pt x="12718" y="12295"/>
                    <a:pt x="34799" y="0"/>
                  </a:cubicBezTo>
                  <a:cubicBezTo>
                    <a:pt x="96979" y="8507"/>
                    <a:pt x="165402" y="-2"/>
                    <a:pt x="203023" y="0"/>
                  </a:cubicBezTo>
                  <a:cubicBezTo>
                    <a:pt x="246465" y="-23971"/>
                    <a:pt x="345478" y="9394"/>
                    <a:pt x="419312" y="0"/>
                  </a:cubicBezTo>
                  <a:cubicBezTo>
                    <a:pt x="528233" y="-4528"/>
                    <a:pt x="608994" y="4200"/>
                    <a:pt x="659634" y="0"/>
                  </a:cubicBezTo>
                  <a:cubicBezTo>
                    <a:pt x="711552" y="7115"/>
                    <a:pt x="834447" y="13716"/>
                    <a:pt x="875922" y="0"/>
                  </a:cubicBezTo>
                  <a:cubicBezTo>
                    <a:pt x="935406" y="-3407"/>
                    <a:pt x="981255" y="15362"/>
                    <a:pt x="1044147" y="0"/>
                  </a:cubicBezTo>
                  <a:cubicBezTo>
                    <a:pt x="1116607" y="-7800"/>
                    <a:pt x="1216897" y="-2210"/>
                    <a:pt x="1284468" y="0"/>
                  </a:cubicBezTo>
                  <a:cubicBezTo>
                    <a:pt x="1344096" y="23586"/>
                    <a:pt x="1479902" y="14755"/>
                    <a:pt x="1548821" y="0"/>
                  </a:cubicBezTo>
                  <a:cubicBezTo>
                    <a:pt x="1619303" y="7939"/>
                    <a:pt x="1667586" y="10196"/>
                    <a:pt x="1717047" y="0"/>
                  </a:cubicBezTo>
                  <a:cubicBezTo>
                    <a:pt x="1754419" y="-3682"/>
                    <a:pt x="1795157" y="7274"/>
                    <a:pt x="1885271" y="0"/>
                  </a:cubicBezTo>
                  <a:cubicBezTo>
                    <a:pt x="1985770" y="-13835"/>
                    <a:pt x="2043309" y="38949"/>
                    <a:pt x="2173656" y="0"/>
                  </a:cubicBezTo>
                  <a:cubicBezTo>
                    <a:pt x="2304908" y="-43179"/>
                    <a:pt x="2370589" y="27157"/>
                    <a:pt x="2438009" y="0"/>
                  </a:cubicBezTo>
                  <a:cubicBezTo>
                    <a:pt x="2463546" y="-8271"/>
                    <a:pt x="2476536" y="43383"/>
                    <a:pt x="2472810" y="76968"/>
                  </a:cubicBezTo>
                  <a:cubicBezTo>
                    <a:pt x="2463896" y="243727"/>
                    <a:pt x="2480573" y="395099"/>
                    <a:pt x="2472810" y="473911"/>
                  </a:cubicBezTo>
                  <a:cubicBezTo>
                    <a:pt x="2475423" y="535435"/>
                    <a:pt x="2489321" y="820172"/>
                    <a:pt x="2472810" y="907683"/>
                  </a:cubicBezTo>
                  <a:cubicBezTo>
                    <a:pt x="2480236" y="977235"/>
                    <a:pt x="2486607" y="1200375"/>
                    <a:pt x="2472810" y="1304626"/>
                  </a:cubicBezTo>
                  <a:cubicBezTo>
                    <a:pt x="2472218" y="1354952"/>
                    <a:pt x="2459655" y="1370548"/>
                    <a:pt x="2438009" y="1381595"/>
                  </a:cubicBezTo>
                  <a:cubicBezTo>
                    <a:pt x="2345687" y="1379099"/>
                    <a:pt x="2307065" y="1378466"/>
                    <a:pt x="2221720" y="1381595"/>
                  </a:cubicBezTo>
                  <a:cubicBezTo>
                    <a:pt x="2135640" y="1395611"/>
                    <a:pt x="2053187" y="1365636"/>
                    <a:pt x="1981399" y="1381595"/>
                  </a:cubicBezTo>
                  <a:cubicBezTo>
                    <a:pt x="1885382" y="1401630"/>
                    <a:pt x="1837379" y="1368681"/>
                    <a:pt x="1789142" y="1381595"/>
                  </a:cubicBezTo>
                  <a:cubicBezTo>
                    <a:pt x="1724504" y="1396366"/>
                    <a:pt x="1643585" y="1391359"/>
                    <a:pt x="1572854" y="1381595"/>
                  </a:cubicBezTo>
                  <a:cubicBezTo>
                    <a:pt x="1511958" y="1369994"/>
                    <a:pt x="1387610" y="1377775"/>
                    <a:pt x="1284468" y="1381595"/>
                  </a:cubicBezTo>
                  <a:cubicBezTo>
                    <a:pt x="1175966" y="1399680"/>
                    <a:pt x="1069820" y="1399761"/>
                    <a:pt x="996083" y="1381595"/>
                  </a:cubicBezTo>
                  <a:cubicBezTo>
                    <a:pt x="925193" y="1369322"/>
                    <a:pt x="814868" y="1358490"/>
                    <a:pt x="707698" y="1381595"/>
                  </a:cubicBezTo>
                  <a:cubicBezTo>
                    <a:pt x="580352" y="1403403"/>
                    <a:pt x="605636" y="1401294"/>
                    <a:pt x="539473" y="1381595"/>
                  </a:cubicBezTo>
                  <a:cubicBezTo>
                    <a:pt x="474249" y="1382190"/>
                    <a:pt x="402204" y="1378569"/>
                    <a:pt x="323184" y="1381595"/>
                  </a:cubicBezTo>
                  <a:cubicBezTo>
                    <a:pt x="237870" y="1412879"/>
                    <a:pt x="127908" y="1423788"/>
                    <a:pt x="34799" y="1381595"/>
                  </a:cubicBezTo>
                  <a:cubicBezTo>
                    <a:pt x="15950" y="1390348"/>
                    <a:pt x="5090" y="1338746"/>
                    <a:pt x="0" y="1304626"/>
                  </a:cubicBezTo>
                  <a:cubicBezTo>
                    <a:pt x="19818" y="1226210"/>
                    <a:pt x="31049" y="1074383"/>
                    <a:pt x="0" y="895407"/>
                  </a:cubicBezTo>
                  <a:cubicBezTo>
                    <a:pt x="27729" y="746752"/>
                    <a:pt x="-6460" y="616445"/>
                    <a:pt x="0" y="461634"/>
                  </a:cubicBezTo>
                  <a:cubicBezTo>
                    <a:pt x="-15819" y="322757"/>
                    <a:pt x="9358" y="186294"/>
                    <a:pt x="0" y="76968"/>
                  </a:cubicBezTo>
                  <a:close/>
                </a:path>
                <a:path w="2472810" h="1381595" fill="none" stroke="0" extrusionOk="0">
                  <a:moveTo>
                    <a:pt x="0" y="76968"/>
                  </a:moveTo>
                  <a:cubicBezTo>
                    <a:pt x="5104" y="37347"/>
                    <a:pt x="14912" y="11074"/>
                    <a:pt x="34799" y="0"/>
                  </a:cubicBezTo>
                  <a:cubicBezTo>
                    <a:pt x="95577" y="8193"/>
                    <a:pt x="164486" y="-4975"/>
                    <a:pt x="203023" y="0"/>
                  </a:cubicBezTo>
                  <a:cubicBezTo>
                    <a:pt x="247462" y="-5147"/>
                    <a:pt x="327882" y="13092"/>
                    <a:pt x="419312" y="0"/>
                  </a:cubicBezTo>
                  <a:cubicBezTo>
                    <a:pt x="513441" y="-1976"/>
                    <a:pt x="613505" y="6630"/>
                    <a:pt x="659634" y="0"/>
                  </a:cubicBezTo>
                  <a:cubicBezTo>
                    <a:pt x="707555" y="3790"/>
                    <a:pt x="835524" y="2681"/>
                    <a:pt x="875922" y="0"/>
                  </a:cubicBezTo>
                  <a:cubicBezTo>
                    <a:pt x="930696" y="-14287"/>
                    <a:pt x="986916" y="15277"/>
                    <a:pt x="1044147" y="0"/>
                  </a:cubicBezTo>
                  <a:cubicBezTo>
                    <a:pt x="1112673" y="-15677"/>
                    <a:pt x="1229271" y="-15440"/>
                    <a:pt x="1284468" y="0"/>
                  </a:cubicBezTo>
                  <a:cubicBezTo>
                    <a:pt x="1353691" y="14349"/>
                    <a:pt x="1483662" y="6146"/>
                    <a:pt x="1548821" y="0"/>
                  </a:cubicBezTo>
                  <a:cubicBezTo>
                    <a:pt x="1618700" y="10898"/>
                    <a:pt x="1666279" y="-2129"/>
                    <a:pt x="1717047" y="0"/>
                  </a:cubicBezTo>
                  <a:cubicBezTo>
                    <a:pt x="1757116" y="2933"/>
                    <a:pt x="1800328" y="15516"/>
                    <a:pt x="1885271" y="0"/>
                  </a:cubicBezTo>
                  <a:cubicBezTo>
                    <a:pt x="1994446" y="11117"/>
                    <a:pt x="2040305" y="24839"/>
                    <a:pt x="2173656" y="0"/>
                  </a:cubicBezTo>
                  <a:cubicBezTo>
                    <a:pt x="2309374" y="-31663"/>
                    <a:pt x="2370770" y="29815"/>
                    <a:pt x="2438009" y="0"/>
                  </a:cubicBezTo>
                  <a:cubicBezTo>
                    <a:pt x="2456447" y="-5984"/>
                    <a:pt x="2474192" y="47074"/>
                    <a:pt x="2472810" y="76968"/>
                  </a:cubicBezTo>
                  <a:cubicBezTo>
                    <a:pt x="2449007" y="271218"/>
                    <a:pt x="2462009" y="393796"/>
                    <a:pt x="2472810" y="473911"/>
                  </a:cubicBezTo>
                  <a:cubicBezTo>
                    <a:pt x="2479205" y="542634"/>
                    <a:pt x="2478056" y="825370"/>
                    <a:pt x="2472810" y="907683"/>
                  </a:cubicBezTo>
                  <a:cubicBezTo>
                    <a:pt x="2464747" y="1011135"/>
                    <a:pt x="2464690" y="1198279"/>
                    <a:pt x="2472810" y="1304626"/>
                  </a:cubicBezTo>
                  <a:cubicBezTo>
                    <a:pt x="2476292" y="1354098"/>
                    <a:pt x="2459196" y="1372083"/>
                    <a:pt x="2438009" y="1381595"/>
                  </a:cubicBezTo>
                  <a:cubicBezTo>
                    <a:pt x="2349676" y="1380724"/>
                    <a:pt x="2308551" y="1381133"/>
                    <a:pt x="2221720" y="1381595"/>
                  </a:cubicBezTo>
                  <a:cubicBezTo>
                    <a:pt x="2114976" y="1389570"/>
                    <a:pt x="2067607" y="1347190"/>
                    <a:pt x="1981399" y="1381595"/>
                  </a:cubicBezTo>
                  <a:cubicBezTo>
                    <a:pt x="1881476" y="1398921"/>
                    <a:pt x="1834882" y="1375029"/>
                    <a:pt x="1789142" y="1381595"/>
                  </a:cubicBezTo>
                  <a:cubicBezTo>
                    <a:pt x="1737663" y="1397221"/>
                    <a:pt x="1640168" y="1384399"/>
                    <a:pt x="1572854" y="1381595"/>
                  </a:cubicBezTo>
                  <a:cubicBezTo>
                    <a:pt x="1508629" y="1402772"/>
                    <a:pt x="1380149" y="1388499"/>
                    <a:pt x="1284468" y="1381595"/>
                  </a:cubicBezTo>
                  <a:cubicBezTo>
                    <a:pt x="1184599" y="1380916"/>
                    <a:pt x="1087153" y="1394709"/>
                    <a:pt x="996083" y="1381595"/>
                  </a:cubicBezTo>
                  <a:cubicBezTo>
                    <a:pt x="954146" y="1367678"/>
                    <a:pt x="816313" y="1391370"/>
                    <a:pt x="707698" y="1381595"/>
                  </a:cubicBezTo>
                  <a:cubicBezTo>
                    <a:pt x="581625" y="1403577"/>
                    <a:pt x="602724" y="1396709"/>
                    <a:pt x="539473" y="1381595"/>
                  </a:cubicBezTo>
                  <a:cubicBezTo>
                    <a:pt x="474118" y="1369021"/>
                    <a:pt x="388302" y="1370668"/>
                    <a:pt x="323184" y="1381595"/>
                  </a:cubicBezTo>
                  <a:cubicBezTo>
                    <a:pt x="238780" y="1385765"/>
                    <a:pt x="121383" y="1410760"/>
                    <a:pt x="34799" y="1381595"/>
                  </a:cubicBezTo>
                  <a:cubicBezTo>
                    <a:pt x="6884" y="1385398"/>
                    <a:pt x="4176" y="1339190"/>
                    <a:pt x="0" y="1304626"/>
                  </a:cubicBezTo>
                  <a:cubicBezTo>
                    <a:pt x="-3719" y="1188124"/>
                    <a:pt x="2669" y="1092477"/>
                    <a:pt x="0" y="895407"/>
                  </a:cubicBezTo>
                  <a:cubicBezTo>
                    <a:pt x="27275" y="750492"/>
                    <a:pt x="-39499" y="576010"/>
                    <a:pt x="0" y="461634"/>
                  </a:cubicBezTo>
                  <a:cubicBezTo>
                    <a:pt x="2680" y="318889"/>
                    <a:pt x="-3876" y="181223"/>
                    <a:pt x="0" y="76968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="" xmlns:ask="http://schemas.microsoft.com/office/drawing/2018/sketchyshapes" sd="1580847373">
                    <a:custGeom>
                      <a:avLst/>
                      <a:gdLst>
                        <a:gd name="connsiteX0" fmla="*/ 0 w 2509869"/>
                        <a:gd name="connsiteY0" fmla="*/ 76968 h 1381595"/>
                        <a:gd name="connsiteX1" fmla="*/ 35321 w 2509869"/>
                        <a:gd name="connsiteY1" fmla="*/ 0 h 1381595"/>
                        <a:gd name="connsiteX2" fmla="*/ 206066 w 2509869"/>
                        <a:gd name="connsiteY2" fmla="*/ 0 h 1381595"/>
                        <a:gd name="connsiteX3" fmla="*/ 425597 w 2509869"/>
                        <a:gd name="connsiteY3" fmla="*/ 0 h 1381595"/>
                        <a:gd name="connsiteX4" fmla="*/ 669520 w 2509869"/>
                        <a:gd name="connsiteY4" fmla="*/ 0 h 1381595"/>
                        <a:gd name="connsiteX5" fmla="*/ 889050 w 2509869"/>
                        <a:gd name="connsiteY5" fmla="*/ 0 h 1381595"/>
                        <a:gd name="connsiteX6" fmla="*/ 1059796 w 2509869"/>
                        <a:gd name="connsiteY6" fmla="*/ 0 h 1381595"/>
                        <a:gd name="connsiteX7" fmla="*/ 1303718 w 2509869"/>
                        <a:gd name="connsiteY7" fmla="*/ 0 h 1381595"/>
                        <a:gd name="connsiteX8" fmla="*/ 1572033 w 2509869"/>
                        <a:gd name="connsiteY8" fmla="*/ 0 h 1381595"/>
                        <a:gd name="connsiteX9" fmla="*/ 1742780 w 2509869"/>
                        <a:gd name="connsiteY9" fmla="*/ 0 h 1381595"/>
                        <a:gd name="connsiteX10" fmla="*/ 1913525 w 2509869"/>
                        <a:gd name="connsiteY10" fmla="*/ 0 h 1381595"/>
                        <a:gd name="connsiteX11" fmla="*/ 2206232 w 2509869"/>
                        <a:gd name="connsiteY11" fmla="*/ 0 h 1381595"/>
                        <a:gd name="connsiteX12" fmla="*/ 2474547 w 2509869"/>
                        <a:gd name="connsiteY12" fmla="*/ 0 h 1381595"/>
                        <a:gd name="connsiteX13" fmla="*/ 2509869 w 2509869"/>
                        <a:gd name="connsiteY13" fmla="*/ 76968 h 1381595"/>
                        <a:gd name="connsiteX14" fmla="*/ 2509869 w 2509869"/>
                        <a:gd name="connsiteY14" fmla="*/ 473911 h 1381595"/>
                        <a:gd name="connsiteX15" fmla="*/ 2509869 w 2509869"/>
                        <a:gd name="connsiteY15" fmla="*/ 907683 h 1381595"/>
                        <a:gd name="connsiteX16" fmla="*/ 2509869 w 2509869"/>
                        <a:gd name="connsiteY16" fmla="*/ 1304626 h 1381595"/>
                        <a:gd name="connsiteX17" fmla="*/ 2474547 w 2509869"/>
                        <a:gd name="connsiteY17" fmla="*/ 1381595 h 1381595"/>
                        <a:gd name="connsiteX18" fmla="*/ 2255017 w 2509869"/>
                        <a:gd name="connsiteY18" fmla="*/ 1381595 h 1381595"/>
                        <a:gd name="connsiteX19" fmla="*/ 2011094 w 2509869"/>
                        <a:gd name="connsiteY19" fmla="*/ 1381595 h 1381595"/>
                        <a:gd name="connsiteX20" fmla="*/ 1815956 w 2509869"/>
                        <a:gd name="connsiteY20" fmla="*/ 1381595 h 1381595"/>
                        <a:gd name="connsiteX21" fmla="*/ 1596426 w 2509869"/>
                        <a:gd name="connsiteY21" fmla="*/ 1381595 h 1381595"/>
                        <a:gd name="connsiteX22" fmla="*/ 1303718 w 2509869"/>
                        <a:gd name="connsiteY22" fmla="*/ 1381595 h 1381595"/>
                        <a:gd name="connsiteX23" fmla="*/ 1011011 w 2509869"/>
                        <a:gd name="connsiteY23" fmla="*/ 1381595 h 1381595"/>
                        <a:gd name="connsiteX24" fmla="*/ 718304 w 2509869"/>
                        <a:gd name="connsiteY24" fmla="*/ 1381595 h 1381595"/>
                        <a:gd name="connsiteX25" fmla="*/ 547558 w 2509869"/>
                        <a:gd name="connsiteY25" fmla="*/ 1381595 h 1381595"/>
                        <a:gd name="connsiteX26" fmla="*/ 328028 w 2509869"/>
                        <a:gd name="connsiteY26" fmla="*/ 1381595 h 1381595"/>
                        <a:gd name="connsiteX27" fmla="*/ 35321 w 2509869"/>
                        <a:gd name="connsiteY27" fmla="*/ 1381595 h 1381595"/>
                        <a:gd name="connsiteX28" fmla="*/ 0 w 2509869"/>
                        <a:gd name="connsiteY28" fmla="*/ 1304626 h 1381595"/>
                        <a:gd name="connsiteX29" fmla="*/ 0 w 2509869"/>
                        <a:gd name="connsiteY29" fmla="*/ 895407 h 1381595"/>
                        <a:gd name="connsiteX30" fmla="*/ 0 w 2509869"/>
                        <a:gd name="connsiteY30" fmla="*/ 461634 h 1381595"/>
                        <a:gd name="connsiteX31" fmla="*/ 0 w 2509869"/>
                        <a:gd name="connsiteY31" fmla="*/ 76968 h 1381595"/>
                        <a:gd name="connsiteX0" fmla="*/ 0 w 2509869"/>
                        <a:gd name="connsiteY0" fmla="*/ 76968 h 1381595"/>
                        <a:gd name="connsiteX1" fmla="*/ 35321 w 2509869"/>
                        <a:gd name="connsiteY1" fmla="*/ 0 h 1381595"/>
                        <a:gd name="connsiteX2" fmla="*/ 206066 w 2509869"/>
                        <a:gd name="connsiteY2" fmla="*/ 0 h 1381595"/>
                        <a:gd name="connsiteX3" fmla="*/ 498774 w 2509869"/>
                        <a:gd name="connsiteY3" fmla="*/ 0 h 1381595"/>
                        <a:gd name="connsiteX4" fmla="*/ 669520 w 2509869"/>
                        <a:gd name="connsiteY4" fmla="*/ 0 h 1381595"/>
                        <a:gd name="connsiteX5" fmla="*/ 889050 w 2509869"/>
                        <a:gd name="connsiteY5" fmla="*/ 0 h 1381595"/>
                        <a:gd name="connsiteX6" fmla="*/ 1084188 w 2509869"/>
                        <a:gd name="connsiteY6" fmla="*/ 0 h 1381595"/>
                        <a:gd name="connsiteX7" fmla="*/ 1328111 w 2509869"/>
                        <a:gd name="connsiteY7" fmla="*/ 0 h 1381595"/>
                        <a:gd name="connsiteX8" fmla="*/ 1547641 w 2509869"/>
                        <a:gd name="connsiteY8" fmla="*/ 0 h 1381595"/>
                        <a:gd name="connsiteX9" fmla="*/ 1742780 w 2509869"/>
                        <a:gd name="connsiteY9" fmla="*/ 0 h 1381595"/>
                        <a:gd name="connsiteX10" fmla="*/ 1913525 w 2509869"/>
                        <a:gd name="connsiteY10" fmla="*/ 0 h 1381595"/>
                        <a:gd name="connsiteX11" fmla="*/ 2084271 w 2509869"/>
                        <a:gd name="connsiteY11" fmla="*/ 0 h 1381595"/>
                        <a:gd name="connsiteX12" fmla="*/ 2474547 w 2509869"/>
                        <a:gd name="connsiteY12" fmla="*/ 0 h 1381595"/>
                        <a:gd name="connsiteX13" fmla="*/ 2509869 w 2509869"/>
                        <a:gd name="connsiteY13" fmla="*/ 76968 h 1381595"/>
                        <a:gd name="connsiteX14" fmla="*/ 2509869 w 2509869"/>
                        <a:gd name="connsiteY14" fmla="*/ 473911 h 1381595"/>
                        <a:gd name="connsiteX15" fmla="*/ 2509869 w 2509869"/>
                        <a:gd name="connsiteY15" fmla="*/ 858577 h 1381595"/>
                        <a:gd name="connsiteX16" fmla="*/ 2509869 w 2509869"/>
                        <a:gd name="connsiteY16" fmla="*/ 1304626 h 1381595"/>
                        <a:gd name="connsiteX17" fmla="*/ 2474547 w 2509869"/>
                        <a:gd name="connsiteY17" fmla="*/ 1381595 h 1381595"/>
                        <a:gd name="connsiteX18" fmla="*/ 2279409 w 2509869"/>
                        <a:gd name="connsiteY18" fmla="*/ 1381595 h 1381595"/>
                        <a:gd name="connsiteX19" fmla="*/ 1986702 w 2509869"/>
                        <a:gd name="connsiteY19" fmla="*/ 1381595 h 1381595"/>
                        <a:gd name="connsiteX20" fmla="*/ 1718387 w 2509869"/>
                        <a:gd name="connsiteY20" fmla="*/ 1381595 h 1381595"/>
                        <a:gd name="connsiteX21" fmla="*/ 1547641 w 2509869"/>
                        <a:gd name="connsiteY21" fmla="*/ 1381595 h 1381595"/>
                        <a:gd name="connsiteX22" fmla="*/ 1376895 w 2509869"/>
                        <a:gd name="connsiteY22" fmla="*/ 1381595 h 1381595"/>
                        <a:gd name="connsiteX23" fmla="*/ 1108580 w 2509869"/>
                        <a:gd name="connsiteY23" fmla="*/ 1381595 h 1381595"/>
                        <a:gd name="connsiteX24" fmla="*/ 815873 w 2509869"/>
                        <a:gd name="connsiteY24" fmla="*/ 1381595 h 1381595"/>
                        <a:gd name="connsiteX25" fmla="*/ 571951 w 2509869"/>
                        <a:gd name="connsiteY25" fmla="*/ 1381595 h 1381595"/>
                        <a:gd name="connsiteX26" fmla="*/ 279243 w 2509869"/>
                        <a:gd name="connsiteY26" fmla="*/ 1381595 h 1381595"/>
                        <a:gd name="connsiteX27" fmla="*/ 35321 w 2509869"/>
                        <a:gd name="connsiteY27" fmla="*/ 1381595 h 1381595"/>
                        <a:gd name="connsiteX28" fmla="*/ 0 w 2509869"/>
                        <a:gd name="connsiteY28" fmla="*/ 1304626 h 1381595"/>
                        <a:gd name="connsiteX29" fmla="*/ 0 w 2509869"/>
                        <a:gd name="connsiteY29" fmla="*/ 870853 h 1381595"/>
                        <a:gd name="connsiteX30" fmla="*/ 0 w 2509869"/>
                        <a:gd name="connsiteY30" fmla="*/ 437081 h 1381595"/>
                        <a:gd name="connsiteX31" fmla="*/ 0 w 2509869"/>
                        <a:gd name="connsiteY31" fmla="*/ 76968 h 13815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2509869" h="1381595" fill="none" extrusionOk="0">
                          <a:moveTo>
                            <a:pt x="0" y="76968"/>
                          </a:moveTo>
                          <a:cubicBezTo>
                            <a:pt x="3483" y="35814"/>
                            <a:pt x="17255" y="10247"/>
                            <a:pt x="35321" y="0"/>
                          </a:cubicBezTo>
                          <a:cubicBezTo>
                            <a:pt x="92172" y="10608"/>
                            <a:pt x="168648" y="-8879"/>
                            <a:pt x="206066" y="0"/>
                          </a:cubicBezTo>
                          <a:cubicBezTo>
                            <a:pt x="243752" y="6896"/>
                            <a:pt x="324612" y="5366"/>
                            <a:pt x="425597" y="0"/>
                          </a:cubicBezTo>
                          <a:cubicBezTo>
                            <a:pt x="515553" y="4409"/>
                            <a:pt x="613373" y="-2673"/>
                            <a:pt x="669520" y="0"/>
                          </a:cubicBezTo>
                          <a:cubicBezTo>
                            <a:pt x="721066" y="-4326"/>
                            <a:pt x="837421" y="8047"/>
                            <a:pt x="889050" y="0"/>
                          </a:cubicBezTo>
                          <a:cubicBezTo>
                            <a:pt x="940804" y="-14489"/>
                            <a:pt x="993502" y="18930"/>
                            <a:pt x="1059796" y="0"/>
                          </a:cubicBezTo>
                          <a:cubicBezTo>
                            <a:pt x="1127112" y="-14308"/>
                            <a:pt x="1238006" y="-10147"/>
                            <a:pt x="1303718" y="0"/>
                          </a:cubicBezTo>
                          <a:cubicBezTo>
                            <a:pt x="1387506" y="7777"/>
                            <a:pt x="1506892" y="2410"/>
                            <a:pt x="1572033" y="0"/>
                          </a:cubicBezTo>
                          <a:cubicBezTo>
                            <a:pt x="1640071" y="9343"/>
                            <a:pt x="1698161" y="4583"/>
                            <a:pt x="1742780" y="0"/>
                          </a:cubicBezTo>
                          <a:cubicBezTo>
                            <a:pt x="1788874" y="1002"/>
                            <a:pt x="1827601" y="6334"/>
                            <a:pt x="1913525" y="0"/>
                          </a:cubicBezTo>
                          <a:cubicBezTo>
                            <a:pt x="2010335" y="8406"/>
                            <a:pt x="2075091" y="23170"/>
                            <a:pt x="2206232" y="0"/>
                          </a:cubicBezTo>
                          <a:cubicBezTo>
                            <a:pt x="2348311" y="-17968"/>
                            <a:pt x="2411484" y="25430"/>
                            <a:pt x="2474547" y="0"/>
                          </a:cubicBezTo>
                          <a:cubicBezTo>
                            <a:pt x="2492747" y="-5460"/>
                            <a:pt x="2508234" y="45355"/>
                            <a:pt x="2509869" y="76968"/>
                          </a:cubicBezTo>
                          <a:cubicBezTo>
                            <a:pt x="2501316" y="267840"/>
                            <a:pt x="2514002" y="386201"/>
                            <a:pt x="2509869" y="473911"/>
                          </a:cubicBezTo>
                          <a:cubicBezTo>
                            <a:pt x="2512162" y="555054"/>
                            <a:pt x="2499078" y="826715"/>
                            <a:pt x="2509869" y="907683"/>
                          </a:cubicBezTo>
                          <a:cubicBezTo>
                            <a:pt x="2512165" y="1021428"/>
                            <a:pt x="2497443" y="1193117"/>
                            <a:pt x="2509869" y="1304626"/>
                          </a:cubicBezTo>
                          <a:cubicBezTo>
                            <a:pt x="2512814" y="1353350"/>
                            <a:pt x="2496490" y="1375116"/>
                            <a:pt x="2474547" y="1381595"/>
                          </a:cubicBezTo>
                          <a:cubicBezTo>
                            <a:pt x="2386863" y="1389390"/>
                            <a:pt x="2340719" y="1375618"/>
                            <a:pt x="2255017" y="1381595"/>
                          </a:cubicBezTo>
                          <a:cubicBezTo>
                            <a:pt x="2150408" y="1383403"/>
                            <a:pt x="2097191" y="1346602"/>
                            <a:pt x="2011094" y="1381595"/>
                          </a:cubicBezTo>
                          <a:cubicBezTo>
                            <a:pt x="1918379" y="1399260"/>
                            <a:pt x="1872266" y="1375818"/>
                            <a:pt x="1815956" y="1381595"/>
                          </a:cubicBezTo>
                          <a:cubicBezTo>
                            <a:pt x="1763852" y="1402933"/>
                            <a:pt x="1661035" y="1380879"/>
                            <a:pt x="1596426" y="1381595"/>
                          </a:cubicBezTo>
                          <a:cubicBezTo>
                            <a:pt x="1535088" y="1402410"/>
                            <a:pt x="1409954" y="1391291"/>
                            <a:pt x="1303718" y="1381595"/>
                          </a:cubicBezTo>
                          <a:cubicBezTo>
                            <a:pt x="1200008" y="1381009"/>
                            <a:pt x="1108096" y="1387617"/>
                            <a:pt x="1011011" y="1381595"/>
                          </a:cubicBezTo>
                          <a:cubicBezTo>
                            <a:pt x="946757" y="1365799"/>
                            <a:pt x="836922" y="1372506"/>
                            <a:pt x="718304" y="1381595"/>
                          </a:cubicBezTo>
                          <a:cubicBezTo>
                            <a:pt x="591491" y="1404217"/>
                            <a:pt x="608351" y="1397899"/>
                            <a:pt x="547558" y="1381595"/>
                          </a:cubicBezTo>
                          <a:cubicBezTo>
                            <a:pt x="481552" y="1367266"/>
                            <a:pt x="388112" y="1371436"/>
                            <a:pt x="328028" y="1381595"/>
                          </a:cubicBezTo>
                          <a:cubicBezTo>
                            <a:pt x="261152" y="1383356"/>
                            <a:pt x="135062" y="1407416"/>
                            <a:pt x="35321" y="1381595"/>
                          </a:cubicBezTo>
                          <a:cubicBezTo>
                            <a:pt x="7296" y="1378434"/>
                            <a:pt x="4860" y="1337962"/>
                            <a:pt x="0" y="1304626"/>
                          </a:cubicBezTo>
                          <a:cubicBezTo>
                            <a:pt x="-22206" y="1177694"/>
                            <a:pt x="-6113" y="1092160"/>
                            <a:pt x="0" y="895407"/>
                          </a:cubicBezTo>
                          <a:cubicBezTo>
                            <a:pt x="5388" y="738992"/>
                            <a:pt x="-10813" y="583750"/>
                            <a:pt x="0" y="461634"/>
                          </a:cubicBezTo>
                          <a:cubicBezTo>
                            <a:pt x="3494" y="323690"/>
                            <a:pt x="-6973" y="178600"/>
                            <a:pt x="0" y="76968"/>
                          </a:cubicBezTo>
                          <a:close/>
                        </a:path>
                        <a:path w="2509869" h="1381595" stroke="0" extrusionOk="0">
                          <a:moveTo>
                            <a:pt x="0" y="76968"/>
                          </a:moveTo>
                          <a:cubicBezTo>
                            <a:pt x="-585" y="33113"/>
                            <a:pt x="11875" y="2096"/>
                            <a:pt x="35321" y="0"/>
                          </a:cubicBezTo>
                          <a:cubicBezTo>
                            <a:pt x="115331" y="-20163"/>
                            <a:pt x="159603" y="15173"/>
                            <a:pt x="206066" y="0"/>
                          </a:cubicBezTo>
                          <a:cubicBezTo>
                            <a:pt x="259184" y="-28408"/>
                            <a:pt x="379613" y="36822"/>
                            <a:pt x="498774" y="0"/>
                          </a:cubicBezTo>
                          <a:cubicBezTo>
                            <a:pt x="613887" y="-20560"/>
                            <a:pt x="599348" y="-10995"/>
                            <a:pt x="669520" y="0"/>
                          </a:cubicBezTo>
                          <a:cubicBezTo>
                            <a:pt x="741484" y="11988"/>
                            <a:pt x="776151" y="6478"/>
                            <a:pt x="889050" y="0"/>
                          </a:cubicBezTo>
                          <a:cubicBezTo>
                            <a:pt x="999670" y="-12275"/>
                            <a:pt x="1029874" y="-23145"/>
                            <a:pt x="1084188" y="0"/>
                          </a:cubicBezTo>
                          <a:cubicBezTo>
                            <a:pt x="1132077" y="13764"/>
                            <a:pt x="1266398" y="20648"/>
                            <a:pt x="1328111" y="0"/>
                          </a:cubicBezTo>
                          <a:cubicBezTo>
                            <a:pt x="1380083" y="-7433"/>
                            <a:pt x="1501523" y="6696"/>
                            <a:pt x="1547641" y="0"/>
                          </a:cubicBezTo>
                          <a:cubicBezTo>
                            <a:pt x="1587935" y="-1868"/>
                            <a:pt x="1673033" y="22420"/>
                            <a:pt x="1742780" y="0"/>
                          </a:cubicBezTo>
                          <a:cubicBezTo>
                            <a:pt x="1808773" y="-17606"/>
                            <a:pt x="1837679" y="9464"/>
                            <a:pt x="1913525" y="0"/>
                          </a:cubicBezTo>
                          <a:cubicBezTo>
                            <a:pt x="1982922" y="-14692"/>
                            <a:pt x="2031397" y="-1687"/>
                            <a:pt x="2084271" y="0"/>
                          </a:cubicBezTo>
                          <a:cubicBezTo>
                            <a:pt x="2107586" y="2600"/>
                            <a:pt x="2322210" y="46147"/>
                            <a:pt x="2474547" y="0"/>
                          </a:cubicBezTo>
                          <a:cubicBezTo>
                            <a:pt x="2495086" y="2617"/>
                            <a:pt x="2504133" y="33651"/>
                            <a:pt x="2509869" y="76968"/>
                          </a:cubicBezTo>
                          <a:cubicBezTo>
                            <a:pt x="2481841" y="188024"/>
                            <a:pt x="2488251" y="372781"/>
                            <a:pt x="2509869" y="473911"/>
                          </a:cubicBezTo>
                          <a:cubicBezTo>
                            <a:pt x="2499702" y="591874"/>
                            <a:pt x="2496296" y="739551"/>
                            <a:pt x="2509869" y="858577"/>
                          </a:cubicBezTo>
                          <a:cubicBezTo>
                            <a:pt x="2493360" y="958174"/>
                            <a:pt x="2523057" y="1190190"/>
                            <a:pt x="2509869" y="1304626"/>
                          </a:cubicBezTo>
                          <a:cubicBezTo>
                            <a:pt x="2503373" y="1354074"/>
                            <a:pt x="2500514" y="1373863"/>
                            <a:pt x="2474547" y="1381595"/>
                          </a:cubicBezTo>
                          <a:cubicBezTo>
                            <a:pt x="2395288" y="1382195"/>
                            <a:pt x="2377876" y="1364687"/>
                            <a:pt x="2279409" y="1381595"/>
                          </a:cubicBezTo>
                          <a:cubicBezTo>
                            <a:pt x="2181284" y="1402053"/>
                            <a:pt x="2082119" y="1364605"/>
                            <a:pt x="1986702" y="1381595"/>
                          </a:cubicBezTo>
                          <a:cubicBezTo>
                            <a:pt x="1894310" y="1401905"/>
                            <a:pt x="1823625" y="1389570"/>
                            <a:pt x="1718387" y="1381595"/>
                          </a:cubicBezTo>
                          <a:cubicBezTo>
                            <a:pt x="1614896" y="1371680"/>
                            <a:pt x="1595505" y="1389184"/>
                            <a:pt x="1547641" y="1381595"/>
                          </a:cubicBezTo>
                          <a:cubicBezTo>
                            <a:pt x="1505758" y="1371357"/>
                            <a:pt x="1461016" y="1379226"/>
                            <a:pt x="1376895" y="1381595"/>
                          </a:cubicBezTo>
                          <a:cubicBezTo>
                            <a:pt x="1302940" y="1383631"/>
                            <a:pt x="1183689" y="1384232"/>
                            <a:pt x="1108580" y="1381595"/>
                          </a:cubicBezTo>
                          <a:cubicBezTo>
                            <a:pt x="1029702" y="1366590"/>
                            <a:pt x="929366" y="1393744"/>
                            <a:pt x="815873" y="1381595"/>
                          </a:cubicBezTo>
                          <a:cubicBezTo>
                            <a:pt x="691382" y="1372241"/>
                            <a:pt x="658118" y="1406793"/>
                            <a:pt x="571951" y="1381595"/>
                          </a:cubicBezTo>
                          <a:cubicBezTo>
                            <a:pt x="490407" y="1363712"/>
                            <a:pt x="358924" y="1359574"/>
                            <a:pt x="279243" y="1381595"/>
                          </a:cubicBezTo>
                          <a:cubicBezTo>
                            <a:pt x="210478" y="1408367"/>
                            <a:pt x="80063" y="1356278"/>
                            <a:pt x="35321" y="1381595"/>
                          </a:cubicBezTo>
                          <a:cubicBezTo>
                            <a:pt x="8879" y="1384058"/>
                            <a:pt x="8532" y="1346451"/>
                            <a:pt x="0" y="1304626"/>
                          </a:cubicBezTo>
                          <a:cubicBezTo>
                            <a:pt x="10438" y="1190445"/>
                            <a:pt x="34360" y="1055822"/>
                            <a:pt x="0" y="870853"/>
                          </a:cubicBezTo>
                          <a:cubicBezTo>
                            <a:pt x="-14748" y="709328"/>
                            <a:pt x="-12466" y="566930"/>
                            <a:pt x="0" y="437081"/>
                          </a:cubicBezTo>
                          <a:cubicBezTo>
                            <a:pt x="5170" y="327662"/>
                            <a:pt x="23499" y="158118"/>
                            <a:pt x="0" y="76968"/>
                          </a:cubicBezTo>
                          <a:close/>
                        </a:path>
                        <a:path w="2509869" h="1381595" fill="none" stroke="0" extrusionOk="0">
                          <a:moveTo>
                            <a:pt x="0" y="76968"/>
                          </a:moveTo>
                          <a:cubicBezTo>
                            <a:pt x="462" y="35146"/>
                            <a:pt x="12226" y="9652"/>
                            <a:pt x="35321" y="0"/>
                          </a:cubicBezTo>
                          <a:cubicBezTo>
                            <a:pt x="101939" y="7776"/>
                            <a:pt x="169423" y="-5869"/>
                            <a:pt x="206066" y="0"/>
                          </a:cubicBezTo>
                          <a:cubicBezTo>
                            <a:pt x="251505" y="-8098"/>
                            <a:pt x="339488" y="12466"/>
                            <a:pt x="425597" y="0"/>
                          </a:cubicBezTo>
                          <a:cubicBezTo>
                            <a:pt x="533810" y="-7807"/>
                            <a:pt x="615350" y="-1666"/>
                            <a:pt x="669520" y="0"/>
                          </a:cubicBezTo>
                          <a:cubicBezTo>
                            <a:pt x="725732" y="7519"/>
                            <a:pt x="846388" y="5966"/>
                            <a:pt x="889050" y="0"/>
                          </a:cubicBezTo>
                          <a:cubicBezTo>
                            <a:pt x="943077" y="-10891"/>
                            <a:pt x="995931" y="12334"/>
                            <a:pt x="1059796" y="0"/>
                          </a:cubicBezTo>
                          <a:cubicBezTo>
                            <a:pt x="1133944" y="-17861"/>
                            <a:pt x="1236486" y="-13412"/>
                            <a:pt x="1303718" y="0"/>
                          </a:cubicBezTo>
                          <a:cubicBezTo>
                            <a:pt x="1367315" y="14994"/>
                            <a:pt x="1505382" y="2902"/>
                            <a:pt x="1572033" y="0"/>
                          </a:cubicBezTo>
                          <a:cubicBezTo>
                            <a:pt x="1644451" y="14998"/>
                            <a:pt x="1693600" y="4405"/>
                            <a:pt x="1742780" y="0"/>
                          </a:cubicBezTo>
                          <a:cubicBezTo>
                            <a:pt x="1787369" y="-6572"/>
                            <a:pt x="1828437" y="7122"/>
                            <a:pt x="1913525" y="0"/>
                          </a:cubicBezTo>
                          <a:cubicBezTo>
                            <a:pt x="2003205" y="-4723"/>
                            <a:pt x="2070414" y="29241"/>
                            <a:pt x="2206232" y="0"/>
                          </a:cubicBezTo>
                          <a:cubicBezTo>
                            <a:pt x="2333886" y="-39494"/>
                            <a:pt x="2405754" y="32534"/>
                            <a:pt x="2474547" y="0"/>
                          </a:cubicBezTo>
                          <a:cubicBezTo>
                            <a:pt x="2497980" y="-7856"/>
                            <a:pt x="2515570" y="42711"/>
                            <a:pt x="2509869" y="76968"/>
                          </a:cubicBezTo>
                          <a:cubicBezTo>
                            <a:pt x="2493335" y="254697"/>
                            <a:pt x="2506626" y="393131"/>
                            <a:pt x="2509869" y="473911"/>
                          </a:cubicBezTo>
                          <a:cubicBezTo>
                            <a:pt x="2515124" y="539217"/>
                            <a:pt x="2521850" y="818036"/>
                            <a:pt x="2509869" y="907683"/>
                          </a:cubicBezTo>
                          <a:cubicBezTo>
                            <a:pt x="2506788" y="986562"/>
                            <a:pt x="2521738" y="1207077"/>
                            <a:pt x="2509869" y="1304626"/>
                          </a:cubicBezTo>
                          <a:cubicBezTo>
                            <a:pt x="2510918" y="1356334"/>
                            <a:pt x="2495899" y="1371815"/>
                            <a:pt x="2474547" y="1381595"/>
                          </a:cubicBezTo>
                          <a:cubicBezTo>
                            <a:pt x="2380421" y="1381317"/>
                            <a:pt x="2346955" y="1376861"/>
                            <a:pt x="2255017" y="1381595"/>
                          </a:cubicBezTo>
                          <a:cubicBezTo>
                            <a:pt x="2162686" y="1389554"/>
                            <a:pt x="2099771" y="1358108"/>
                            <a:pt x="2011094" y="1381595"/>
                          </a:cubicBezTo>
                          <a:cubicBezTo>
                            <a:pt x="1916231" y="1407474"/>
                            <a:pt x="1867889" y="1370079"/>
                            <a:pt x="1815956" y="1381595"/>
                          </a:cubicBezTo>
                          <a:cubicBezTo>
                            <a:pt x="1752605" y="1384287"/>
                            <a:pt x="1670630" y="1385744"/>
                            <a:pt x="1596426" y="1381595"/>
                          </a:cubicBezTo>
                          <a:cubicBezTo>
                            <a:pt x="1519094" y="1388579"/>
                            <a:pt x="1401813" y="1363851"/>
                            <a:pt x="1303718" y="1381595"/>
                          </a:cubicBezTo>
                          <a:cubicBezTo>
                            <a:pt x="1195953" y="1394251"/>
                            <a:pt x="1087255" y="1390715"/>
                            <a:pt x="1011011" y="1381595"/>
                          </a:cubicBezTo>
                          <a:cubicBezTo>
                            <a:pt x="949349" y="1379666"/>
                            <a:pt x="836238" y="1372929"/>
                            <a:pt x="718304" y="1381595"/>
                          </a:cubicBezTo>
                          <a:cubicBezTo>
                            <a:pt x="591646" y="1403418"/>
                            <a:pt x="611452" y="1397775"/>
                            <a:pt x="547558" y="1381595"/>
                          </a:cubicBezTo>
                          <a:cubicBezTo>
                            <a:pt x="482071" y="1378449"/>
                            <a:pt x="394761" y="1371758"/>
                            <a:pt x="328028" y="1381595"/>
                          </a:cubicBezTo>
                          <a:cubicBezTo>
                            <a:pt x="246712" y="1393329"/>
                            <a:pt x="127100" y="1412384"/>
                            <a:pt x="35321" y="1381595"/>
                          </a:cubicBezTo>
                          <a:cubicBezTo>
                            <a:pt x="14433" y="1388004"/>
                            <a:pt x="-1501" y="1340856"/>
                            <a:pt x="0" y="1304626"/>
                          </a:cubicBezTo>
                          <a:cubicBezTo>
                            <a:pt x="6071" y="1208830"/>
                            <a:pt x="14831" y="1063456"/>
                            <a:pt x="0" y="895407"/>
                          </a:cubicBezTo>
                          <a:cubicBezTo>
                            <a:pt x="23259" y="741945"/>
                            <a:pt x="-10896" y="586036"/>
                            <a:pt x="0" y="461634"/>
                          </a:cubicBezTo>
                          <a:cubicBezTo>
                            <a:pt x="684" y="321656"/>
                            <a:pt x="14165" y="184222"/>
                            <a:pt x="0" y="76968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9DBEAB63-E461-4474-80E2-B376C7DBE642}"/>
                </a:ext>
              </a:extLst>
            </p:cNvPr>
            <p:cNvSpPr txBox="1"/>
            <p:nvPr/>
          </p:nvSpPr>
          <p:spPr>
            <a:xfrm>
              <a:off x="3587521" y="3457995"/>
              <a:ext cx="2401487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</a:pPr>
              <a:r>
                <a:rPr lang="en-US" sz="28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Tính  tổng diện tích các hình nhỏ.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79599E27-5D78-49AB-BBF5-33D63FE39773}"/>
              </a:ext>
            </a:extLst>
          </p:cNvPr>
          <p:cNvGrpSpPr/>
          <p:nvPr/>
        </p:nvGrpSpPr>
        <p:grpSpPr>
          <a:xfrm>
            <a:off x="213861" y="4326917"/>
            <a:ext cx="3094797" cy="1384995"/>
            <a:chOff x="1151549" y="1836813"/>
            <a:chExt cx="7619434" cy="1384995"/>
          </a:xfrm>
        </p:grpSpPr>
        <p:sp>
          <p:nvSpPr>
            <p:cNvPr id="11" name="Rectangle: Rounded Corners 17">
              <a:extLst>
                <a:ext uri="{FF2B5EF4-FFF2-40B4-BE49-F238E27FC236}">
                  <a16:creationId xmlns="" xmlns:a16="http://schemas.microsoft.com/office/drawing/2014/main" id="{4DB81E6D-2595-4D84-9AF8-9F6ECE773F3C}"/>
                </a:ext>
              </a:extLst>
            </p:cNvPr>
            <p:cNvSpPr/>
            <p:nvPr/>
          </p:nvSpPr>
          <p:spPr>
            <a:xfrm>
              <a:off x="1232768" y="1836813"/>
              <a:ext cx="7526852" cy="1381596"/>
            </a:xfrm>
            <a:custGeom>
              <a:avLst/>
              <a:gdLst>
                <a:gd name="connsiteX0" fmla="*/ 0 w 7526852"/>
                <a:gd name="connsiteY0" fmla="*/ 76968 h 1381596"/>
                <a:gd name="connsiteX1" fmla="*/ 105923 w 7526852"/>
                <a:gd name="connsiteY1" fmla="*/ 0 h 1381596"/>
                <a:gd name="connsiteX2" fmla="*/ 617972 w 7526852"/>
                <a:gd name="connsiteY2" fmla="*/ 0 h 1381596"/>
                <a:gd name="connsiteX3" fmla="*/ 1276322 w 7526852"/>
                <a:gd name="connsiteY3" fmla="*/ 0 h 1381596"/>
                <a:gd name="connsiteX4" fmla="*/ 2007824 w 7526852"/>
                <a:gd name="connsiteY4" fmla="*/ 0 h 1381596"/>
                <a:gd name="connsiteX5" fmla="*/ 2666174 w 7526852"/>
                <a:gd name="connsiteY5" fmla="*/ 0 h 1381596"/>
                <a:gd name="connsiteX6" fmla="*/ 3178223 w 7526852"/>
                <a:gd name="connsiteY6" fmla="*/ 0 h 1381596"/>
                <a:gd name="connsiteX7" fmla="*/ 3909725 w 7526852"/>
                <a:gd name="connsiteY7" fmla="*/ 0 h 1381596"/>
                <a:gd name="connsiteX8" fmla="*/ 4714375 w 7526852"/>
                <a:gd name="connsiteY8" fmla="*/ 0 h 1381596"/>
                <a:gd name="connsiteX9" fmla="*/ 5226424 w 7526852"/>
                <a:gd name="connsiteY9" fmla="*/ 0 h 1381596"/>
                <a:gd name="connsiteX10" fmla="*/ 5738477 w 7526852"/>
                <a:gd name="connsiteY10" fmla="*/ 0 h 1381596"/>
                <a:gd name="connsiteX11" fmla="*/ 6616276 w 7526852"/>
                <a:gd name="connsiteY11" fmla="*/ 0 h 1381596"/>
                <a:gd name="connsiteX12" fmla="*/ 7420926 w 7526852"/>
                <a:gd name="connsiteY12" fmla="*/ 0 h 1381596"/>
                <a:gd name="connsiteX13" fmla="*/ 7526852 w 7526852"/>
                <a:gd name="connsiteY13" fmla="*/ 76968 h 1381596"/>
                <a:gd name="connsiteX14" fmla="*/ 7526852 w 7526852"/>
                <a:gd name="connsiteY14" fmla="*/ 473912 h 1381596"/>
                <a:gd name="connsiteX15" fmla="*/ 7526852 w 7526852"/>
                <a:gd name="connsiteY15" fmla="*/ 907683 h 1381596"/>
                <a:gd name="connsiteX16" fmla="*/ 7526852 w 7526852"/>
                <a:gd name="connsiteY16" fmla="*/ 1304627 h 1381596"/>
                <a:gd name="connsiteX17" fmla="*/ 7420926 w 7526852"/>
                <a:gd name="connsiteY17" fmla="*/ 1381596 h 1381596"/>
                <a:gd name="connsiteX18" fmla="*/ 6762576 w 7526852"/>
                <a:gd name="connsiteY18" fmla="*/ 1381596 h 1381596"/>
                <a:gd name="connsiteX19" fmla="*/ 6031075 w 7526852"/>
                <a:gd name="connsiteY19" fmla="*/ 1381596 h 1381596"/>
                <a:gd name="connsiteX20" fmla="*/ 5445876 w 7526852"/>
                <a:gd name="connsiteY20" fmla="*/ 1381596 h 1381596"/>
                <a:gd name="connsiteX21" fmla="*/ 4787526 w 7526852"/>
                <a:gd name="connsiteY21" fmla="*/ 1381596 h 1381596"/>
                <a:gd name="connsiteX22" fmla="*/ 3909725 w 7526852"/>
                <a:gd name="connsiteY22" fmla="*/ 1381596 h 1381596"/>
                <a:gd name="connsiteX23" fmla="*/ 3031923 w 7526852"/>
                <a:gd name="connsiteY23" fmla="*/ 1381596 h 1381596"/>
                <a:gd name="connsiteX24" fmla="*/ 2154124 w 7526852"/>
                <a:gd name="connsiteY24" fmla="*/ 1381596 h 1381596"/>
                <a:gd name="connsiteX25" fmla="*/ 1642072 w 7526852"/>
                <a:gd name="connsiteY25" fmla="*/ 1381596 h 1381596"/>
                <a:gd name="connsiteX26" fmla="*/ 983722 w 7526852"/>
                <a:gd name="connsiteY26" fmla="*/ 1381596 h 1381596"/>
                <a:gd name="connsiteX27" fmla="*/ 105923 w 7526852"/>
                <a:gd name="connsiteY27" fmla="*/ 1381596 h 1381596"/>
                <a:gd name="connsiteX28" fmla="*/ 0 w 7526852"/>
                <a:gd name="connsiteY28" fmla="*/ 1304627 h 1381596"/>
                <a:gd name="connsiteX29" fmla="*/ 0 w 7526852"/>
                <a:gd name="connsiteY29" fmla="*/ 895408 h 1381596"/>
                <a:gd name="connsiteX30" fmla="*/ 0 w 7526852"/>
                <a:gd name="connsiteY30" fmla="*/ 461635 h 1381596"/>
                <a:gd name="connsiteX31" fmla="*/ 0 w 7526852"/>
                <a:gd name="connsiteY31" fmla="*/ 76968 h 1381596"/>
                <a:gd name="connsiteX0" fmla="*/ 0 w 7526852"/>
                <a:gd name="connsiteY0" fmla="*/ 76968 h 1381596"/>
                <a:gd name="connsiteX1" fmla="*/ 105923 w 7526852"/>
                <a:gd name="connsiteY1" fmla="*/ 0 h 1381596"/>
                <a:gd name="connsiteX2" fmla="*/ 617972 w 7526852"/>
                <a:gd name="connsiteY2" fmla="*/ 0 h 1381596"/>
                <a:gd name="connsiteX3" fmla="*/ 1495774 w 7526852"/>
                <a:gd name="connsiteY3" fmla="*/ 0 h 1381596"/>
                <a:gd name="connsiteX4" fmla="*/ 2007824 w 7526852"/>
                <a:gd name="connsiteY4" fmla="*/ 0 h 1381596"/>
                <a:gd name="connsiteX5" fmla="*/ 2666174 w 7526852"/>
                <a:gd name="connsiteY5" fmla="*/ 0 h 1381596"/>
                <a:gd name="connsiteX6" fmla="*/ 3251375 w 7526852"/>
                <a:gd name="connsiteY6" fmla="*/ 0 h 1381596"/>
                <a:gd name="connsiteX7" fmla="*/ 3982873 w 7526852"/>
                <a:gd name="connsiteY7" fmla="*/ 0 h 1381596"/>
                <a:gd name="connsiteX8" fmla="*/ 4641226 w 7526852"/>
                <a:gd name="connsiteY8" fmla="*/ 0 h 1381596"/>
                <a:gd name="connsiteX9" fmla="*/ 5226424 w 7526852"/>
                <a:gd name="connsiteY9" fmla="*/ 0 h 1381596"/>
                <a:gd name="connsiteX10" fmla="*/ 5738477 w 7526852"/>
                <a:gd name="connsiteY10" fmla="*/ 0 h 1381596"/>
                <a:gd name="connsiteX11" fmla="*/ 6250526 w 7526852"/>
                <a:gd name="connsiteY11" fmla="*/ 0 h 1381596"/>
                <a:gd name="connsiteX12" fmla="*/ 7420926 w 7526852"/>
                <a:gd name="connsiteY12" fmla="*/ 0 h 1381596"/>
                <a:gd name="connsiteX13" fmla="*/ 7526852 w 7526852"/>
                <a:gd name="connsiteY13" fmla="*/ 76968 h 1381596"/>
                <a:gd name="connsiteX14" fmla="*/ 7526852 w 7526852"/>
                <a:gd name="connsiteY14" fmla="*/ 473912 h 1381596"/>
                <a:gd name="connsiteX15" fmla="*/ 7526852 w 7526852"/>
                <a:gd name="connsiteY15" fmla="*/ 858577 h 1381596"/>
                <a:gd name="connsiteX16" fmla="*/ 7526852 w 7526852"/>
                <a:gd name="connsiteY16" fmla="*/ 1304627 h 1381596"/>
                <a:gd name="connsiteX17" fmla="*/ 7420926 w 7526852"/>
                <a:gd name="connsiteY17" fmla="*/ 1381596 h 1381596"/>
                <a:gd name="connsiteX18" fmla="*/ 6835725 w 7526852"/>
                <a:gd name="connsiteY18" fmla="*/ 1381596 h 1381596"/>
                <a:gd name="connsiteX19" fmla="*/ 5957926 w 7526852"/>
                <a:gd name="connsiteY19" fmla="*/ 1381596 h 1381596"/>
                <a:gd name="connsiteX20" fmla="*/ 5153275 w 7526852"/>
                <a:gd name="connsiteY20" fmla="*/ 1381596 h 1381596"/>
                <a:gd name="connsiteX21" fmla="*/ 4641226 w 7526852"/>
                <a:gd name="connsiteY21" fmla="*/ 1381596 h 1381596"/>
                <a:gd name="connsiteX22" fmla="*/ 4129174 w 7526852"/>
                <a:gd name="connsiteY22" fmla="*/ 1381596 h 1381596"/>
                <a:gd name="connsiteX23" fmla="*/ 3324523 w 7526852"/>
                <a:gd name="connsiteY23" fmla="*/ 1381596 h 1381596"/>
                <a:gd name="connsiteX24" fmla="*/ 2446724 w 7526852"/>
                <a:gd name="connsiteY24" fmla="*/ 1381596 h 1381596"/>
                <a:gd name="connsiteX25" fmla="*/ 1715223 w 7526852"/>
                <a:gd name="connsiteY25" fmla="*/ 1381596 h 1381596"/>
                <a:gd name="connsiteX26" fmla="*/ 837422 w 7526852"/>
                <a:gd name="connsiteY26" fmla="*/ 1381596 h 1381596"/>
                <a:gd name="connsiteX27" fmla="*/ 105923 w 7526852"/>
                <a:gd name="connsiteY27" fmla="*/ 1381596 h 1381596"/>
                <a:gd name="connsiteX28" fmla="*/ 0 w 7526852"/>
                <a:gd name="connsiteY28" fmla="*/ 1304627 h 1381596"/>
                <a:gd name="connsiteX29" fmla="*/ 0 w 7526852"/>
                <a:gd name="connsiteY29" fmla="*/ 870854 h 1381596"/>
                <a:gd name="connsiteX30" fmla="*/ 0 w 7526852"/>
                <a:gd name="connsiteY30" fmla="*/ 437081 h 1381596"/>
                <a:gd name="connsiteX31" fmla="*/ 0 w 7526852"/>
                <a:gd name="connsiteY31" fmla="*/ 76968 h 1381596"/>
                <a:gd name="connsiteX0" fmla="*/ 0 w 7526852"/>
                <a:gd name="connsiteY0" fmla="*/ 76968 h 1381596"/>
                <a:gd name="connsiteX1" fmla="*/ 105923 w 7526852"/>
                <a:gd name="connsiteY1" fmla="*/ 0 h 1381596"/>
                <a:gd name="connsiteX2" fmla="*/ 617972 w 7526852"/>
                <a:gd name="connsiteY2" fmla="*/ 0 h 1381596"/>
                <a:gd name="connsiteX3" fmla="*/ 1276322 w 7526852"/>
                <a:gd name="connsiteY3" fmla="*/ 0 h 1381596"/>
                <a:gd name="connsiteX4" fmla="*/ 1656703 w 7526852"/>
                <a:gd name="connsiteY4" fmla="*/ 0 h 1381596"/>
                <a:gd name="connsiteX5" fmla="*/ 2007824 w 7526852"/>
                <a:gd name="connsiteY5" fmla="*/ 0 h 1381596"/>
                <a:gd name="connsiteX6" fmla="*/ 2666174 w 7526852"/>
                <a:gd name="connsiteY6" fmla="*/ 0 h 1381596"/>
                <a:gd name="connsiteX7" fmla="*/ 3178223 w 7526852"/>
                <a:gd name="connsiteY7" fmla="*/ 0 h 1381596"/>
                <a:gd name="connsiteX8" fmla="*/ 3909725 w 7526852"/>
                <a:gd name="connsiteY8" fmla="*/ 0 h 1381596"/>
                <a:gd name="connsiteX9" fmla="*/ 4714375 w 7526852"/>
                <a:gd name="connsiteY9" fmla="*/ 0 h 1381596"/>
                <a:gd name="connsiteX10" fmla="*/ 5226424 w 7526852"/>
                <a:gd name="connsiteY10" fmla="*/ 0 h 1381596"/>
                <a:gd name="connsiteX11" fmla="*/ 5738477 w 7526852"/>
                <a:gd name="connsiteY11" fmla="*/ 0 h 1381596"/>
                <a:gd name="connsiteX12" fmla="*/ 6616276 w 7526852"/>
                <a:gd name="connsiteY12" fmla="*/ 0 h 1381596"/>
                <a:gd name="connsiteX13" fmla="*/ 7420926 w 7526852"/>
                <a:gd name="connsiteY13" fmla="*/ 0 h 1381596"/>
                <a:gd name="connsiteX14" fmla="*/ 7526852 w 7526852"/>
                <a:gd name="connsiteY14" fmla="*/ 76968 h 1381596"/>
                <a:gd name="connsiteX15" fmla="*/ 7526852 w 7526852"/>
                <a:gd name="connsiteY15" fmla="*/ 473912 h 1381596"/>
                <a:gd name="connsiteX16" fmla="*/ 7526852 w 7526852"/>
                <a:gd name="connsiteY16" fmla="*/ 907683 h 1381596"/>
                <a:gd name="connsiteX17" fmla="*/ 7526852 w 7526852"/>
                <a:gd name="connsiteY17" fmla="*/ 1304627 h 1381596"/>
                <a:gd name="connsiteX18" fmla="*/ 7420926 w 7526852"/>
                <a:gd name="connsiteY18" fmla="*/ 1381596 h 1381596"/>
                <a:gd name="connsiteX19" fmla="*/ 6762576 w 7526852"/>
                <a:gd name="connsiteY19" fmla="*/ 1381596 h 1381596"/>
                <a:gd name="connsiteX20" fmla="*/ 6031075 w 7526852"/>
                <a:gd name="connsiteY20" fmla="*/ 1381596 h 1381596"/>
                <a:gd name="connsiteX21" fmla="*/ 5445876 w 7526852"/>
                <a:gd name="connsiteY21" fmla="*/ 1381596 h 1381596"/>
                <a:gd name="connsiteX22" fmla="*/ 4787526 w 7526852"/>
                <a:gd name="connsiteY22" fmla="*/ 1381596 h 1381596"/>
                <a:gd name="connsiteX23" fmla="*/ 3909725 w 7526852"/>
                <a:gd name="connsiteY23" fmla="*/ 1381596 h 1381596"/>
                <a:gd name="connsiteX24" fmla="*/ 3031923 w 7526852"/>
                <a:gd name="connsiteY24" fmla="*/ 1381596 h 1381596"/>
                <a:gd name="connsiteX25" fmla="*/ 2154124 w 7526852"/>
                <a:gd name="connsiteY25" fmla="*/ 1381596 h 1381596"/>
                <a:gd name="connsiteX26" fmla="*/ 1642072 w 7526852"/>
                <a:gd name="connsiteY26" fmla="*/ 1381596 h 1381596"/>
                <a:gd name="connsiteX27" fmla="*/ 983722 w 7526852"/>
                <a:gd name="connsiteY27" fmla="*/ 1381596 h 1381596"/>
                <a:gd name="connsiteX28" fmla="*/ 105923 w 7526852"/>
                <a:gd name="connsiteY28" fmla="*/ 1381596 h 1381596"/>
                <a:gd name="connsiteX29" fmla="*/ 0 w 7526852"/>
                <a:gd name="connsiteY29" fmla="*/ 1304627 h 1381596"/>
                <a:gd name="connsiteX30" fmla="*/ 0 w 7526852"/>
                <a:gd name="connsiteY30" fmla="*/ 895408 h 1381596"/>
                <a:gd name="connsiteX31" fmla="*/ 0 w 7526852"/>
                <a:gd name="connsiteY31" fmla="*/ 461635 h 1381596"/>
                <a:gd name="connsiteX32" fmla="*/ 0 w 7526852"/>
                <a:gd name="connsiteY32" fmla="*/ 76968 h 138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26852" h="1381596" fill="none" extrusionOk="0">
                  <a:moveTo>
                    <a:pt x="0" y="76968"/>
                  </a:moveTo>
                  <a:cubicBezTo>
                    <a:pt x="6497" y="28589"/>
                    <a:pt x="57665" y="19269"/>
                    <a:pt x="105923" y="0"/>
                  </a:cubicBezTo>
                  <a:cubicBezTo>
                    <a:pt x="286849" y="19069"/>
                    <a:pt x="488149" y="-18864"/>
                    <a:pt x="617972" y="0"/>
                  </a:cubicBezTo>
                  <a:cubicBezTo>
                    <a:pt x="772373" y="8346"/>
                    <a:pt x="960808" y="43422"/>
                    <a:pt x="1276322" y="0"/>
                  </a:cubicBezTo>
                  <a:cubicBezTo>
                    <a:pt x="1569781" y="35262"/>
                    <a:pt x="1844861" y="-25268"/>
                    <a:pt x="2007824" y="0"/>
                  </a:cubicBezTo>
                  <a:cubicBezTo>
                    <a:pt x="2146387" y="8442"/>
                    <a:pt x="2436513" y="-32567"/>
                    <a:pt x="2666174" y="0"/>
                  </a:cubicBezTo>
                  <a:cubicBezTo>
                    <a:pt x="2836606" y="8361"/>
                    <a:pt x="2983621" y="27054"/>
                    <a:pt x="3178223" y="0"/>
                  </a:cubicBezTo>
                  <a:cubicBezTo>
                    <a:pt x="3356193" y="-7081"/>
                    <a:pt x="3713308" y="-13067"/>
                    <a:pt x="3909725" y="0"/>
                  </a:cubicBezTo>
                  <a:cubicBezTo>
                    <a:pt x="4130435" y="26764"/>
                    <a:pt x="4534522" y="2133"/>
                    <a:pt x="4714375" y="0"/>
                  </a:cubicBezTo>
                  <a:cubicBezTo>
                    <a:pt x="4931523" y="-10016"/>
                    <a:pt x="5102074" y="22727"/>
                    <a:pt x="5226424" y="0"/>
                  </a:cubicBezTo>
                  <a:cubicBezTo>
                    <a:pt x="5359090" y="6783"/>
                    <a:pt x="5476425" y="24401"/>
                    <a:pt x="5738477" y="0"/>
                  </a:cubicBezTo>
                  <a:cubicBezTo>
                    <a:pt x="6024538" y="-38470"/>
                    <a:pt x="6263404" y="38783"/>
                    <a:pt x="6616276" y="0"/>
                  </a:cubicBezTo>
                  <a:cubicBezTo>
                    <a:pt x="7009538" y="-10055"/>
                    <a:pt x="7220949" y="-7306"/>
                    <a:pt x="7420926" y="0"/>
                  </a:cubicBezTo>
                  <a:cubicBezTo>
                    <a:pt x="7472493" y="148"/>
                    <a:pt x="7519196" y="52349"/>
                    <a:pt x="7526852" y="76968"/>
                  </a:cubicBezTo>
                  <a:cubicBezTo>
                    <a:pt x="7531002" y="239689"/>
                    <a:pt x="7548202" y="380136"/>
                    <a:pt x="7526852" y="473912"/>
                  </a:cubicBezTo>
                  <a:cubicBezTo>
                    <a:pt x="7555644" y="555641"/>
                    <a:pt x="7479771" y="843161"/>
                    <a:pt x="7526852" y="907683"/>
                  </a:cubicBezTo>
                  <a:cubicBezTo>
                    <a:pt x="7534414" y="1022286"/>
                    <a:pt x="7489363" y="1195463"/>
                    <a:pt x="7526852" y="1304627"/>
                  </a:cubicBezTo>
                  <a:cubicBezTo>
                    <a:pt x="7535207" y="1344554"/>
                    <a:pt x="7494811" y="1376619"/>
                    <a:pt x="7420926" y="1381596"/>
                  </a:cubicBezTo>
                  <a:cubicBezTo>
                    <a:pt x="7131067" y="1389140"/>
                    <a:pt x="6990593" y="1368770"/>
                    <a:pt x="6762576" y="1381596"/>
                  </a:cubicBezTo>
                  <a:cubicBezTo>
                    <a:pt x="6456632" y="1374845"/>
                    <a:pt x="6264840" y="1337431"/>
                    <a:pt x="6031075" y="1381596"/>
                  </a:cubicBezTo>
                  <a:cubicBezTo>
                    <a:pt x="5750047" y="1406347"/>
                    <a:pt x="5615520" y="1380824"/>
                    <a:pt x="5445876" y="1381596"/>
                  </a:cubicBezTo>
                  <a:cubicBezTo>
                    <a:pt x="5283732" y="1413563"/>
                    <a:pt x="4989156" y="1421604"/>
                    <a:pt x="4787526" y="1381596"/>
                  </a:cubicBezTo>
                  <a:cubicBezTo>
                    <a:pt x="4585232" y="1428389"/>
                    <a:pt x="4280684" y="1327039"/>
                    <a:pt x="3909725" y="1381596"/>
                  </a:cubicBezTo>
                  <a:cubicBezTo>
                    <a:pt x="3622278" y="1377813"/>
                    <a:pt x="3287962" y="1380683"/>
                    <a:pt x="3031923" y="1381596"/>
                  </a:cubicBezTo>
                  <a:cubicBezTo>
                    <a:pt x="2833638" y="1381633"/>
                    <a:pt x="2457274" y="1350305"/>
                    <a:pt x="2154124" y="1381596"/>
                  </a:cubicBezTo>
                  <a:cubicBezTo>
                    <a:pt x="1766176" y="1403476"/>
                    <a:pt x="1816729" y="1401337"/>
                    <a:pt x="1642072" y="1381596"/>
                  </a:cubicBezTo>
                  <a:cubicBezTo>
                    <a:pt x="1396096" y="1358573"/>
                    <a:pt x="1147034" y="1349343"/>
                    <a:pt x="983722" y="1381596"/>
                  </a:cubicBezTo>
                  <a:cubicBezTo>
                    <a:pt x="837920" y="1329073"/>
                    <a:pt x="388569" y="1359044"/>
                    <a:pt x="105923" y="1381596"/>
                  </a:cubicBezTo>
                  <a:cubicBezTo>
                    <a:pt x="28913" y="1378364"/>
                    <a:pt x="7908" y="1336867"/>
                    <a:pt x="0" y="1304627"/>
                  </a:cubicBezTo>
                  <a:cubicBezTo>
                    <a:pt x="-20444" y="1211533"/>
                    <a:pt x="4548" y="1107586"/>
                    <a:pt x="0" y="895408"/>
                  </a:cubicBezTo>
                  <a:cubicBezTo>
                    <a:pt x="1136" y="733594"/>
                    <a:pt x="-25692" y="580517"/>
                    <a:pt x="0" y="461635"/>
                  </a:cubicBezTo>
                  <a:cubicBezTo>
                    <a:pt x="3786" y="322864"/>
                    <a:pt x="-14018" y="176202"/>
                    <a:pt x="0" y="76968"/>
                  </a:cubicBezTo>
                  <a:close/>
                </a:path>
                <a:path w="7526852" h="1381596" stroke="0" extrusionOk="0">
                  <a:moveTo>
                    <a:pt x="0" y="76968"/>
                  </a:moveTo>
                  <a:cubicBezTo>
                    <a:pt x="-11920" y="35772"/>
                    <a:pt x="36942" y="-5330"/>
                    <a:pt x="105923" y="0"/>
                  </a:cubicBezTo>
                  <a:cubicBezTo>
                    <a:pt x="365659" y="-16946"/>
                    <a:pt x="476987" y="-4438"/>
                    <a:pt x="617972" y="0"/>
                  </a:cubicBezTo>
                  <a:cubicBezTo>
                    <a:pt x="777850" y="-27578"/>
                    <a:pt x="1126754" y="69441"/>
                    <a:pt x="1495774" y="0"/>
                  </a:cubicBezTo>
                  <a:cubicBezTo>
                    <a:pt x="1835252" y="-19996"/>
                    <a:pt x="1804742" y="-7522"/>
                    <a:pt x="2007824" y="0"/>
                  </a:cubicBezTo>
                  <a:cubicBezTo>
                    <a:pt x="2225937" y="398"/>
                    <a:pt x="2345850" y="22264"/>
                    <a:pt x="2666174" y="0"/>
                  </a:cubicBezTo>
                  <a:cubicBezTo>
                    <a:pt x="3009635" y="-16471"/>
                    <a:pt x="3070547" y="-30313"/>
                    <a:pt x="3251375" y="0"/>
                  </a:cubicBezTo>
                  <a:cubicBezTo>
                    <a:pt x="3390000" y="34818"/>
                    <a:pt x="3795417" y="29686"/>
                    <a:pt x="3982873" y="0"/>
                  </a:cubicBezTo>
                  <a:cubicBezTo>
                    <a:pt x="4142244" y="-4238"/>
                    <a:pt x="4517607" y="14456"/>
                    <a:pt x="4641226" y="0"/>
                  </a:cubicBezTo>
                  <a:cubicBezTo>
                    <a:pt x="4739487" y="14930"/>
                    <a:pt x="4997874" y="36944"/>
                    <a:pt x="5226424" y="0"/>
                  </a:cubicBezTo>
                  <a:cubicBezTo>
                    <a:pt x="5415993" y="-18666"/>
                    <a:pt x="5485462" y="-7580"/>
                    <a:pt x="5738477" y="0"/>
                  </a:cubicBezTo>
                  <a:cubicBezTo>
                    <a:pt x="5954858" y="-7665"/>
                    <a:pt x="6069906" y="-2762"/>
                    <a:pt x="6250526" y="0"/>
                  </a:cubicBezTo>
                  <a:cubicBezTo>
                    <a:pt x="6348802" y="82024"/>
                    <a:pt x="6974806" y="37194"/>
                    <a:pt x="7420926" y="0"/>
                  </a:cubicBezTo>
                  <a:cubicBezTo>
                    <a:pt x="7470765" y="302"/>
                    <a:pt x="7514548" y="34549"/>
                    <a:pt x="7526852" y="76968"/>
                  </a:cubicBezTo>
                  <a:cubicBezTo>
                    <a:pt x="7447649" y="186553"/>
                    <a:pt x="7466886" y="381571"/>
                    <a:pt x="7526852" y="473912"/>
                  </a:cubicBezTo>
                  <a:cubicBezTo>
                    <a:pt x="7495858" y="580931"/>
                    <a:pt x="7457388" y="726863"/>
                    <a:pt x="7526852" y="858577"/>
                  </a:cubicBezTo>
                  <a:cubicBezTo>
                    <a:pt x="7494359" y="968285"/>
                    <a:pt x="7555526" y="1192376"/>
                    <a:pt x="7526852" y="1304627"/>
                  </a:cubicBezTo>
                  <a:cubicBezTo>
                    <a:pt x="7515441" y="1351912"/>
                    <a:pt x="7493040" y="1373235"/>
                    <a:pt x="7420926" y="1381596"/>
                  </a:cubicBezTo>
                  <a:cubicBezTo>
                    <a:pt x="7173582" y="1383246"/>
                    <a:pt x="7133303" y="1373426"/>
                    <a:pt x="6835725" y="1381596"/>
                  </a:cubicBezTo>
                  <a:cubicBezTo>
                    <a:pt x="6535446" y="1402939"/>
                    <a:pt x="6250933" y="1371330"/>
                    <a:pt x="5957926" y="1381596"/>
                  </a:cubicBezTo>
                  <a:cubicBezTo>
                    <a:pt x="5720709" y="1384724"/>
                    <a:pt x="5455504" y="1388489"/>
                    <a:pt x="5153275" y="1381596"/>
                  </a:cubicBezTo>
                  <a:cubicBezTo>
                    <a:pt x="4827386" y="1370998"/>
                    <a:pt x="4787499" y="1387623"/>
                    <a:pt x="4641226" y="1381596"/>
                  </a:cubicBezTo>
                  <a:cubicBezTo>
                    <a:pt x="4496523" y="1382238"/>
                    <a:pt x="4393190" y="1375840"/>
                    <a:pt x="4129174" y="1381596"/>
                  </a:cubicBezTo>
                  <a:cubicBezTo>
                    <a:pt x="3892273" y="1378255"/>
                    <a:pt x="3645890" y="1386001"/>
                    <a:pt x="3324523" y="1381596"/>
                  </a:cubicBezTo>
                  <a:cubicBezTo>
                    <a:pt x="3053384" y="1423936"/>
                    <a:pt x="2753972" y="1395586"/>
                    <a:pt x="2446724" y="1381596"/>
                  </a:cubicBezTo>
                  <a:cubicBezTo>
                    <a:pt x="2099741" y="1368344"/>
                    <a:pt x="1977172" y="1411124"/>
                    <a:pt x="1715223" y="1381596"/>
                  </a:cubicBezTo>
                  <a:cubicBezTo>
                    <a:pt x="1496003" y="1385088"/>
                    <a:pt x="1121556" y="1371923"/>
                    <a:pt x="837422" y="1381596"/>
                  </a:cubicBezTo>
                  <a:cubicBezTo>
                    <a:pt x="614742" y="1403369"/>
                    <a:pt x="220221" y="1357636"/>
                    <a:pt x="105923" y="1381596"/>
                  </a:cubicBezTo>
                  <a:cubicBezTo>
                    <a:pt x="27783" y="1383832"/>
                    <a:pt x="21011" y="1354877"/>
                    <a:pt x="0" y="1304627"/>
                  </a:cubicBezTo>
                  <a:cubicBezTo>
                    <a:pt x="49470" y="1204892"/>
                    <a:pt x="39735" y="1035308"/>
                    <a:pt x="0" y="870854"/>
                  </a:cubicBezTo>
                  <a:cubicBezTo>
                    <a:pt x="-97213" y="705546"/>
                    <a:pt x="-48441" y="595265"/>
                    <a:pt x="0" y="437081"/>
                  </a:cubicBezTo>
                  <a:cubicBezTo>
                    <a:pt x="18815" y="327713"/>
                    <a:pt x="36875" y="179761"/>
                    <a:pt x="0" y="76968"/>
                  </a:cubicBezTo>
                  <a:close/>
                </a:path>
                <a:path w="7526852" h="1381596" fill="none" stroke="0" extrusionOk="0">
                  <a:moveTo>
                    <a:pt x="0" y="76968"/>
                  </a:moveTo>
                  <a:cubicBezTo>
                    <a:pt x="712" y="42243"/>
                    <a:pt x="22572" y="12662"/>
                    <a:pt x="105923" y="0"/>
                  </a:cubicBezTo>
                  <a:cubicBezTo>
                    <a:pt x="298044" y="30039"/>
                    <a:pt x="500785" y="-5657"/>
                    <a:pt x="617972" y="0"/>
                  </a:cubicBezTo>
                  <a:cubicBezTo>
                    <a:pt x="773808" y="-7647"/>
                    <a:pt x="998802" y="24597"/>
                    <a:pt x="1276322" y="0"/>
                  </a:cubicBezTo>
                  <a:cubicBezTo>
                    <a:pt x="1459792" y="11461"/>
                    <a:pt x="1475538" y="-9666"/>
                    <a:pt x="1656703" y="0"/>
                  </a:cubicBezTo>
                  <a:cubicBezTo>
                    <a:pt x="1837868" y="9666"/>
                    <a:pt x="1884761" y="9737"/>
                    <a:pt x="2007824" y="0"/>
                  </a:cubicBezTo>
                  <a:cubicBezTo>
                    <a:pt x="2178425" y="34912"/>
                    <a:pt x="2519034" y="34921"/>
                    <a:pt x="2666174" y="0"/>
                  </a:cubicBezTo>
                  <a:cubicBezTo>
                    <a:pt x="2831817" y="23285"/>
                    <a:pt x="2972365" y="39296"/>
                    <a:pt x="3178223" y="0"/>
                  </a:cubicBezTo>
                  <a:cubicBezTo>
                    <a:pt x="3396735" y="18043"/>
                    <a:pt x="3739950" y="-46948"/>
                    <a:pt x="3909725" y="0"/>
                  </a:cubicBezTo>
                  <a:cubicBezTo>
                    <a:pt x="4109605" y="20929"/>
                    <a:pt x="4495352" y="4989"/>
                    <a:pt x="4714375" y="0"/>
                  </a:cubicBezTo>
                  <a:cubicBezTo>
                    <a:pt x="4910567" y="13152"/>
                    <a:pt x="5099807" y="-20594"/>
                    <a:pt x="5226424" y="0"/>
                  </a:cubicBezTo>
                  <a:cubicBezTo>
                    <a:pt x="5356963" y="4949"/>
                    <a:pt x="5502330" y="-3596"/>
                    <a:pt x="5738477" y="0"/>
                  </a:cubicBezTo>
                  <a:cubicBezTo>
                    <a:pt x="6032508" y="-12582"/>
                    <a:pt x="6176722" y="34868"/>
                    <a:pt x="6616276" y="0"/>
                  </a:cubicBezTo>
                  <a:cubicBezTo>
                    <a:pt x="6956634" y="-23916"/>
                    <a:pt x="7243818" y="3392"/>
                    <a:pt x="7420926" y="0"/>
                  </a:cubicBezTo>
                  <a:cubicBezTo>
                    <a:pt x="7498089" y="-8033"/>
                    <a:pt x="7537117" y="35699"/>
                    <a:pt x="7526852" y="76968"/>
                  </a:cubicBezTo>
                  <a:cubicBezTo>
                    <a:pt x="7505067" y="257707"/>
                    <a:pt x="7529311" y="386370"/>
                    <a:pt x="7526852" y="473912"/>
                  </a:cubicBezTo>
                  <a:cubicBezTo>
                    <a:pt x="7545202" y="522865"/>
                    <a:pt x="7544311" y="807674"/>
                    <a:pt x="7526852" y="907683"/>
                  </a:cubicBezTo>
                  <a:cubicBezTo>
                    <a:pt x="7527253" y="981360"/>
                    <a:pt x="7552732" y="1189256"/>
                    <a:pt x="7526852" y="1304627"/>
                  </a:cubicBezTo>
                  <a:cubicBezTo>
                    <a:pt x="7528544" y="1359786"/>
                    <a:pt x="7486699" y="1374029"/>
                    <a:pt x="7420926" y="1381596"/>
                  </a:cubicBezTo>
                  <a:cubicBezTo>
                    <a:pt x="7130524" y="1390018"/>
                    <a:pt x="7034555" y="1369675"/>
                    <a:pt x="6762576" y="1381596"/>
                  </a:cubicBezTo>
                  <a:cubicBezTo>
                    <a:pt x="6455304" y="1399405"/>
                    <a:pt x="6306239" y="1376909"/>
                    <a:pt x="6031075" y="1381596"/>
                  </a:cubicBezTo>
                  <a:cubicBezTo>
                    <a:pt x="5772572" y="1427115"/>
                    <a:pt x="5597567" y="1363613"/>
                    <a:pt x="5445876" y="1381596"/>
                  </a:cubicBezTo>
                  <a:cubicBezTo>
                    <a:pt x="5270853" y="1410073"/>
                    <a:pt x="4996489" y="1411383"/>
                    <a:pt x="4787526" y="1381596"/>
                  </a:cubicBezTo>
                  <a:cubicBezTo>
                    <a:pt x="4505334" y="1453760"/>
                    <a:pt x="4176541" y="1341898"/>
                    <a:pt x="3909725" y="1381596"/>
                  </a:cubicBezTo>
                  <a:cubicBezTo>
                    <a:pt x="3592218" y="1384074"/>
                    <a:pt x="3203114" y="1396458"/>
                    <a:pt x="3031923" y="1381596"/>
                  </a:cubicBezTo>
                  <a:cubicBezTo>
                    <a:pt x="2828540" y="1397113"/>
                    <a:pt x="2505492" y="1411595"/>
                    <a:pt x="2154124" y="1381596"/>
                  </a:cubicBezTo>
                  <a:cubicBezTo>
                    <a:pt x="1783666" y="1407896"/>
                    <a:pt x="1836591" y="1408940"/>
                    <a:pt x="1642072" y="1381596"/>
                  </a:cubicBezTo>
                  <a:cubicBezTo>
                    <a:pt x="1457435" y="1433662"/>
                    <a:pt x="1221001" y="1399804"/>
                    <a:pt x="983722" y="1381596"/>
                  </a:cubicBezTo>
                  <a:cubicBezTo>
                    <a:pt x="758648" y="1383078"/>
                    <a:pt x="415472" y="1451173"/>
                    <a:pt x="105923" y="1381596"/>
                  </a:cubicBezTo>
                  <a:cubicBezTo>
                    <a:pt x="52245" y="1394168"/>
                    <a:pt x="-10879" y="1349009"/>
                    <a:pt x="0" y="1304627"/>
                  </a:cubicBezTo>
                  <a:cubicBezTo>
                    <a:pt x="27485" y="1232417"/>
                    <a:pt x="17494" y="1064542"/>
                    <a:pt x="0" y="895408"/>
                  </a:cubicBezTo>
                  <a:cubicBezTo>
                    <a:pt x="-176" y="748602"/>
                    <a:pt x="-30589" y="567456"/>
                    <a:pt x="0" y="461635"/>
                  </a:cubicBezTo>
                  <a:cubicBezTo>
                    <a:pt x="12813" y="330948"/>
                    <a:pt x="54513" y="193751"/>
                    <a:pt x="0" y="76968"/>
                  </a:cubicBezTo>
                  <a:close/>
                </a:path>
                <a:path w="7526852" h="1381596" fill="none" stroke="0" extrusionOk="0">
                  <a:moveTo>
                    <a:pt x="0" y="76968"/>
                  </a:moveTo>
                  <a:cubicBezTo>
                    <a:pt x="4420" y="36564"/>
                    <a:pt x="46004" y="17415"/>
                    <a:pt x="105923" y="0"/>
                  </a:cubicBezTo>
                  <a:cubicBezTo>
                    <a:pt x="291210" y="6442"/>
                    <a:pt x="490116" y="7626"/>
                    <a:pt x="617972" y="0"/>
                  </a:cubicBezTo>
                  <a:cubicBezTo>
                    <a:pt x="750006" y="-3248"/>
                    <a:pt x="1000161" y="46908"/>
                    <a:pt x="1276322" y="0"/>
                  </a:cubicBezTo>
                  <a:cubicBezTo>
                    <a:pt x="1576567" y="-4940"/>
                    <a:pt x="1868302" y="24369"/>
                    <a:pt x="2007824" y="0"/>
                  </a:cubicBezTo>
                  <a:cubicBezTo>
                    <a:pt x="2141939" y="-16864"/>
                    <a:pt x="2367026" y="20691"/>
                    <a:pt x="2666174" y="0"/>
                  </a:cubicBezTo>
                  <a:cubicBezTo>
                    <a:pt x="2788670" y="-24690"/>
                    <a:pt x="2996423" y="18159"/>
                    <a:pt x="3178223" y="0"/>
                  </a:cubicBezTo>
                  <a:cubicBezTo>
                    <a:pt x="3347245" y="-37475"/>
                    <a:pt x="3689544" y="16321"/>
                    <a:pt x="3909725" y="0"/>
                  </a:cubicBezTo>
                  <a:cubicBezTo>
                    <a:pt x="4168364" y="4143"/>
                    <a:pt x="4512927" y="-34315"/>
                    <a:pt x="4714375" y="0"/>
                  </a:cubicBezTo>
                  <a:cubicBezTo>
                    <a:pt x="4922120" y="-10660"/>
                    <a:pt x="5087976" y="-15843"/>
                    <a:pt x="5226424" y="0"/>
                  </a:cubicBezTo>
                  <a:cubicBezTo>
                    <a:pt x="5365054" y="-2897"/>
                    <a:pt x="5458901" y="30799"/>
                    <a:pt x="5738477" y="0"/>
                  </a:cubicBezTo>
                  <a:cubicBezTo>
                    <a:pt x="6009986" y="8568"/>
                    <a:pt x="6271288" y="-7772"/>
                    <a:pt x="6616276" y="0"/>
                  </a:cubicBezTo>
                  <a:cubicBezTo>
                    <a:pt x="7003959" y="-10521"/>
                    <a:pt x="7228631" y="19304"/>
                    <a:pt x="7420926" y="0"/>
                  </a:cubicBezTo>
                  <a:cubicBezTo>
                    <a:pt x="7477416" y="-5362"/>
                    <a:pt x="7527418" y="50726"/>
                    <a:pt x="7526852" y="76968"/>
                  </a:cubicBezTo>
                  <a:cubicBezTo>
                    <a:pt x="7508710" y="249595"/>
                    <a:pt x="7535818" y="384167"/>
                    <a:pt x="7526852" y="473912"/>
                  </a:cubicBezTo>
                  <a:cubicBezTo>
                    <a:pt x="7556827" y="529235"/>
                    <a:pt x="7475847" y="830838"/>
                    <a:pt x="7526852" y="907683"/>
                  </a:cubicBezTo>
                  <a:cubicBezTo>
                    <a:pt x="7519388" y="1001905"/>
                    <a:pt x="7508576" y="1190190"/>
                    <a:pt x="7526852" y="1304627"/>
                  </a:cubicBezTo>
                  <a:cubicBezTo>
                    <a:pt x="7523628" y="1348873"/>
                    <a:pt x="7480689" y="1381204"/>
                    <a:pt x="7420926" y="1381596"/>
                  </a:cubicBezTo>
                  <a:cubicBezTo>
                    <a:pt x="7158470" y="1368817"/>
                    <a:pt x="6989242" y="1394538"/>
                    <a:pt x="6762576" y="1381596"/>
                  </a:cubicBezTo>
                  <a:cubicBezTo>
                    <a:pt x="6456051" y="1375364"/>
                    <a:pt x="6267563" y="1380890"/>
                    <a:pt x="6031075" y="1381596"/>
                  </a:cubicBezTo>
                  <a:cubicBezTo>
                    <a:pt x="5746199" y="1403891"/>
                    <a:pt x="5642273" y="1366665"/>
                    <a:pt x="5445876" y="1381596"/>
                  </a:cubicBezTo>
                  <a:cubicBezTo>
                    <a:pt x="5247104" y="1373645"/>
                    <a:pt x="4999447" y="1384637"/>
                    <a:pt x="4787526" y="1381596"/>
                  </a:cubicBezTo>
                  <a:cubicBezTo>
                    <a:pt x="4540842" y="1435150"/>
                    <a:pt x="4232156" y="1314206"/>
                    <a:pt x="3909725" y="1381596"/>
                  </a:cubicBezTo>
                  <a:cubicBezTo>
                    <a:pt x="3617313" y="1396442"/>
                    <a:pt x="3273162" y="1380808"/>
                    <a:pt x="3031923" y="1381596"/>
                  </a:cubicBezTo>
                  <a:cubicBezTo>
                    <a:pt x="2796935" y="1390025"/>
                    <a:pt x="2555608" y="1402896"/>
                    <a:pt x="2154124" y="1381596"/>
                  </a:cubicBezTo>
                  <a:cubicBezTo>
                    <a:pt x="1772158" y="1399913"/>
                    <a:pt x="1823304" y="1394504"/>
                    <a:pt x="1642072" y="1381596"/>
                  </a:cubicBezTo>
                  <a:cubicBezTo>
                    <a:pt x="1425351" y="1343171"/>
                    <a:pt x="1146099" y="1345802"/>
                    <a:pt x="983722" y="1381596"/>
                  </a:cubicBezTo>
                  <a:cubicBezTo>
                    <a:pt x="780534" y="1385427"/>
                    <a:pt x="436331" y="1406542"/>
                    <a:pt x="105923" y="1381596"/>
                  </a:cubicBezTo>
                  <a:cubicBezTo>
                    <a:pt x="23182" y="1382029"/>
                    <a:pt x="9294" y="1339231"/>
                    <a:pt x="0" y="1304627"/>
                  </a:cubicBezTo>
                  <a:cubicBezTo>
                    <a:pt x="-32882" y="1201708"/>
                    <a:pt x="-22657" y="1110148"/>
                    <a:pt x="0" y="895408"/>
                  </a:cubicBezTo>
                  <a:cubicBezTo>
                    <a:pt x="26245" y="713513"/>
                    <a:pt x="-52567" y="594545"/>
                    <a:pt x="0" y="461635"/>
                  </a:cubicBezTo>
                  <a:cubicBezTo>
                    <a:pt x="7395" y="320481"/>
                    <a:pt x="-12608" y="164899"/>
                    <a:pt x="0" y="76968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="" xmlns:ask="http://schemas.microsoft.com/office/drawing/2018/sketchyshapes" sd="1580847373">
                    <a:custGeom>
                      <a:avLst/>
                      <a:gdLst>
                        <a:gd name="connsiteX0" fmla="*/ 0 w 3057193"/>
                        <a:gd name="connsiteY0" fmla="*/ 76968 h 1381596"/>
                        <a:gd name="connsiteX1" fmla="*/ 43023 w 3057193"/>
                        <a:gd name="connsiteY1" fmla="*/ 0 h 1381596"/>
                        <a:gd name="connsiteX2" fmla="*/ 251003 w 3057193"/>
                        <a:gd name="connsiteY2" fmla="*/ 0 h 1381596"/>
                        <a:gd name="connsiteX3" fmla="*/ 518406 w 3057193"/>
                        <a:gd name="connsiteY3" fmla="*/ 0 h 1381596"/>
                        <a:gd name="connsiteX4" fmla="*/ 815521 w 3057193"/>
                        <a:gd name="connsiteY4" fmla="*/ 0 h 1381596"/>
                        <a:gd name="connsiteX5" fmla="*/ 1082924 w 3057193"/>
                        <a:gd name="connsiteY5" fmla="*/ 0 h 1381596"/>
                        <a:gd name="connsiteX6" fmla="*/ 1290904 w 3057193"/>
                        <a:gd name="connsiteY6" fmla="*/ 0 h 1381596"/>
                        <a:gd name="connsiteX7" fmla="*/ 1588019 w 3057193"/>
                        <a:gd name="connsiteY7" fmla="*/ 0 h 1381596"/>
                        <a:gd name="connsiteX8" fmla="*/ 1914845 w 3057193"/>
                        <a:gd name="connsiteY8" fmla="*/ 0 h 1381596"/>
                        <a:gd name="connsiteX9" fmla="*/ 2122825 w 3057193"/>
                        <a:gd name="connsiteY9" fmla="*/ 0 h 1381596"/>
                        <a:gd name="connsiteX10" fmla="*/ 2330806 w 3057193"/>
                        <a:gd name="connsiteY10" fmla="*/ 0 h 1381596"/>
                        <a:gd name="connsiteX11" fmla="*/ 2687343 w 3057193"/>
                        <a:gd name="connsiteY11" fmla="*/ 0 h 1381596"/>
                        <a:gd name="connsiteX12" fmla="*/ 3014169 w 3057193"/>
                        <a:gd name="connsiteY12" fmla="*/ 0 h 1381596"/>
                        <a:gd name="connsiteX13" fmla="*/ 3057193 w 3057193"/>
                        <a:gd name="connsiteY13" fmla="*/ 76968 h 1381596"/>
                        <a:gd name="connsiteX14" fmla="*/ 3057193 w 3057193"/>
                        <a:gd name="connsiteY14" fmla="*/ 473912 h 1381596"/>
                        <a:gd name="connsiteX15" fmla="*/ 3057193 w 3057193"/>
                        <a:gd name="connsiteY15" fmla="*/ 907683 h 1381596"/>
                        <a:gd name="connsiteX16" fmla="*/ 3057193 w 3057193"/>
                        <a:gd name="connsiteY16" fmla="*/ 1304627 h 1381596"/>
                        <a:gd name="connsiteX17" fmla="*/ 3014169 w 3057193"/>
                        <a:gd name="connsiteY17" fmla="*/ 1381596 h 1381596"/>
                        <a:gd name="connsiteX18" fmla="*/ 2746766 w 3057193"/>
                        <a:gd name="connsiteY18" fmla="*/ 1381596 h 1381596"/>
                        <a:gd name="connsiteX19" fmla="*/ 2449651 w 3057193"/>
                        <a:gd name="connsiteY19" fmla="*/ 1381596 h 1381596"/>
                        <a:gd name="connsiteX20" fmla="*/ 2211960 w 3057193"/>
                        <a:gd name="connsiteY20" fmla="*/ 1381596 h 1381596"/>
                        <a:gd name="connsiteX21" fmla="*/ 1944557 w 3057193"/>
                        <a:gd name="connsiteY21" fmla="*/ 1381596 h 1381596"/>
                        <a:gd name="connsiteX22" fmla="*/ 1588019 w 3057193"/>
                        <a:gd name="connsiteY22" fmla="*/ 1381596 h 1381596"/>
                        <a:gd name="connsiteX23" fmla="*/ 1231481 w 3057193"/>
                        <a:gd name="connsiteY23" fmla="*/ 1381596 h 1381596"/>
                        <a:gd name="connsiteX24" fmla="*/ 874944 w 3057193"/>
                        <a:gd name="connsiteY24" fmla="*/ 1381596 h 1381596"/>
                        <a:gd name="connsiteX25" fmla="*/ 666963 w 3057193"/>
                        <a:gd name="connsiteY25" fmla="*/ 1381596 h 1381596"/>
                        <a:gd name="connsiteX26" fmla="*/ 399560 w 3057193"/>
                        <a:gd name="connsiteY26" fmla="*/ 1381596 h 1381596"/>
                        <a:gd name="connsiteX27" fmla="*/ 43023 w 3057193"/>
                        <a:gd name="connsiteY27" fmla="*/ 1381596 h 1381596"/>
                        <a:gd name="connsiteX28" fmla="*/ 0 w 3057193"/>
                        <a:gd name="connsiteY28" fmla="*/ 1304627 h 1381596"/>
                        <a:gd name="connsiteX29" fmla="*/ 0 w 3057193"/>
                        <a:gd name="connsiteY29" fmla="*/ 895408 h 1381596"/>
                        <a:gd name="connsiteX30" fmla="*/ 0 w 3057193"/>
                        <a:gd name="connsiteY30" fmla="*/ 461635 h 1381596"/>
                        <a:gd name="connsiteX31" fmla="*/ 0 w 3057193"/>
                        <a:gd name="connsiteY31" fmla="*/ 76968 h 1381596"/>
                        <a:gd name="connsiteX0" fmla="*/ 0 w 3057193"/>
                        <a:gd name="connsiteY0" fmla="*/ 76968 h 1381596"/>
                        <a:gd name="connsiteX1" fmla="*/ 43023 w 3057193"/>
                        <a:gd name="connsiteY1" fmla="*/ 0 h 1381596"/>
                        <a:gd name="connsiteX2" fmla="*/ 251003 w 3057193"/>
                        <a:gd name="connsiteY2" fmla="*/ 0 h 1381596"/>
                        <a:gd name="connsiteX3" fmla="*/ 607541 w 3057193"/>
                        <a:gd name="connsiteY3" fmla="*/ 0 h 1381596"/>
                        <a:gd name="connsiteX4" fmla="*/ 815521 w 3057193"/>
                        <a:gd name="connsiteY4" fmla="*/ 0 h 1381596"/>
                        <a:gd name="connsiteX5" fmla="*/ 1082924 w 3057193"/>
                        <a:gd name="connsiteY5" fmla="*/ 0 h 1381596"/>
                        <a:gd name="connsiteX6" fmla="*/ 1320616 w 3057193"/>
                        <a:gd name="connsiteY6" fmla="*/ 0 h 1381596"/>
                        <a:gd name="connsiteX7" fmla="*/ 1617730 w 3057193"/>
                        <a:gd name="connsiteY7" fmla="*/ 0 h 1381596"/>
                        <a:gd name="connsiteX8" fmla="*/ 1885134 w 3057193"/>
                        <a:gd name="connsiteY8" fmla="*/ 0 h 1381596"/>
                        <a:gd name="connsiteX9" fmla="*/ 2122825 w 3057193"/>
                        <a:gd name="connsiteY9" fmla="*/ 0 h 1381596"/>
                        <a:gd name="connsiteX10" fmla="*/ 2330806 w 3057193"/>
                        <a:gd name="connsiteY10" fmla="*/ 0 h 1381596"/>
                        <a:gd name="connsiteX11" fmla="*/ 2538786 w 3057193"/>
                        <a:gd name="connsiteY11" fmla="*/ 0 h 1381596"/>
                        <a:gd name="connsiteX12" fmla="*/ 3014169 w 3057193"/>
                        <a:gd name="connsiteY12" fmla="*/ 0 h 1381596"/>
                        <a:gd name="connsiteX13" fmla="*/ 3057193 w 3057193"/>
                        <a:gd name="connsiteY13" fmla="*/ 76968 h 1381596"/>
                        <a:gd name="connsiteX14" fmla="*/ 3057193 w 3057193"/>
                        <a:gd name="connsiteY14" fmla="*/ 473912 h 1381596"/>
                        <a:gd name="connsiteX15" fmla="*/ 3057193 w 3057193"/>
                        <a:gd name="connsiteY15" fmla="*/ 858577 h 1381596"/>
                        <a:gd name="connsiteX16" fmla="*/ 3057193 w 3057193"/>
                        <a:gd name="connsiteY16" fmla="*/ 1304627 h 1381596"/>
                        <a:gd name="connsiteX17" fmla="*/ 3014169 w 3057193"/>
                        <a:gd name="connsiteY17" fmla="*/ 1381596 h 1381596"/>
                        <a:gd name="connsiteX18" fmla="*/ 2776477 w 3057193"/>
                        <a:gd name="connsiteY18" fmla="*/ 1381596 h 1381596"/>
                        <a:gd name="connsiteX19" fmla="*/ 2419940 w 3057193"/>
                        <a:gd name="connsiteY19" fmla="*/ 1381596 h 1381596"/>
                        <a:gd name="connsiteX20" fmla="*/ 2093114 w 3057193"/>
                        <a:gd name="connsiteY20" fmla="*/ 1381596 h 1381596"/>
                        <a:gd name="connsiteX21" fmla="*/ 1885134 w 3057193"/>
                        <a:gd name="connsiteY21" fmla="*/ 1381596 h 1381596"/>
                        <a:gd name="connsiteX22" fmla="*/ 1677153 w 3057193"/>
                        <a:gd name="connsiteY22" fmla="*/ 1381596 h 1381596"/>
                        <a:gd name="connsiteX23" fmla="*/ 1350327 w 3057193"/>
                        <a:gd name="connsiteY23" fmla="*/ 1381596 h 1381596"/>
                        <a:gd name="connsiteX24" fmla="*/ 993790 w 3057193"/>
                        <a:gd name="connsiteY24" fmla="*/ 1381596 h 1381596"/>
                        <a:gd name="connsiteX25" fmla="*/ 696675 w 3057193"/>
                        <a:gd name="connsiteY25" fmla="*/ 1381596 h 1381596"/>
                        <a:gd name="connsiteX26" fmla="*/ 340137 w 3057193"/>
                        <a:gd name="connsiteY26" fmla="*/ 1381596 h 1381596"/>
                        <a:gd name="connsiteX27" fmla="*/ 43023 w 3057193"/>
                        <a:gd name="connsiteY27" fmla="*/ 1381596 h 1381596"/>
                        <a:gd name="connsiteX28" fmla="*/ 0 w 3057193"/>
                        <a:gd name="connsiteY28" fmla="*/ 1304627 h 1381596"/>
                        <a:gd name="connsiteX29" fmla="*/ 0 w 3057193"/>
                        <a:gd name="connsiteY29" fmla="*/ 870854 h 1381596"/>
                        <a:gd name="connsiteX30" fmla="*/ 0 w 3057193"/>
                        <a:gd name="connsiteY30" fmla="*/ 437081 h 1381596"/>
                        <a:gd name="connsiteX31" fmla="*/ 0 w 3057193"/>
                        <a:gd name="connsiteY31" fmla="*/ 76968 h 13815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3057193" h="1381596" fill="none" extrusionOk="0">
                          <a:moveTo>
                            <a:pt x="0" y="76968"/>
                          </a:moveTo>
                          <a:cubicBezTo>
                            <a:pt x="1032" y="34841"/>
                            <a:pt x="23282" y="12932"/>
                            <a:pt x="43023" y="0"/>
                          </a:cubicBezTo>
                          <a:cubicBezTo>
                            <a:pt x="115163" y="10333"/>
                            <a:pt x="202408" y="-11568"/>
                            <a:pt x="251003" y="0"/>
                          </a:cubicBezTo>
                          <a:cubicBezTo>
                            <a:pt x="302772" y="4294"/>
                            <a:pt x="394358" y="18881"/>
                            <a:pt x="518406" y="0"/>
                          </a:cubicBezTo>
                          <a:cubicBezTo>
                            <a:pt x="637894" y="2097"/>
                            <a:pt x="752052" y="7421"/>
                            <a:pt x="815521" y="0"/>
                          </a:cubicBezTo>
                          <a:cubicBezTo>
                            <a:pt x="881292" y="-1519"/>
                            <a:pt x="1021987" y="305"/>
                            <a:pt x="1082924" y="0"/>
                          </a:cubicBezTo>
                          <a:cubicBezTo>
                            <a:pt x="1145067" y="-19899"/>
                            <a:pt x="1213957" y="26032"/>
                            <a:pt x="1290904" y="0"/>
                          </a:cubicBezTo>
                          <a:cubicBezTo>
                            <a:pt x="1357284" y="-11143"/>
                            <a:pt x="1504881" y="-10712"/>
                            <a:pt x="1588019" y="0"/>
                          </a:cubicBezTo>
                          <a:cubicBezTo>
                            <a:pt x="1678681" y="10206"/>
                            <a:pt x="1835636" y="4209"/>
                            <a:pt x="1914845" y="0"/>
                          </a:cubicBezTo>
                          <a:cubicBezTo>
                            <a:pt x="1997922" y="9173"/>
                            <a:pt x="2072623" y="-2297"/>
                            <a:pt x="2122825" y="0"/>
                          </a:cubicBezTo>
                          <a:cubicBezTo>
                            <a:pt x="2178986" y="2333"/>
                            <a:pt x="2219945" y="11409"/>
                            <a:pt x="2330806" y="0"/>
                          </a:cubicBezTo>
                          <a:cubicBezTo>
                            <a:pt x="2445866" y="8054"/>
                            <a:pt x="2528627" y="5098"/>
                            <a:pt x="2687343" y="0"/>
                          </a:cubicBezTo>
                          <a:cubicBezTo>
                            <a:pt x="2858355" y="-17719"/>
                            <a:pt x="2939568" y="25044"/>
                            <a:pt x="3014169" y="0"/>
                          </a:cubicBezTo>
                          <a:cubicBezTo>
                            <a:pt x="3036610" y="-5350"/>
                            <a:pt x="3055212" y="46420"/>
                            <a:pt x="3057193" y="76968"/>
                          </a:cubicBezTo>
                          <a:cubicBezTo>
                            <a:pt x="3054279" y="255446"/>
                            <a:pt x="3062811" y="384299"/>
                            <a:pt x="3057193" y="473912"/>
                          </a:cubicBezTo>
                          <a:cubicBezTo>
                            <a:pt x="3070686" y="548788"/>
                            <a:pt x="3038453" y="836937"/>
                            <a:pt x="3057193" y="907683"/>
                          </a:cubicBezTo>
                          <a:cubicBezTo>
                            <a:pt x="3061346" y="1018060"/>
                            <a:pt x="3038999" y="1199980"/>
                            <a:pt x="3057193" y="1304627"/>
                          </a:cubicBezTo>
                          <a:cubicBezTo>
                            <a:pt x="3060487" y="1353148"/>
                            <a:pt x="3040947" y="1373202"/>
                            <a:pt x="3014169" y="1381596"/>
                          </a:cubicBezTo>
                          <a:cubicBezTo>
                            <a:pt x="2903814" y="1388347"/>
                            <a:pt x="2848010" y="1375810"/>
                            <a:pt x="2746766" y="1381596"/>
                          </a:cubicBezTo>
                          <a:cubicBezTo>
                            <a:pt x="2620871" y="1382947"/>
                            <a:pt x="2551442" y="1350953"/>
                            <a:pt x="2449651" y="1381596"/>
                          </a:cubicBezTo>
                          <a:cubicBezTo>
                            <a:pt x="2339426" y="1399532"/>
                            <a:pt x="2279517" y="1377601"/>
                            <a:pt x="2211960" y="1381596"/>
                          </a:cubicBezTo>
                          <a:cubicBezTo>
                            <a:pt x="2145508" y="1402374"/>
                            <a:pt x="2024139" y="1388735"/>
                            <a:pt x="1944557" y="1381596"/>
                          </a:cubicBezTo>
                          <a:cubicBezTo>
                            <a:pt x="1867355" y="1391357"/>
                            <a:pt x="1722645" y="1380396"/>
                            <a:pt x="1588019" y="1381596"/>
                          </a:cubicBezTo>
                          <a:cubicBezTo>
                            <a:pt x="1463842" y="1375167"/>
                            <a:pt x="1332875" y="1385721"/>
                            <a:pt x="1231481" y="1381596"/>
                          </a:cubicBezTo>
                          <a:cubicBezTo>
                            <a:pt x="1154075" y="1362449"/>
                            <a:pt x="1024050" y="1364080"/>
                            <a:pt x="874944" y="1381596"/>
                          </a:cubicBezTo>
                          <a:cubicBezTo>
                            <a:pt x="720494" y="1404102"/>
                            <a:pt x="739902" y="1397770"/>
                            <a:pt x="666963" y="1381596"/>
                          </a:cubicBezTo>
                          <a:cubicBezTo>
                            <a:pt x="583623" y="1369868"/>
                            <a:pt x="470298" y="1370583"/>
                            <a:pt x="399560" y="1381596"/>
                          </a:cubicBezTo>
                          <a:cubicBezTo>
                            <a:pt x="321556" y="1388468"/>
                            <a:pt x="177953" y="1389404"/>
                            <a:pt x="43023" y="1381596"/>
                          </a:cubicBezTo>
                          <a:cubicBezTo>
                            <a:pt x="11153" y="1378840"/>
                            <a:pt x="3630" y="1338292"/>
                            <a:pt x="0" y="1304627"/>
                          </a:cubicBezTo>
                          <a:cubicBezTo>
                            <a:pt x="-6740" y="1200270"/>
                            <a:pt x="-4275" y="1089231"/>
                            <a:pt x="0" y="895408"/>
                          </a:cubicBezTo>
                          <a:cubicBezTo>
                            <a:pt x="3186" y="737329"/>
                            <a:pt x="-10526" y="584252"/>
                            <a:pt x="0" y="461635"/>
                          </a:cubicBezTo>
                          <a:cubicBezTo>
                            <a:pt x="4179" y="322498"/>
                            <a:pt x="-5232" y="178586"/>
                            <a:pt x="0" y="76968"/>
                          </a:cubicBezTo>
                          <a:close/>
                        </a:path>
                        <a:path w="3057193" h="1381596" stroke="0" extrusionOk="0">
                          <a:moveTo>
                            <a:pt x="0" y="76968"/>
                          </a:moveTo>
                          <a:cubicBezTo>
                            <a:pt x="-956" y="31791"/>
                            <a:pt x="16346" y="1577"/>
                            <a:pt x="43023" y="0"/>
                          </a:cubicBezTo>
                          <a:cubicBezTo>
                            <a:pt x="141301" y="-19617"/>
                            <a:pt x="192468" y="15026"/>
                            <a:pt x="251003" y="0"/>
                          </a:cubicBezTo>
                          <a:cubicBezTo>
                            <a:pt x="317380" y="-41869"/>
                            <a:pt x="459665" y="51234"/>
                            <a:pt x="607541" y="0"/>
                          </a:cubicBezTo>
                          <a:cubicBezTo>
                            <a:pt x="747332" y="-18857"/>
                            <a:pt x="728991" y="-11363"/>
                            <a:pt x="815521" y="0"/>
                          </a:cubicBezTo>
                          <a:cubicBezTo>
                            <a:pt x="907152" y="13849"/>
                            <a:pt x="949236" y="11260"/>
                            <a:pt x="1082924" y="0"/>
                          </a:cubicBezTo>
                          <a:cubicBezTo>
                            <a:pt x="1217673" y="-11426"/>
                            <a:pt x="1252797" y="-23018"/>
                            <a:pt x="1320616" y="0"/>
                          </a:cubicBezTo>
                          <a:cubicBezTo>
                            <a:pt x="1383053" y="14469"/>
                            <a:pt x="1545014" y="18218"/>
                            <a:pt x="1617730" y="0"/>
                          </a:cubicBezTo>
                          <a:cubicBezTo>
                            <a:pt x="1681378" y="-5894"/>
                            <a:pt x="1837204" y="12128"/>
                            <a:pt x="1885134" y="0"/>
                          </a:cubicBezTo>
                          <a:cubicBezTo>
                            <a:pt x="1928520" y="1232"/>
                            <a:pt x="2031712" y="32956"/>
                            <a:pt x="2122825" y="0"/>
                          </a:cubicBezTo>
                          <a:cubicBezTo>
                            <a:pt x="2200851" y="-15008"/>
                            <a:pt x="2234784" y="3890"/>
                            <a:pt x="2330806" y="0"/>
                          </a:cubicBezTo>
                          <a:cubicBezTo>
                            <a:pt x="2417613" y="-13936"/>
                            <a:pt x="2475046" y="1282"/>
                            <a:pt x="2538786" y="0"/>
                          </a:cubicBezTo>
                          <a:cubicBezTo>
                            <a:pt x="2590743" y="5420"/>
                            <a:pt x="2829387" y="46209"/>
                            <a:pt x="3014169" y="0"/>
                          </a:cubicBezTo>
                          <a:cubicBezTo>
                            <a:pt x="3037974" y="3473"/>
                            <a:pt x="3052784" y="34349"/>
                            <a:pt x="3057193" y="76968"/>
                          </a:cubicBezTo>
                          <a:cubicBezTo>
                            <a:pt x="3036286" y="186804"/>
                            <a:pt x="3035788" y="372790"/>
                            <a:pt x="3057193" y="473912"/>
                          </a:cubicBezTo>
                          <a:cubicBezTo>
                            <a:pt x="3051426" y="587585"/>
                            <a:pt x="3033207" y="735498"/>
                            <a:pt x="3057193" y="858577"/>
                          </a:cubicBezTo>
                          <a:cubicBezTo>
                            <a:pt x="3041771" y="958926"/>
                            <a:pt x="3070065" y="1189254"/>
                            <a:pt x="3057193" y="1304627"/>
                          </a:cubicBezTo>
                          <a:cubicBezTo>
                            <a:pt x="3052236" y="1351849"/>
                            <a:pt x="3042131" y="1373663"/>
                            <a:pt x="3014169" y="1381596"/>
                          </a:cubicBezTo>
                          <a:cubicBezTo>
                            <a:pt x="2912368" y="1382741"/>
                            <a:pt x="2898589" y="1365073"/>
                            <a:pt x="2776477" y="1381596"/>
                          </a:cubicBezTo>
                          <a:cubicBezTo>
                            <a:pt x="2652523" y="1414861"/>
                            <a:pt x="2537680" y="1360263"/>
                            <a:pt x="2419940" y="1381596"/>
                          </a:cubicBezTo>
                          <a:cubicBezTo>
                            <a:pt x="2307832" y="1404814"/>
                            <a:pt x="2231402" y="1383848"/>
                            <a:pt x="2093114" y="1381596"/>
                          </a:cubicBezTo>
                          <a:cubicBezTo>
                            <a:pt x="1963188" y="1372219"/>
                            <a:pt x="1942668" y="1388944"/>
                            <a:pt x="1885134" y="1381596"/>
                          </a:cubicBezTo>
                          <a:cubicBezTo>
                            <a:pt x="1827116" y="1372866"/>
                            <a:pt x="1779394" y="1381368"/>
                            <a:pt x="1677153" y="1381596"/>
                          </a:cubicBezTo>
                          <a:cubicBezTo>
                            <a:pt x="1584560" y="1383673"/>
                            <a:pt x="1457631" y="1391424"/>
                            <a:pt x="1350327" y="1381596"/>
                          </a:cubicBezTo>
                          <a:cubicBezTo>
                            <a:pt x="1260451" y="1365705"/>
                            <a:pt x="1130964" y="1395603"/>
                            <a:pt x="993790" y="1381596"/>
                          </a:cubicBezTo>
                          <a:cubicBezTo>
                            <a:pt x="843051" y="1372242"/>
                            <a:pt x="803008" y="1406419"/>
                            <a:pt x="696675" y="1381596"/>
                          </a:cubicBezTo>
                          <a:cubicBezTo>
                            <a:pt x="597601" y="1373055"/>
                            <a:pt x="449739" y="1366078"/>
                            <a:pt x="340137" y="1381596"/>
                          </a:cubicBezTo>
                          <a:cubicBezTo>
                            <a:pt x="260904" y="1410864"/>
                            <a:pt x="96188" y="1355398"/>
                            <a:pt x="43023" y="1381596"/>
                          </a:cubicBezTo>
                          <a:cubicBezTo>
                            <a:pt x="10549" y="1384285"/>
                            <a:pt x="6161" y="1347224"/>
                            <a:pt x="0" y="1304627"/>
                          </a:cubicBezTo>
                          <a:cubicBezTo>
                            <a:pt x="16705" y="1196358"/>
                            <a:pt x="20193" y="1039241"/>
                            <a:pt x="0" y="870854"/>
                          </a:cubicBezTo>
                          <a:cubicBezTo>
                            <a:pt x="-38419" y="700804"/>
                            <a:pt x="-18890" y="576150"/>
                            <a:pt x="0" y="437081"/>
                          </a:cubicBezTo>
                          <a:cubicBezTo>
                            <a:pt x="6249" y="330067"/>
                            <a:pt x="9797" y="168399"/>
                            <a:pt x="0" y="76968"/>
                          </a:cubicBezTo>
                          <a:close/>
                        </a:path>
                        <a:path w="3057193" h="1381596" fill="none" stroke="0" extrusionOk="0">
                          <a:moveTo>
                            <a:pt x="0" y="76968"/>
                          </a:moveTo>
                          <a:cubicBezTo>
                            <a:pt x="-521" y="34407"/>
                            <a:pt x="12896" y="10718"/>
                            <a:pt x="43023" y="0"/>
                          </a:cubicBezTo>
                          <a:cubicBezTo>
                            <a:pt x="123375" y="7998"/>
                            <a:pt x="203628" y="920"/>
                            <a:pt x="251003" y="0"/>
                          </a:cubicBezTo>
                          <a:cubicBezTo>
                            <a:pt x="296615" y="4509"/>
                            <a:pt x="399143" y="1679"/>
                            <a:pt x="518406" y="0"/>
                          </a:cubicBezTo>
                          <a:cubicBezTo>
                            <a:pt x="643939" y="-2495"/>
                            <a:pt x="748209" y="-2345"/>
                            <a:pt x="815521" y="0"/>
                          </a:cubicBezTo>
                          <a:cubicBezTo>
                            <a:pt x="884698" y="6128"/>
                            <a:pt x="1023791" y="8549"/>
                            <a:pt x="1082924" y="0"/>
                          </a:cubicBezTo>
                          <a:cubicBezTo>
                            <a:pt x="1151844" y="-10706"/>
                            <a:pt x="1211093" y="12745"/>
                            <a:pt x="1290904" y="0"/>
                          </a:cubicBezTo>
                          <a:cubicBezTo>
                            <a:pt x="1383924" y="-20243"/>
                            <a:pt x="1520321" y="-21696"/>
                            <a:pt x="1588019" y="0"/>
                          </a:cubicBezTo>
                          <a:cubicBezTo>
                            <a:pt x="1669718" y="13663"/>
                            <a:pt x="1837020" y="-7095"/>
                            <a:pt x="1914845" y="0"/>
                          </a:cubicBezTo>
                          <a:cubicBezTo>
                            <a:pt x="1997373" y="12983"/>
                            <a:pt x="2059840" y="757"/>
                            <a:pt x="2122825" y="0"/>
                          </a:cubicBezTo>
                          <a:cubicBezTo>
                            <a:pt x="2174342" y="-5423"/>
                            <a:pt x="2227105" y="9285"/>
                            <a:pt x="2330806" y="0"/>
                          </a:cubicBezTo>
                          <a:cubicBezTo>
                            <a:pt x="2449963" y="-2574"/>
                            <a:pt x="2506479" y="35840"/>
                            <a:pt x="2687343" y="0"/>
                          </a:cubicBezTo>
                          <a:cubicBezTo>
                            <a:pt x="2843592" y="-39680"/>
                            <a:pt x="2934837" y="30475"/>
                            <a:pt x="3014169" y="0"/>
                          </a:cubicBezTo>
                          <a:cubicBezTo>
                            <a:pt x="3043023" y="-9133"/>
                            <a:pt x="3063299" y="42733"/>
                            <a:pt x="3057193" y="76968"/>
                          </a:cubicBezTo>
                          <a:cubicBezTo>
                            <a:pt x="3044803" y="253750"/>
                            <a:pt x="3055427" y="392438"/>
                            <a:pt x="3057193" y="473912"/>
                          </a:cubicBezTo>
                          <a:cubicBezTo>
                            <a:pt x="3062704" y="538093"/>
                            <a:pt x="3069180" y="817921"/>
                            <a:pt x="3057193" y="907683"/>
                          </a:cubicBezTo>
                          <a:cubicBezTo>
                            <a:pt x="3056197" y="987298"/>
                            <a:pt x="3066463" y="1205632"/>
                            <a:pt x="3057193" y="1304627"/>
                          </a:cubicBezTo>
                          <a:cubicBezTo>
                            <a:pt x="3059812" y="1358328"/>
                            <a:pt x="3040409" y="1372579"/>
                            <a:pt x="3014169" y="1381596"/>
                          </a:cubicBezTo>
                          <a:cubicBezTo>
                            <a:pt x="2900589" y="1384816"/>
                            <a:pt x="2858443" y="1376471"/>
                            <a:pt x="2746766" y="1381596"/>
                          </a:cubicBezTo>
                          <a:cubicBezTo>
                            <a:pt x="2625893" y="1404025"/>
                            <a:pt x="2562615" y="1360849"/>
                            <a:pt x="2449651" y="1381596"/>
                          </a:cubicBezTo>
                          <a:cubicBezTo>
                            <a:pt x="2347957" y="1407911"/>
                            <a:pt x="2271576" y="1369587"/>
                            <a:pt x="2211960" y="1381596"/>
                          </a:cubicBezTo>
                          <a:cubicBezTo>
                            <a:pt x="2134659" y="1377295"/>
                            <a:pt x="2033727" y="1386726"/>
                            <a:pt x="1944557" y="1381596"/>
                          </a:cubicBezTo>
                          <a:cubicBezTo>
                            <a:pt x="1833866" y="1390434"/>
                            <a:pt x="1704316" y="1361804"/>
                            <a:pt x="1588019" y="1381596"/>
                          </a:cubicBezTo>
                          <a:cubicBezTo>
                            <a:pt x="1461577" y="1394005"/>
                            <a:pt x="1321247" y="1396742"/>
                            <a:pt x="1231481" y="1381596"/>
                          </a:cubicBezTo>
                          <a:cubicBezTo>
                            <a:pt x="1142065" y="1378757"/>
                            <a:pt x="1020750" y="1371166"/>
                            <a:pt x="874944" y="1381596"/>
                          </a:cubicBezTo>
                          <a:cubicBezTo>
                            <a:pt x="720725" y="1403159"/>
                            <a:pt x="747280" y="1396826"/>
                            <a:pt x="666963" y="1381596"/>
                          </a:cubicBezTo>
                          <a:cubicBezTo>
                            <a:pt x="587045" y="1382181"/>
                            <a:pt x="487240" y="1370824"/>
                            <a:pt x="399560" y="1381596"/>
                          </a:cubicBezTo>
                          <a:cubicBezTo>
                            <a:pt x="293336" y="1394783"/>
                            <a:pt x="156190" y="1412321"/>
                            <a:pt x="43023" y="1381596"/>
                          </a:cubicBezTo>
                          <a:cubicBezTo>
                            <a:pt x="17618" y="1388271"/>
                            <a:pt x="-5033" y="1347498"/>
                            <a:pt x="0" y="1304627"/>
                          </a:cubicBezTo>
                          <a:cubicBezTo>
                            <a:pt x="9972" y="1211550"/>
                            <a:pt x="14059" y="1063399"/>
                            <a:pt x="0" y="895408"/>
                          </a:cubicBezTo>
                          <a:cubicBezTo>
                            <a:pt x="11214" y="736077"/>
                            <a:pt x="-11234" y="586111"/>
                            <a:pt x="0" y="461635"/>
                          </a:cubicBezTo>
                          <a:cubicBezTo>
                            <a:pt x="390" y="315937"/>
                            <a:pt x="14458" y="183169"/>
                            <a:pt x="0" y="76968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92A099BE-EC48-444C-81C7-30320C47C083}"/>
                </a:ext>
              </a:extLst>
            </p:cNvPr>
            <p:cNvSpPr txBox="1"/>
            <p:nvPr/>
          </p:nvSpPr>
          <p:spPr>
            <a:xfrm>
              <a:off x="1151549" y="1836813"/>
              <a:ext cx="7619434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28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Chia hình đã cho thành các  hình quen thuộc.</a:t>
              </a:r>
              <a:endParaRPr lang="en-US" sz="2800" b="1" i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899D5BBC-BB17-4B19-BC01-40C84EB1C3C1}"/>
              </a:ext>
            </a:extLst>
          </p:cNvPr>
          <p:cNvGrpSpPr/>
          <p:nvPr/>
        </p:nvGrpSpPr>
        <p:grpSpPr>
          <a:xfrm>
            <a:off x="3572039" y="4296799"/>
            <a:ext cx="2980112" cy="1402164"/>
            <a:chOff x="3038023" y="5012221"/>
            <a:chExt cx="3014409" cy="1402164"/>
          </a:xfrm>
        </p:grpSpPr>
        <p:sp>
          <p:nvSpPr>
            <p:cNvPr id="13" name="Rectangle: Rounded Corners 17">
              <a:extLst>
                <a:ext uri="{FF2B5EF4-FFF2-40B4-BE49-F238E27FC236}">
                  <a16:creationId xmlns="" xmlns:a16="http://schemas.microsoft.com/office/drawing/2014/main" id="{3B406623-5347-4D11-90D1-25E4CF2883CE}"/>
                </a:ext>
              </a:extLst>
            </p:cNvPr>
            <p:cNvSpPr/>
            <p:nvPr/>
          </p:nvSpPr>
          <p:spPr>
            <a:xfrm>
              <a:off x="3076146" y="5017458"/>
              <a:ext cx="2976286" cy="1396927"/>
            </a:xfrm>
            <a:custGeom>
              <a:avLst/>
              <a:gdLst>
                <a:gd name="connsiteX0" fmla="*/ 0 w 2976286"/>
                <a:gd name="connsiteY0" fmla="*/ 77822 h 1396927"/>
                <a:gd name="connsiteX1" fmla="*/ 41884 w 2976286"/>
                <a:gd name="connsiteY1" fmla="*/ 0 h 1396927"/>
                <a:gd name="connsiteX2" fmla="*/ 244360 w 2976286"/>
                <a:gd name="connsiteY2" fmla="*/ 0 h 1396927"/>
                <a:gd name="connsiteX3" fmla="*/ 504687 w 2976286"/>
                <a:gd name="connsiteY3" fmla="*/ 0 h 1396927"/>
                <a:gd name="connsiteX4" fmla="*/ 793939 w 2976286"/>
                <a:gd name="connsiteY4" fmla="*/ 0 h 1396927"/>
                <a:gd name="connsiteX5" fmla="*/ 1054265 w 2976286"/>
                <a:gd name="connsiteY5" fmla="*/ 0 h 1396927"/>
                <a:gd name="connsiteX6" fmla="*/ 1256741 w 2976286"/>
                <a:gd name="connsiteY6" fmla="*/ 0 h 1396927"/>
                <a:gd name="connsiteX7" fmla="*/ 1545992 w 2976286"/>
                <a:gd name="connsiteY7" fmla="*/ 0 h 1396927"/>
                <a:gd name="connsiteX8" fmla="*/ 1864169 w 2976286"/>
                <a:gd name="connsiteY8" fmla="*/ 0 h 1396927"/>
                <a:gd name="connsiteX9" fmla="*/ 2066645 w 2976286"/>
                <a:gd name="connsiteY9" fmla="*/ 0 h 1396927"/>
                <a:gd name="connsiteX10" fmla="*/ 2269122 w 2976286"/>
                <a:gd name="connsiteY10" fmla="*/ 0 h 1396927"/>
                <a:gd name="connsiteX11" fmla="*/ 2616223 w 2976286"/>
                <a:gd name="connsiteY11" fmla="*/ 0 h 1396927"/>
                <a:gd name="connsiteX12" fmla="*/ 2934400 w 2976286"/>
                <a:gd name="connsiteY12" fmla="*/ 0 h 1396927"/>
                <a:gd name="connsiteX13" fmla="*/ 2976286 w 2976286"/>
                <a:gd name="connsiteY13" fmla="*/ 77822 h 1396927"/>
                <a:gd name="connsiteX14" fmla="*/ 2976286 w 2976286"/>
                <a:gd name="connsiteY14" fmla="*/ 479170 h 1396927"/>
                <a:gd name="connsiteX15" fmla="*/ 2976286 w 2976286"/>
                <a:gd name="connsiteY15" fmla="*/ 917756 h 1396927"/>
                <a:gd name="connsiteX16" fmla="*/ 2976286 w 2976286"/>
                <a:gd name="connsiteY16" fmla="*/ 1319104 h 1396927"/>
                <a:gd name="connsiteX17" fmla="*/ 2934400 w 2976286"/>
                <a:gd name="connsiteY17" fmla="*/ 1396927 h 1396927"/>
                <a:gd name="connsiteX18" fmla="*/ 2674074 w 2976286"/>
                <a:gd name="connsiteY18" fmla="*/ 1396927 h 1396927"/>
                <a:gd name="connsiteX19" fmla="*/ 2384822 w 2976286"/>
                <a:gd name="connsiteY19" fmla="*/ 1396927 h 1396927"/>
                <a:gd name="connsiteX20" fmla="*/ 2153421 w 2976286"/>
                <a:gd name="connsiteY20" fmla="*/ 1396927 h 1396927"/>
                <a:gd name="connsiteX21" fmla="*/ 1893094 w 2976286"/>
                <a:gd name="connsiteY21" fmla="*/ 1396927 h 1396927"/>
                <a:gd name="connsiteX22" fmla="*/ 1545992 w 2976286"/>
                <a:gd name="connsiteY22" fmla="*/ 1396927 h 1396927"/>
                <a:gd name="connsiteX23" fmla="*/ 1198890 w 2976286"/>
                <a:gd name="connsiteY23" fmla="*/ 1396927 h 1396927"/>
                <a:gd name="connsiteX24" fmla="*/ 851789 w 2976286"/>
                <a:gd name="connsiteY24" fmla="*/ 1396927 h 1396927"/>
                <a:gd name="connsiteX25" fmla="*/ 649312 w 2976286"/>
                <a:gd name="connsiteY25" fmla="*/ 1396927 h 1396927"/>
                <a:gd name="connsiteX26" fmla="*/ 388985 w 2976286"/>
                <a:gd name="connsiteY26" fmla="*/ 1396927 h 1396927"/>
                <a:gd name="connsiteX27" fmla="*/ 41884 w 2976286"/>
                <a:gd name="connsiteY27" fmla="*/ 1396927 h 1396927"/>
                <a:gd name="connsiteX28" fmla="*/ 0 w 2976286"/>
                <a:gd name="connsiteY28" fmla="*/ 1319104 h 1396927"/>
                <a:gd name="connsiteX29" fmla="*/ 0 w 2976286"/>
                <a:gd name="connsiteY29" fmla="*/ 905343 h 1396927"/>
                <a:gd name="connsiteX30" fmla="*/ 0 w 2976286"/>
                <a:gd name="connsiteY30" fmla="*/ 466757 h 1396927"/>
                <a:gd name="connsiteX31" fmla="*/ 0 w 2976286"/>
                <a:gd name="connsiteY31" fmla="*/ 77822 h 1396927"/>
                <a:gd name="connsiteX0" fmla="*/ 0 w 2976286"/>
                <a:gd name="connsiteY0" fmla="*/ 77822 h 1396927"/>
                <a:gd name="connsiteX1" fmla="*/ 41884 w 2976286"/>
                <a:gd name="connsiteY1" fmla="*/ 0 h 1396927"/>
                <a:gd name="connsiteX2" fmla="*/ 244360 w 2976286"/>
                <a:gd name="connsiteY2" fmla="*/ 0 h 1396927"/>
                <a:gd name="connsiteX3" fmla="*/ 591462 w 2976286"/>
                <a:gd name="connsiteY3" fmla="*/ 0 h 1396927"/>
                <a:gd name="connsiteX4" fmla="*/ 793939 w 2976286"/>
                <a:gd name="connsiteY4" fmla="*/ 0 h 1396927"/>
                <a:gd name="connsiteX5" fmla="*/ 1054265 w 2976286"/>
                <a:gd name="connsiteY5" fmla="*/ 0 h 1396927"/>
                <a:gd name="connsiteX6" fmla="*/ 1285665 w 2976286"/>
                <a:gd name="connsiteY6" fmla="*/ 0 h 1396927"/>
                <a:gd name="connsiteX7" fmla="*/ 1574917 w 2976286"/>
                <a:gd name="connsiteY7" fmla="*/ 0 h 1396927"/>
                <a:gd name="connsiteX8" fmla="*/ 1835244 w 2976286"/>
                <a:gd name="connsiteY8" fmla="*/ 0 h 1396927"/>
                <a:gd name="connsiteX9" fmla="*/ 2066645 w 2976286"/>
                <a:gd name="connsiteY9" fmla="*/ 0 h 1396927"/>
                <a:gd name="connsiteX10" fmla="*/ 2269122 w 2976286"/>
                <a:gd name="connsiteY10" fmla="*/ 0 h 1396927"/>
                <a:gd name="connsiteX11" fmla="*/ 2471597 w 2976286"/>
                <a:gd name="connsiteY11" fmla="*/ 0 h 1396927"/>
                <a:gd name="connsiteX12" fmla="*/ 2934400 w 2976286"/>
                <a:gd name="connsiteY12" fmla="*/ 0 h 1396927"/>
                <a:gd name="connsiteX13" fmla="*/ 2976286 w 2976286"/>
                <a:gd name="connsiteY13" fmla="*/ 77822 h 1396927"/>
                <a:gd name="connsiteX14" fmla="*/ 2976286 w 2976286"/>
                <a:gd name="connsiteY14" fmla="*/ 479170 h 1396927"/>
                <a:gd name="connsiteX15" fmla="*/ 2976286 w 2976286"/>
                <a:gd name="connsiteY15" fmla="*/ 868104 h 1396927"/>
                <a:gd name="connsiteX16" fmla="*/ 2976286 w 2976286"/>
                <a:gd name="connsiteY16" fmla="*/ 1319104 h 1396927"/>
                <a:gd name="connsiteX17" fmla="*/ 2934400 w 2976286"/>
                <a:gd name="connsiteY17" fmla="*/ 1396927 h 1396927"/>
                <a:gd name="connsiteX18" fmla="*/ 2702998 w 2976286"/>
                <a:gd name="connsiteY18" fmla="*/ 1396927 h 1396927"/>
                <a:gd name="connsiteX19" fmla="*/ 2355897 w 2976286"/>
                <a:gd name="connsiteY19" fmla="*/ 1396927 h 1396927"/>
                <a:gd name="connsiteX20" fmla="*/ 2037720 w 2976286"/>
                <a:gd name="connsiteY20" fmla="*/ 1396927 h 1396927"/>
                <a:gd name="connsiteX21" fmla="*/ 1835244 w 2976286"/>
                <a:gd name="connsiteY21" fmla="*/ 1396927 h 1396927"/>
                <a:gd name="connsiteX22" fmla="*/ 1632767 w 2976286"/>
                <a:gd name="connsiteY22" fmla="*/ 1396927 h 1396927"/>
                <a:gd name="connsiteX23" fmla="*/ 1314591 w 2976286"/>
                <a:gd name="connsiteY23" fmla="*/ 1396927 h 1396927"/>
                <a:gd name="connsiteX24" fmla="*/ 967489 w 2976286"/>
                <a:gd name="connsiteY24" fmla="*/ 1396927 h 1396927"/>
                <a:gd name="connsiteX25" fmla="*/ 678237 w 2976286"/>
                <a:gd name="connsiteY25" fmla="*/ 1396927 h 1396927"/>
                <a:gd name="connsiteX26" fmla="*/ 331135 w 2976286"/>
                <a:gd name="connsiteY26" fmla="*/ 1396927 h 1396927"/>
                <a:gd name="connsiteX27" fmla="*/ 41884 w 2976286"/>
                <a:gd name="connsiteY27" fmla="*/ 1396927 h 1396927"/>
                <a:gd name="connsiteX28" fmla="*/ 0 w 2976286"/>
                <a:gd name="connsiteY28" fmla="*/ 1319104 h 1396927"/>
                <a:gd name="connsiteX29" fmla="*/ 0 w 2976286"/>
                <a:gd name="connsiteY29" fmla="*/ 880517 h 1396927"/>
                <a:gd name="connsiteX30" fmla="*/ 0 w 2976286"/>
                <a:gd name="connsiteY30" fmla="*/ 441931 h 1396927"/>
                <a:gd name="connsiteX31" fmla="*/ 0 w 2976286"/>
                <a:gd name="connsiteY31" fmla="*/ 77822 h 1396927"/>
                <a:gd name="connsiteX0" fmla="*/ 0 w 2976286"/>
                <a:gd name="connsiteY0" fmla="*/ 77822 h 1396927"/>
                <a:gd name="connsiteX1" fmla="*/ 41884 w 2976286"/>
                <a:gd name="connsiteY1" fmla="*/ 0 h 1396927"/>
                <a:gd name="connsiteX2" fmla="*/ 244360 w 2976286"/>
                <a:gd name="connsiteY2" fmla="*/ 0 h 1396927"/>
                <a:gd name="connsiteX3" fmla="*/ 504687 w 2976286"/>
                <a:gd name="connsiteY3" fmla="*/ 0 h 1396927"/>
                <a:gd name="connsiteX4" fmla="*/ 793939 w 2976286"/>
                <a:gd name="connsiteY4" fmla="*/ 0 h 1396927"/>
                <a:gd name="connsiteX5" fmla="*/ 1054265 w 2976286"/>
                <a:gd name="connsiteY5" fmla="*/ 0 h 1396927"/>
                <a:gd name="connsiteX6" fmla="*/ 1256741 w 2976286"/>
                <a:gd name="connsiteY6" fmla="*/ 0 h 1396927"/>
                <a:gd name="connsiteX7" fmla="*/ 1545992 w 2976286"/>
                <a:gd name="connsiteY7" fmla="*/ 0 h 1396927"/>
                <a:gd name="connsiteX8" fmla="*/ 1864169 w 2976286"/>
                <a:gd name="connsiteY8" fmla="*/ 0 h 1396927"/>
                <a:gd name="connsiteX9" fmla="*/ 2066645 w 2976286"/>
                <a:gd name="connsiteY9" fmla="*/ 0 h 1396927"/>
                <a:gd name="connsiteX10" fmla="*/ 2269122 w 2976286"/>
                <a:gd name="connsiteY10" fmla="*/ 0 h 1396927"/>
                <a:gd name="connsiteX11" fmla="*/ 2616223 w 2976286"/>
                <a:gd name="connsiteY11" fmla="*/ 0 h 1396927"/>
                <a:gd name="connsiteX12" fmla="*/ 2934400 w 2976286"/>
                <a:gd name="connsiteY12" fmla="*/ 0 h 1396927"/>
                <a:gd name="connsiteX13" fmla="*/ 2976286 w 2976286"/>
                <a:gd name="connsiteY13" fmla="*/ 77822 h 1396927"/>
                <a:gd name="connsiteX14" fmla="*/ 2976286 w 2976286"/>
                <a:gd name="connsiteY14" fmla="*/ 479170 h 1396927"/>
                <a:gd name="connsiteX15" fmla="*/ 2976286 w 2976286"/>
                <a:gd name="connsiteY15" fmla="*/ 917756 h 1396927"/>
                <a:gd name="connsiteX16" fmla="*/ 2976286 w 2976286"/>
                <a:gd name="connsiteY16" fmla="*/ 1319104 h 1396927"/>
                <a:gd name="connsiteX17" fmla="*/ 2934400 w 2976286"/>
                <a:gd name="connsiteY17" fmla="*/ 1396927 h 1396927"/>
                <a:gd name="connsiteX18" fmla="*/ 2674074 w 2976286"/>
                <a:gd name="connsiteY18" fmla="*/ 1396927 h 1396927"/>
                <a:gd name="connsiteX19" fmla="*/ 2384822 w 2976286"/>
                <a:gd name="connsiteY19" fmla="*/ 1396927 h 1396927"/>
                <a:gd name="connsiteX20" fmla="*/ 2153421 w 2976286"/>
                <a:gd name="connsiteY20" fmla="*/ 1396927 h 1396927"/>
                <a:gd name="connsiteX21" fmla="*/ 1893094 w 2976286"/>
                <a:gd name="connsiteY21" fmla="*/ 1396927 h 1396927"/>
                <a:gd name="connsiteX22" fmla="*/ 1545992 w 2976286"/>
                <a:gd name="connsiteY22" fmla="*/ 1396927 h 1396927"/>
                <a:gd name="connsiteX23" fmla="*/ 1198890 w 2976286"/>
                <a:gd name="connsiteY23" fmla="*/ 1396927 h 1396927"/>
                <a:gd name="connsiteX24" fmla="*/ 851789 w 2976286"/>
                <a:gd name="connsiteY24" fmla="*/ 1396927 h 1396927"/>
                <a:gd name="connsiteX25" fmla="*/ 649312 w 2976286"/>
                <a:gd name="connsiteY25" fmla="*/ 1396927 h 1396927"/>
                <a:gd name="connsiteX26" fmla="*/ 388985 w 2976286"/>
                <a:gd name="connsiteY26" fmla="*/ 1396927 h 1396927"/>
                <a:gd name="connsiteX27" fmla="*/ 41884 w 2976286"/>
                <a:gd name="connsiteY27" fmla="*/ 1396927 h 1396927"/>
                <a:gd name="connsiteX28" fmla="*/ 0 w 2976286"/>
                <a:gd name="connsiteY28" fmla="*/ 1319104 h 1396927"/>
                <a:gd name="connsiteX29" fmla="*/ 0 w 2976286"/>
                <a:gd name="connsiteY29" fmla="*/ 905343 h 1396927"/>
                <a:gd name="connsiteX30" fmla="*/ 0 w 2976286"/>
                <a:gd name="connsiteY30" fmla="*/ 466757 h 1396927"/>
                <a:gd name="connsiteX31" fmla="*/ 0 w 2976286"/>
                <a:gd name="connsiteY31" fmla="*/ 77822 h 139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976286" h="1396927" fill="none" extrusionOk="0">
                  <a:moveTo>
                    <a:pt x="0" y="77822"/>
                  </a:moveTo>
                  <a:cubicBezTo>
                    <a:pt x="4743" y="36778"/>
                    <a:pt x="21364" y="11590"/>
                    <a:pt x="41884" y="0"/>
                  </a:cubicBezTo>
                  <a:cubicBezTo>
                    <a:pt x="100398" y="13247"/>
                    <a:pt x="187789" y="-18934"/>
                    <a:pt x="244360" y="0"/>
                  </a:cubicBezTo>
                  <a:cubicBezTo>
                    <a:pt x="316195" y="-4357"/>
                    <a:pt x="383539" y="22593"/>
                    <a:pt x="504687" y="0"/>
                  </a:cubicBezTo>
                  <a:cubicBezTo>
                    <a:pt x="598604" y="8824"/>
                    <a:pt x="729779" y="2367"/>
                    <a:pt x="793939" y="0"/>
                  </a:cubicBezTo>
                  <a:cubicBezTo>
                    <a:pt x="855243" y="-5574"/>
                    <a:pt x="998073" y="-10546"/>
                    <a:pt x="1054265" y="0"/>
                  </a:cubicBezTo>
                  <a:cubicBezTo>
                    <a:pt x="1112177" y="-33109"/>
                    <a:pt x="1184756" y="30493"/>
                    <a:pt x="1256741" y="0"/>
                  </a:cubicBezTo>
                  <a:cubicBezTo>
                    <a:pt x="1304914" y="-8181"/>
                    <a:pt x="1475816" y="-7876"/>
                    <a:pt x="1545992" y="0"/>
                  </a:cubicBezTo>
                  <a:cubicBezTo>
                    <a:pt x="1653179" y="5008"/>
                    <a:pt x="1786885" y="4807"/>
                    <a:pt x="1864169" y="0"/>
                  </a:cubicBezTo>
                  <a:cubicBezTo>
                    <a:pt x="1949186" y="8749"/>
                    <a:pt x="2020137" y="-5476"/>
                    <a:pt x="2066645" y="0"/>
                  </a:cubicBezTo>
                  <a:cubicBezTo>
                    <a:pt x="2121300" y="2671"/>
                    <a:pt x="2154848" y="16276"/>
                    <a:pt x="2269122" y="0"/>
                  </a:cubicBezTo>
                  <a:cubicBezTo>
                    <a:pt x="2390157" y="18244"/>
                    <a:pt x="2462304" y="-3841"/>
                    <a:pt x="2616223" y="0"/>
                  </a:cubicBezTo>
                  <a:cubicBezTo>
                    <a:pt x="2789935" y="-11993"/>
                    <a:pt x="2833474" y="33059"/>
                    <a:pt x="2934400" y="0"/>
                  </a:cubicBezTo>
                  <a:cubicBezTo>
                    <a:pt x="2951524" y="-14625"/>
                    <a:pt x="2971864" y="50381"/>
                    <a:pt x="2976286" y="77822"/>
                  </a:cubicBezTo>
                  <a:cubicBezTo>
                    <a:pt x="2967771" y="270085"/>
                    <a:pt x="2986082" y="382925"/>
                    <a:pt x="2976286" y="479170"/>
                  </a:cubicBezTo>
                  <a:cubicBezTo>
                    <a:pt x="2986607" y="556788"/>
                    <a:pt x="2952759" y="853660"/>
                    <a:pt x="2976286" y="917756"/>
                  </a:cubicBezTo>
                  <a:cubicBezTo>
                    <a:pt x="2982001" y="1017403"/>
                    <a:pt x="2954106" y="1219753"/>
                    <a:pt x="2976286" y="1319104"/>
                  </a:cubicBezTo>
                  <a:cubicBezTo>
                    <a:pt x="2986843" y="1363729"/>
                    <a:pt x="2960769" y="1378179"/>
                    <a:pt x="2934400" y="1396927"/>
                  </a:cubicBezTo>
                  <a:cubicBezTo>
                    <a:pt x="2837753" y="1408294"/>
                    <a:pt x="2771270" y="1391118"/>
                    <a:pt x="2674074" y="1396927"/>
                  </a:cubicBezTo>
                  <a:cubicBezTo>
                    <a:pt x="2543305" y="1395767"/>
                    <a:pt x="2493120" y="1347613"/>
                    <a:pt x="2384822" y="1396927"/>
                  </a:cubicBezTo>
                  <a:cubicBezTo>
                    <a:pt x="2279058" y="1416672"/>
                    <a:pt x="2210246" y="1398853"/>
                    <a:pt x="2153421" y="1396927"/>
                  </a:cubicBezTo>
                  <a:cubicBezTo>
                    <a:pt x="2088446" y="1417262"/>
                    <a:pt x="1973174" y="1423419"/>
                    <a:pt x="1893094" y="1396927"/>
                  </a:cubicBezTo>
                  <a:cubicBezTo>
                    <a:pt x="1820683" y="1422397"/>
                    <a:pt x="1666283" y="1427570"/>
                    <a:pt x="1545992" y="1396927"/>
                  </a:cubicBezTo>
                  <a:cubicBezTo>
                    <a:pt x="1430970" y="1383376"/>
                    <a:pt x="1316742" y="1403828"/>
                    <a:pt x="1198890" y="1396927"/>
                  </a:cubicBezTo>
                  <a:cubicBezTo>
                    <a:pt x="1130338" y="1372887"/>
                    <a:pt x="993885" y="1386508"/>
                    <a:pt x="851789" y="1396927"/>
                  </a:cubicBezTo>
                  <a:cubicBezTo>
                    <a:pt x="698629" y="1419109"/>
                    <a:pt x="717078" y="1413031"/>
                    <a:pt x="649312" y="1396927"/>
                  </a:cubicBezTo>
                  <a:cubicBezTo>
                    <a:pt x="561121" y="1389955"/>
                    <a:pt x="446827" y="1382840"/>
                    <a:pt x="388985" y="1396927"/>
                  </a:cubicBezTo>
                  <a:cubicBezTo>
                    <a:pt x="295840" y="1370442"/>
                    <a:pt x="175275" y="1403046"/>
                    <a:pt x="41884" y="1396927"/>
                  </a:cubicBezTo>
                  <a:cubicBezTo>
                    <a:pt x="11908" y="1394962"/>
                    <a:pt x="12117" y="1350422"/>
                    <a:pt x="0" y="1319104"/>
                  </a:cubicBezTo>
                  <a:cubicBezTo>
                    <a:pt x="-31381" y="1179608"/>
                    <a:pt x="-9144" y="1114654"/>
                    <a:pt x="0" y="905343"/>
                  </a:cubicBezTo>
                  <a:cubicBezTo>
                    <a:pt x="17444" y="762350"/>
                    <a:pt x="-33709" y="577933"/>
                    <a:pt x="0" y="466757"/>
                  </a:cubicBezTo>
                  <a:cubicBezTo>
                    <a:pt x="4999" y="311241"/>
                    <a:pt x="-7930" y="180694"/>
                    <a:pt x="0" y="77822"/>
                  </a:cubicBezTo>
                  <a:close/>
                </a:path>
                <a:path w="2976286" h="1396927" stroke="0" extrusionOk="0">
                  <a:moveTo>
                    <a:pt x="0" y="77822"/>
                  </a:moveTo>
                  <a:cubicBezTo>
                    <a:pt x="-1005" y="32190"/>
                    <a:pt x="10449" y="3834"/>
                    <a:pt x="41884" y="0"/>
                  </a:cubicBezTo>
                  <a:cubicBezTo>
                    <a:pt x="134259" y="-26516"/>
                    <a:pt x="191121" y="15730"/>
                    <a:pt x="244360" y="0"/>
                  </a:cubicBezTo>
                  <a:cubicBezTo>
                    <a:pt x="311077" y="-54048"/>
                    <a:pt x="447926" y="48722"/>
                    <a:pt x="591462" y="0"/>
                  </a:cubicBezTo>
                  <a:cubicBezTo>
                    <a:pt x="727092" y="-17469"/>
                    <a:pt x="707206" y="-12054"/>
                    <a:pt x="793939" y="0"/>
                  </a:cubicBezTo>
                  <a:cubicBezTo>
                    <a:pt x="879771" y="12568"/>
                    <a:pt x="921622" y="7164"/>
                    <a:pt x="1054265" y="0"/>
                  </a:cubicBezTo>
                  <a:cubicBezTo>
                    <a:pt x="1189020" y="-7323"/>
                    <a:pt x="1222825" y="-24524"/>
                    <a:pt x="1285665" y="0"/>
                  </a:cubicBezTo>
                  <a:cubicBezTo>
                    <a:pt x="1337448" y="10178"/>
                    <a:pt x="1486345" y="42198"/>
                    <a:pt x="1574917" y="0"/>
                  </a:cubicBezTo>
                  <a:cubicBezTo>
                    <a:pt x="1637620" y="-7409"/>
                    <a:pt x="1795517" y="16231"/>
                    <a:pt x="1835244" y="0"/>
                  </a:cubicBezTo>
                  <a:cubicBezTo>
                    <a:pt x="1872313" y="3130"/>
                    <a:pt x="1974867" y="37609"/>
                    <a:pt x="2066645" y="0"/>
                  </a:cubicBezTo>
                  <a:cubicBezTo>
                    <a:pt x="2134308" y="-7598"/>
                    <a:pt x="2176021" y="4775"/>
                    <a:pt x="2269122" y="0"/>
                  </a:cubicBezTo>
                  <a:cubicBezTo>
                    <a:pt x="2347185" y="-18394"/>
                    <a:pt x="2409367" y="491"/>
                    <a:pt x="2471597" y="0"/>
                  </a:cubicBezTo>
                  <a:cubicBezTo>
                    <a:pt x="2491982" y="486"/>
                    <a:pt x="2740883" y="81318"/>
                    <a:pt x="2934400" y="0"/>
                  </a:cubicBezTo>
                  <a:cubicBezTo>
                    <a:pt x="2961844" y="-785"/>
                    <a:pt x="2968411" y="33464"/>
                    <a:pt x="2976286" y="77822"/>
                  </a:cubicBezTo>
                  <a:cubicBezTo>
                    <a:pt x="2932132" y="192063"/>
                    <a:pt x="2937485" y="376773"/>
                    <a:pt x="2976286" y="479170"/>
                  </a:cubicBezTo>
                  <a:cubicBezTo>
                    <a:pt x="2959664" y="606717"/>
                    <a:pt x="2929866" y="734947"/>
                    <a:pt x="2976286" y="868104"/>
                  </a:cubicBezTo>
                  <a:cubicBezTo>
                    <a:pt x="2949150" y="960267"/>
                    <a:pt x="2994203" y="1210707"/>
                    <a:pt x="2976286" y="1319104"/>
                  </a:cubicBezTo>
                  <a:cubicBezTo>
                    <a:pt x="2967491" y="1370846"/>
                    <a:pt x="2963221" y="1389021"/>
                    <a:pt x="2934400" y="1396927"/>
                  </a:cubicBezTo>
                  <a:cubicBezTo>
                    <a:pt x="2838514" y="1397668"/>
                    <a:pt x="2825802" y="1380789"/>
                    <a:pt x="2702998" y="1396927"/>
                  </a:cubicBezTo>
                  <a:cubicBezTo>
                    <a:pt x="2583172" y="1427580"/>
                    <a:pt x="2486413" y="1337184"/>
                    <a:pt x="2355897" y="1396927"/>
                  </a:cubicBezTo>
                  <a:cubicBezTo>
                    <a:pt x="2251161" y="1435493"/>
                    <a:pt x="2178534" y="1396326"/>
                    <a:pt x="2037720" y="1396927"/>
                  </a:cubicBezTo>
                  <a:cubicBezTo>
                    <a:pt x="1907937" y="1387807"/>
                    <a:pt x="1886655" y="1403455"/>
                    <a:pt x="1835244" y="1396927"/>
                  </a:cubicBezTo>
                  <a:cubicBezTo>
                    <a:pt x="1781550" y="1387338"/>
                    <a:pt x="1730267" y="1406617"/>
                    <a:pt x="1632767" y="1396927"/>
                  </a:cubicBezTo>
                  <a:cubicBezTo>
                    <a:pt x="1558165" y="1392341"/>
                    <a:pt x="1408996" y="1400981"/>
                    <a:pt x="1314591" y="1396927"/>
                  </a:cubicBezTo>
                  <a:cubicBezTo>
                    <a:pt x="1250157" y="1378783"/>
                    <a:pt x="1089100" y="1424816"/>
                    <a:pt x="967489" y="1396927"/>
                  </a:cubicBezTo>
                  <a:cubicBezTo>
                    <a:pt x="816004" y="1387468"/>
                    <a:pt x="785214" y="1421524"/>
                    <a:pt x="678237" y="1396927"/>
                  </a:cubicBezTo>
                  <a:cubicBezTo>
                    <a:pt x="582179" y="1399295"/>
                    <a:pt x="449074" y="1386342"/>
                    <a:pt x="331135" y="1396927"/>
                  </a:cubicBezTo>
                  <a:cubicBezTo>
                    <a:pt x="265455" y="1430943"/>
                    <a:pt x="91824" y="1370079"/>
                    <a:pt x="41884" y="1396927"/>
                  </a:cubicBezTo>
                  <a:cubicBezTo>
                    <a:pt x="5445" y="1400246"/>
                    <a:pt x="13088" y="1360424"/>
                    <a:pt x="0" y="1319104"/>
                  </a:cubicBezTo>
                  <a:cubicBezTo>
                    <a:pt x="34322" y="1232852"/>
                    <a:pt x="43938" y="1075173"/>
                    <a:pt x="0" y="880517"/>
                  </a:cubicBezTo>
                  <a:cubicBezTo>
                    <a:pt x="-20227" y="715768"/>
                    <a:pt x="-30826" y="604035"/>
                    <a:pt x="0" y="441931"/>
                  </a:cubicBezTo>
                  <a:cubicBezTo>
                    <a:pt x="5190" y="341938"/>
                    <a:pt x="34917" y="153026"/>
                    <a:pt x="0" y="77822"/>
                  </a:cubicBezTo>
                  <a:close/>
                </a:path>
                <a:path w="2976286" h="1396927" fill="none" stroke="0" extrusionOk="0">
                  <a:moveTo>
                    <a:pt x="0" y="77822"/>
                  </a:moveTo>
                  <a:cubicBezTo>
                    <a:pt x="357" y="35544"/>
                    <a:pt x="18954" y="14364"/>
                    <a:pt x="41884" y="0"/>
                  </a:cubicBezTo>
                  <a:cubicBezTo>
                    <a:pt x="118123" y="8004"/>
                    <a:pt x="199284" y="230"/>
                    <a:pt x="244360" y="0"/>
                  </a:cubicBezTo>
                  <a:cubicBezTo>
                    <a:pt x="297324" y="-28502"/>
                    <a:pt x="401906" y="10130"/>
                    <a:pt x="504687" y="0"/>
                  </a:cubicBezTo>
                  <a:cubicBezTo>
                    <a:pt x="632314" y="-1997"/>
                    <a:pt x="734973" y="9615"/>
                    <a:pt x="793939" y="0"/>
                  </a:cubicBezTo>
                  <a:cubicBezTo>
                    <a:pt x="851113" y="16632"/>
                    <a:pt x="999908" y="11010"/>
                    <a:pt x="1054265" y="0"/>
                  </a:cubicBezTo>
                  <a:cubicBezTo>
                    <a:pt x="1131100" y="-6363"/>
                    <a:pt x="1185639" y="14491"/>
                    <a:pt x="1256741" y="0"/>
                  </a:cubicBezTo>
                  <a:cubicBezTo>
                    <a:pt x="1349205" y="-18268"/>
                    <a:pt x="1462358" y="3685"/>
                    <a:pt x="1545992" y="0"/>
                  </a:cubicBezTo>
                  <a:cubicBezTo>
                    <a:pt x="1626573" y="16249"/>
                    <a:pt x="1786414" y="88"/>
                    <a:pt x="1864169" y="0"/>
                  </a:cubicBezTo>
                  <a:cubicBezTo>
                    <a:pt x="1944967" y="3139"/>
                    <a:pt x="2007674" y="17053"/>
                    <a:pt x="2066645" y="0"/>
                  </a:cubicBezTo>
                  <a:cubicBezTo>
                    <a:pt x="2107264" y="-1874"/>
                    <a:pt x="2163624" y="17609"/>
                    <a:pt x="2269122" y="0"/>
                  </a:cubicBezTo>
                  <a:cubicBezTo>
                    <a:pt x="2390235" y="-6019"/>
                    <a:pt x="2461107" y="47000"/>
                    <a:pt x="2616223" y="0"/>
                  </a:cubicBezTo>
                  <a:cubicBezTo>
                    <a:pt x="2770647" y="-40011"/>
                    <a:pt x="2858540" y="25366"/>
                    <a:pt x="2934400" y="0"/>
                  </a:cubicBezTo>
                  <a:cubicBezTo>
                    <a:pt x="2965026" y="-6703"/>
                    <a:pt x="2983732" y="45489"/>
                    <a:pt x="2976286" y="77822"/>
                  </a:cubicBezTo>
                  <a:cubicBezTo>
                    <a:pt x="2979152" y="245515"/>
                    <a:pt x="2970389" y="401735"/>
                    <a:pt x="2976286" y="479170"/>
                  </a:cubicBezTo>
                  <a:cubicBezTo>
                    <a:pt x="2974443" y="554462"/>
                    <a:pt x="2984279" y="831423"/>
                    <a:pt x="2976286" y="917756"/>
                  </a:cubicBezTo>
                  <a:cubicBezTo>
                    <a:pt x="2983327" y="972515"/>
                    <a:pt x="2984306" y="1209707"/>
                    <a:pt x="2976286" y="1319104"/>
                  </a:cubicBezTo>
                  <a:cubicBezTo>
                    <a:pt x="2973733" y="1368566"/>
                    <a:pt x="2960020" y="1384312"/>
                    <a:pt x="2934400" y="1396927"/>
                  </a:cubicBezTo>
                  <a:cubicBezTo>
                    <a:pt x="2824065" y="1396665"/>
                    <a:pt x="2784580" y="1398154"/>
                    <a:pt x="2674074" y="1396927"/>
                  </a:cubicBezTo>
                  <a:cubicBezTo>
                    <a:pt x="2566655" y="1408376"/>
                    <a:pt x="2492418" y="1380038"/>
                    <a:pt x="2384822" y="1396927"/>
                  </a:cubicBezTo>
                  <a:cubicBezTo>
                    <a:pt x="2274552" y="1412785"/>
                    <a:pt x="2213015" y="1381379"/>
                    <a:pt x="2153421" y="1396927"/>
                  </a:cubicBezTo>
                  <a:cubicBezTo>
                    <a:pt x="2075248" y="1420487"/>
                    <a:pt x="1971049" y="1411285"/>
                    <a:pt x="1893094" y="1396927"/>
                  </a:cubicBezTo>
                  <a:cubicBezTo>
                    <a:pt x="1819350" y="1384630"/>
                    <a:pt x="1684659" y="1404976"/>
                    <a:pt x="1545992" y="1396927"/>
                  </a:cubicBezTo>
                  <a:cubicBezTo>
                    <a:pt x="1410119" y="1427733"/>
                    <a:pt x="1283527" y="1419685"/>
                    <a:pt x="1198890" y="1396927"/>
                  </a:cubicBezTo>
                  <a:cubicBezTo>
                    <a:pt x="1094459" y="1374995"/>
                    <a:pt x="977904" y="1380049"/>
                    <a:pt x="851789" y="1396927"/>
                  </a:cubicBezTo>
                  <a:cubicBezTo>
                    <a:pt x="699196" y="1418740"/>
                    <a:pt x="728141" y="1414704"/>
                    <a:pt x="649312" y="1396927"/>
                  </a:cubicBezTo>
                  <a:cubicBezTo>
                    <a:pt x="571153" y="1398476"/>
                    <a:pt x="483818" y="1390366"/>
                    <a:pt x="388985" y="1396927"/>
                  </a:cubicBezTo>
                  <a:cubicBezTo>
                    <a:pt x="286137" y="1430366"/>
                    <a:pt x="144413" y="1455189"/>
                    <a:pt x="41884" y="1396927"/>
                  </a:cubicBezTo>
                  <a:cubicBezTo>
                    <a:pt x="17693" y="1403909"/>
                    <a:pt x="3999" y="1355893"/>
                    <a:pt x="0" y="1319104"/>
                  </a:cubicBezTo>
                  <a:cubicBezTo>
                    <a:pt x="27687" y="1239111"/>
                    <a:pt x="44759" y="1090712"/>
                    <a:pt x="0" y="905343"/>
                  </a:cubicBezTo>
                  <a:cubicBezTo>
                    <a:pt x="21999" y="756411"/>
                    <a:pt x="-7771" y="613836"/>
                    <a:pt x="0" y="466757"/>
                  </a:cubicBezTo>
                  <a:cubicBezTo>
                    <a:pt x="-30021" y="318774"/>
                    <a:pt x="3206" y="205824"/>
                    <a:pt x="0" y="77822"/>
                  </a:cubicBezTo>
                  <a:close/>
                </a:path>
                <a:path w="2976286" h="1396927" fill="none" stroke="0" extrusionOk="0">
                  <a:moveTo>
                    <a:pt x="0" y="77822"/>
                  </a:moveTo>
                  <a:cubicBezTo>
                    <a:pt x="4975" y="38072"/>
                    <a:pt x="16340" y="9912"/>
                    <a:pt x="41884" y="0"/>
                  </a:cubicBezTo>
                  <a:cubicBezTo>
                    <a:pt x="114126" y="8914"/>
                    <a:pt x="193334" y="-3875"/>
                    <a:pt x="244360" y="0"/>
                  </a:cubicBezTo>
                  <a:cubicBezTo>
                    <a:pt x="311697" y="-9910"/>
                    <a:pt x="391050" y="20272"/>
                    <a:pt x="504687" y="0"/>
                  </a:cubicBezTo>
                  <a:cubicBezTo>
                    <a:pt x="610710" y="4185"/>
                    <a:pt x="738297" y="8935"/>
                    <a:pt x="793939" y="0"/>
                  </a:cubicBezTo>
                  <a:cubicBezTo>
                    <a:pt x="853868" y="3844"/>
                    <a:pt x="998892" y="-4516"/>
                    <a:pt x="1054265" y="0"/>
                  </a:cubicBezTo>
                  <a:cubicBezTo>
                    <a:pt x="1128199" y="-15656"/>
                    <a:pt x="1193095" y="22526"/>
                    <a:pt x="1256741" y="0"/>
                  </a:cubicBezTo>
                  <a:cubicBezTo>
                    <a:pt x="1333644" y="-19817"/>
                    <a:pt x="1471015" y="-11053"/>
                    <a:pt x="1545992" y="0"/>
                  </a:cubicBezTo>
                  <a:cubicBezTo>
                    <a:pt x="1627537" y="14645"/>
                    <a:pt x="1783915" y="11498"/>
                    <a:pt x="1864169" y="0"/>
                  </a:cubicBezTo>
                  <a:cubicBezTo>
                    <a:pt x="1957478" y="15024"/>
                    <a:pt x="2013401" y="-4071"/>
                    <a:pt x="2066645" y="0"/>
                  </a:cubicBezTo>
                  <a:cubicBezTo>
                    <a:pt x="2113182" y="-2584"/>
                    <a:pt x="2158960" y="22704"/>
                    <a:pt x="2269122" y="0"/>
                  </a:cubicBezTo>
                  <a:cubicBezTo>
                    <a:pt x="2398603" y="10427"/>
                    <a:pt x="2447433" y="21357"/>
                    <a:pt x="2616223" y="0"/>
                  </a:cubicBezTo>
                  <a:cubicBezTo>
                    <a:pt x="2783382" y="-22607"/>
                    <a:pt x="2837012" y="38975"/>
                    <a:pt x="2934400" y="0"/>
                  </a:cubicBezTo>
                  <a:cubicBezTo>
                    <a:pt x="2957543" y="-14659"/>
                    <a:pt x="2978618" y="46799"/>
                    <a:pt x="2976286" y="77822"/>
                  </a:cubicBezTo>
                  <a:cubicBezTo>
                    <a:pt x="2963400" y="268780"/>
                    <a:pt x="2978528" y="388000"/>
                    <a:pt x="2976286" y="479170"/>
                  </a:cubicBezTo>
                  <a:cubicBezTo>
                    <a:pt x="2990052" y="542246"/>
                    <a:pt x="2969789" y="836021"/>
                    <a:pt x="2976286" y="917756"/>
                  </a:cubicBezTo>
                  <a:cubicBezTo>
                    <a:pt x="2978742" y="1009695"/>
                    <a:pt x="2972049" y="1206462"/>
                    <a:pt x="2976286" y="1319104"/>
                  </a:cubicBezTo>
                  <a:cubicBezTo>
                    <a:pt x="2983133" y="1368876"/>
                    <a:pt x="2960449" y="1384115"/>
                    <a:pt x="2934400" y="1396927"/>
                  </a:cubicBezTo>
                  <a:cubicBezTo>
                    <a:pt x="2832848" y="1400670"/>
                    <a:pt x="2782891" y="1402085"/>
                    <a:pt x="2674074" y="1396927"/>
                  </a:cubicBezTo>
                  <a:cubicBezTo>
                    <a:pt x="2553745" y="1418740"/>
                    <a:pt x="2502621" y="1369196"/>
                    <a:pt x="2384822" y="1396927"/>
                  </a:cubicBezTo>
                  <a:cubicBezTo>
                    <a:pt x="2279837" y="1418960"/>
                    <a:pt x="2212358" y="1394743"/>
                    <a:pt x="2153421" y="1396927"/>
                  </a:cubicBezTo>
                  <a:cubicBezTo>
                    <a:pt x="2080084" y="1406283"/>
                    <a:pt x="1978013" y="1412642"/>
                    <a:pt x="1893094" y="1396927"/>
                  </a:cubicBezTo>
                  <a:cubicBezTo>
                    <a:pt x="1803633" y="1411685"/>
                    <a:pt x="1642135" y="1404628"/>
                    <a:pt x="1545992" y="1396927"/>
                  </a:cubicBezTo>
                  <a:cubicBezTo>
                    <a:pt x="1423775" y="1396817"/>
                    <a:pt x="1290843" y="1422663"/>
                    <a:pt x="1198890" y="1396927"/>
                  </a:cubicBezTo>
                  <a:cubicBezTo>
                    <a:pt x="1131071" y="1387468"/>
                    <a:pt x="991922" y="1390783"/>
                    <a:pt x="851789" y="1396927"/>
                  </a:cubicBezTo>
                  <a:cubicBezTo>
                    <a:pt x="701394" y="1419132"/>
                    <a:pt x="722535" y="1412699"/>
                    <a:pt x="649312" y="1396927"/>
                  </a:cubicBezTo>
                  <a:cubicBezTo>
                    <a:pt x="567045" y="1392528"/>
                    <a:pt x="463991" y="1382391"/>
                    <a:pt x="388985" y="1396927"/>
                  </a:cubicBezTo>
                  <a:cubicBezTo>
                    <a:pt x="298693" y="1393013"/>
                    <a:pt x="147237" y="1427415"/>
                    <a:pt x="41884" y="1396927"/>
                  </a:cubicBezTo>
                  <a:cubicBezTo>
                    <a:pt x="13665" y="1401962"/>
                    <a:pt x="2967" y="1357341"/>
                    <a:pt x="0" y="1319104"/>
                  </a:cubicBezTo>
                  <a:cubicBezTo>
                    <a:pt x="-9023" y="1199698"/>
                    <a:pt x="20568" y="1097911"/>
                    <a:pt x="0" y="905343"/>
                  </a:cubicBezTo>
                  <a:cubicBezTo>
                    <a:pt x="32841" y="768539"/>
                    <a:pt x="-34048" y="581367"/>
                    <a:pt x="0" y="466757"/>
                  </a:cubicBezTo>
                  <a:cubicBezTo>
                    <a:pt x="1112" y="296283"/>
                    <a:pt x="6353" y="183865"/>
                    <a:pt x="0" y="77822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="" xmlns:ask="http://schemas.microsoft.com/office/drawing/2018/sketchyshapes" sd="1580847373">
                    <a:custGeom>
                      <a:avLst/>
                      <a:gdLst>
                        <a:gd name="connsiteX0" fmla="*/ 0 w 2942423"/>
                        <a:gd name="connsiteY0" fmla="*/ 77822 h 1396927"/>
                        <a:gd name="connsiteX1" fmla="*/ 41408 w 2942423"/>
                        <a:gd name="connsiteY1" fmla="*/ 0 h 1396927"/>
                        <a:gd name="connsiteX2" fmla="*/ 241580 w 2942423"/>
                        <a:gd name="connsiteY2" fmla="*/ 0 h 1396927"/>
                        <a:gd name="connsiteX3" fmla="*/ 498945 w 2942423"/>
                        <a:gd name="connsiteY3" fmla="*/ 0 h 1396927"/>
                        <a:gd name="connsiteX4" fmla="*/ 784906 w 2942423"/>
                        <a:gd name="connsiteY4" fmla="*/ 0 h 1396927"/>
                        <a:gd name="connsiteX5" fmla="*/ 1042270 w 2942423"/>
                        <a:gd name="connsiteY5" fmla="*/ 0 h 1396927"/>
                        <a:gd name="connsiteX6" fmla="*/ 1242443 w 2942423"/>
                        <a:gd name="connsiteY6" fmla="*/ 0 h 1396927"/>
                        <a:gd name="connsiteX7" fmla="*/ 1528403 w 2942423"/>
                        <a:gd name="connsiteY7" fmla="*/ 0 h 1396927"/>
                        <a:gd name="connsiteX8" fmla="*/ 1842960 w 2942423"/>
                        <a:gd name="connsiteY8" fmla="*/ 0 h 1396927"/>
                        <a:gd name="connsiteX9" fmla="*/ 2043132 w 2942423"/>
                        <a:gd name="connsiteY9" fmla="*/ 0 h 1396927"/>
                        <a:gd name="connsiteX10" fmla="*/ 2243305 w 2942423"/>
                        <a:gd name="connsiteY10" fmla="*/ 0 h 1396927"/>
                        <a:gd name="connsiteX11" fmla="*/ 2586457 w 2942423"/>
                        <a:gd name="connsiteY11" fmla="*/ 0 h 1396927"/>
                        <a:gd name="connsiteX12" fmla="*/ 2901014 w 2942423"/>
                        <a:gd name="connsiteY12" fmla="*/ 0 h 1396927"/>
                        <a:gd name="connsiteX13" fmla="*/ 2942423 w 2942423"/>
                        <a:gd name="connsiteY13" fmla="*/ 77822 h 1396927"/>
                        <a:gd name="connsiteX14" fmla="*/ 2942423 w 2942423"/>
                        <a:gd name="connsiteY14" fmla="*/ 479170 h 1396927"/>
                        <a:gd name="connsiteX15" fmla="*/ 2942423 w 2942423"/>
                        <a:gd name="connsiteY15" fmla="*/ 917756 h 1396927"/>
                        <a:gd name="connsiteX16" fmla="*/ 2942423 w 2942423"/>
                        <a:gd name="connsiteY16" fmla="*/ 1319104 h 1396927"/>
                        <a:gd name="connsiteX17" fmla="*/ 2901014 w 2942423"/>
                        <a:gd name="connsiteY17" fmla="*/ 1396927 h 1396927"/>
                        <a:gd name="connsiteX18" fmla="*/ 2643650 w 2942423"/>
                        <a:gd name="connsiteY18" fmla="*/ 1396927 h 1396927"/>
                        <a:gd name="connsiteX19" fmla="*/ 2357689 w 2942423"/>
                        <a:gd name="connsiteY19" fmla="*/ 1396927 h 1396927"/>
                        <a:gd name="connsiteX20" fmla="*/ 2128921 w 2942423"/>
                        <a:gd name="connsiteY20" fmla="*/ 1396927 h 1396927"/>
                        <a:gd name="connsiteX21" fmla="*/ 1871556 w 2942423"/>
                        <a:gd name="connsiteY21" fmla="*/ 1396927 h 1396927"/>
                        <a:gd name="connsiteX22" fmla="*/ 1528403 w 2942423"/>
                        <a:gd name="connsiteY22" fmla="*/ 1396927 h 1396927"/>
                        <a:gd name="connsiteX23" fmla="*/ 1185250 w 2942423"/>
                        <a:gd name="connsiteY23" fmla="*/ 1396927 h 1396927"/>
                        <a:gd name="connsiteX24" fmla="*/ 842098 w 2942423"/>
                        <a:gd name="connsiteY24" fmla="*/ 1396927 h 1396927"/>
                        <a:gd name="connsiteX25" fmla="*/ 641925 w 2942423"/>
                        <a:gd name="connsiteY25" fmla="*/ 1396927 h 1396927"/>
                        <a:gd name="connsiteX26" fmla="*/ 384560 w 2942423"/>
                        <a:gd name="connsiteY26" fmla="*/ 1396927 h 1396927"/>
                        <a:gd name="connsiteX27" fmla="*/ 41408 w 2942423"/>
                        <a:gd name="connsiteY27" fmla="*/ 1396927 h 1396927"/>
                        <a:gd name="connsiteX28" fmla="*/ 0 w 2942423"/>
                        <a:gd name="connsiteY28" fmla="*/ 1319104 h 1396927"/>
                        <a:gd name="connsiteX29" fmla="*/ 0 w 2942423"/>
                        <a:gd name="connsiteY29" fmla="*/ 905343 h 1396927"/>
                        <a:gd name="connsiteX30" fmla="*/ 0 w 2942423"/>
                        <a:gd name="connsiteY30" fmla="*/ 466757 h 1396927"/>
                        <a:gd name="connsiteX31" fmla="*/ 0 w 2942423"/>
                        <a:gd name="connsiteY31" fmla="*/ 77822 h 1396927"/>
                        <a:gd name="connsiteX0" fmla="*/ 0 w 2942423"/>
                        <a:gd name="connsiteY0" fmla="*/ 77822 h 1396927"/>
                        <a:gd name="connsiteX1" fmla="*/ 41408 w 2942423"/>
                        <a:gd name="connsiteY1" fmla="*/ 0 h 1396927"/>
                        <a:gd name="connsiteX2" fmla="*/ 241580 w 2942423"/>
                        <a:gd name="connsiteY2" fmla="*/ 0 h 1396927"/>
                        <a:gd name="connsiteX3" fmla="*/ 584733 w 2942423"/>
                        <a:gd name="connsiteY3" fmla="*/ 0 h 1396927"/>
                        <a:gd name="connsiteX4" fmla="*/ 784906 w 2942423"/>
                        <a:gd name="connsiteY4" fmla="*/ 0 h 1396927"/>
                        <a:gd name="connsiteX5" fmla="*/ 1042270 w 2942423"/>
                        <a:gd name="connsiteY5" fmla="*/ 0 h 1396927"/>
                        <a:gd name="connsiteX6" fmla="*/ 1271038 w 2942423"/>
                        <a:gd name="connsiteY6" fmla="*/ 0 h 1396927"/>
                        <a:gd name="connsiteX7" fmla="*/ 1556999 w 2942423"/>
                        <a:gd name="connsiteY7" fmla="*/ 0 h 1396927"/>
                        <a:gd name="connsiteX8" fmla="*/ 1814364 w 2942423"/>
                        <a:gd name="connsiteY8" fmla="*/ 0 h 1396927"/>
                        <a:gd name="connsiteX9" fmla="*/ 2043132 w 2942423"/>
                        <a:gd name="connsiteY9" fmla="*/ 0 h 1396927"/>
                        <a:gd name="connsiteX10" fmla="*/ 2243305 w 2942423"/>
                        <a:gd name="connsiteY10" fmla="*/ 0 h 1396927"/>
                        <a:gd name="connsiteX11" fmla="*/ 2443477 w 2942423"/>
                        <a:gd name="connsiteY11" fmla="*/ 0 h 1396927"/>
                        <a:gd name="connsiteX12" fmla="*/ 2901014 w 2942423"/>
                        <a:gd name="connsiteY12" fmla="*/ 0 h 1396927"/>
                        <a:gd name="connsiteX13" fmla="*/ 2942423 w 2942423"/>
                        <a:gd name="connsiteY13" fmla="*/ 77822 h 1396927"/>
                        <a:gd name="connsiteX14" fmla="*/ 2942423 w 2942423"/>
                        <a:gd name="connsiteY14" fmla="*/ 479170 h 1396927"/>
                        <a:gd name="connsiteX15" fmla="*/ 2942423 w 2942423"/>
                        <a:gd name="connsiteY15" fmla="*/ 868104 h 1396927"/>
                        <a:gd name="connsiteX16" fmla="*/ 2942423 w 2942423"/>
                        <a:gd name="connsiteY16" fmla="*/ 1319104 h 1396927"/>
                        <a:gd name="connsiteX17" fmla="*/ 2901014 w 2942423"/>
                        <a:gd name="connsiteY17" fmla="*/ 1396927 h 1396927"/>
                        <a:gd name="connsiteX18" fmla="*/ 2672245 w 2942423"/>
                        <a:gd name="connsiteY18" fmla="*/ 1396927 h 1396927"/>
                        <a:gd name="connsiteX19" fmla="*/ 2329093 w 2942423"/>
                        <a:gd name="connsiteY19" fmla="*/ 1396927 h 1396927"/>
                        <a:gd name="connsiteX20" fmla="*/ 2014536 w 2942423"/>
                        <a:gd name="connsiteY20" fmla="*/ 1396927 h 1396927"/>
                        <a:gd name="connsiteX21" fmla="*/ 1814364 w 2942423"/>
                        <a:gd name="connsiteY21" fmla="*/ 1396927 h 1396927"/>
                        <a:gd name="connsiteX22" fmla="*/ 1614191 w 2942423"/>
                        <a:gd name="connsiteY22" fmla="*/ 1396927 h 1396927"/>
                        <a:gd name="connsiteX23" fmla="*/ 1299635 w 2942423"/>
                        <a:gd name="connsiteY23" fmla="*/ 1396927 h 1396927"/>
                        <a:gd name="connsiteX24" fmla="*/ 956482 w 2942423"/>
                        <a:gd name="connsiteY24" fmla="*/ 1396927 h 1396927"/>
                        <a:gd name="connsiteX25" fmla="*/ 670521 w 2942423"/>
                        <a:gd name="connsiteY25" fmla="*/ 1396927 h 1396927"/>
                        <a:gd name="connsiteX26" fmla="*/ 327368 w 2942423"/>
                        <a:gd name="connsiteY26" fmla="*/ 1396927 h 1396927"/>
                        <a:gd name="connsiteX27" fmla="*/ 41408 w 2942423"/>
                        <a:gd name="connsiteY27" fmla="*/ 1396927 h 1396927"/>
                        <a:gd name="connsiteX28" fmla="*/ 0 w 2942423"/>
                        <a:gd name="connsiteY28" fmla="*/ 1319104 h 1396927"/>
                        <a:gd name="connsiteX29" fmla="*/ 0 w 2942423"/>
                        <a:gd name="connsiteY29" fmla="*/ 880517 h 1396927"/>
                        <a:gd name="connsiteX30" fmla="*/ 0 w 2942423"/>
                        <a:gd name="connsiteY30" fmla="*/ 441931 h 1396927"/>
                        <a:gd name="connsiteX31" fmla="*/ 0 w 2942423"/>
                        <a:gd name="connsiteY31" fmla="*/ 77822 h 13969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2942423" h="1396927" fill="none" extrusionOk="0">
                          <a:moveTo>
                            <a:pt x="0" y="77822"/>
                          </a:moveTo>
                          <a:cubicBezTo>
                            <a:pt x="2503" y="35832"/>
                            <a:pt x="18537" y="8957"/>
                            <a:pt x="41408" y="0"/>
                          </a:cubicBezTo>
                          <a:cubicBezTo>
                            <a:pt x="109223" y="10762"/>
                            <a:pt x="194476" y="-11773"/>
                            <a:pt x="241580" y="0"/>
                          </a:cubicBezTo>
                          <a:cubicBezTo>
                            <a:pt x="302193" y="19"/>
                            <a:pt x="379925" y="13801"/>
                            <a:pt x="498945" y="0"/>
                          </a:cubicBezTo>
                          <a:cubicBezTo>
                            <a:pt x="602639" y="5503"/>
                            <a:pt x="719331" y="-1886"/>
                            <a:pt x="784906" y="0"/>
                          </a:cubicBezTo>
                          <a:cubicBezTo>
                            <a:pt x="846743" y="-3579"/>
                            <a:pt x="984681" y="-3040"/>
                            <a:pt x="1042270" y="0"/>
                          </a:cubicBezTo>
                          <a:cubicBezTo>
                            <a:pt x="1102726" y="-16338"/>
                            <a:pt x="1169274" y="27210"/>
                            <a:pt x="1242443" y="0"/>
                          </a:cubicBezTo>
                          <a:cubicBezTo>
                            <a:pt x="1304576" y="-11089"/>
                            <a:pt x="1452102" y="-9832"/>
                            <a:pt x="1528403" y="0"/>
                          </a:cubicBezTo>
                          <a:cubicBezTo>
                            <a:pt x="1620099" y="9120"/>
                            <a:pt x="1768185" y="-6109"/>
                            <a:pt x="1842960" y="0"/>
                          </a:cubicBezTo>
                          <a:cubicBezTo>
                            <a:pt x="1924489" y="9098"/>
                            <a:pt x="1993981" y="-593"/>
                            <a:pt x="2043132" y="0"/>
                          </a:cubicBezTo>
                          <a:cubicBezTo>
                            <a:pt x="2097411" y="-5607"/>
                            <a:pt x="2134704" y="12764"/>
                            <a:pt x="2243305" y="0"/>
                          </a:cubicBezTo>
                          <a:cubicBezTo>
                            <a:pt x="2353560" y="6898"/>
                            <a:pt x="2433126" y="15844"/>
                            <a:pt x="2586457" y="0"/>
                          </a:cubicBezTo>
                          <a:cubicBezTo>
                            <a:pt x="2753752" y="-15987"/>
                            <a:pt x="2816426" y="28819"/>
                            <a:pt x="2901014" y="0"/>
                          </a:cubicBezTo>
                          <a:cubicBezTo>
                            <a:pt x="2919972" y="-10554"/>
                            <a:pt x="2941620" y="44993"/>
                            <a:pt x="2942423" y="77822"/>
                          </a:cubicBezTo>
                          <a:cubicBezTo>
                            <a:pt x="2935175" y="267560"/>
                            <a:pt x="2950743" y="384847"/>
                            <a:pt x="2942423" y="479170"/>
                          </a:cubicBezTo>
                          <a:cubicBezTo>
                            <a:pt x="2950933" y="557737"/>
                            <a:pt x="2930105" y="836526"/>
                            <a:pt x="2942423" y="917756"/>
                          </a:cubicBezTo>
                          <a:cubicBezTo>
                            <a:pt x="2948653" y="1013529"/>
                            <a:pt x="2932944" y="1199761"/>
                            <a:pt x="2942423" y="1319104"/>
                          </a:cubicBezTo>
                          <a:cubicBezTo>
                            <a:pt x="2947713" y="1366949"/>
                            <a:pt x="2926890" y="1384993"/>
                            <a:pt x="2901014" y="1396927"/>
                          </a:cubicBezTo>
                          <a:cubicBezTo>
                            <a:pt x="2801972" y="1406776"/>
                            <a:pt x="2746396" y="1390824"/>
                            <a:pt x="2643650" y="1396927"/>
                          </a:cubicBezTo>
                          <a:cubicBezTo>
                            <a:pt x="2534301" y="1402447"/>
                            <a:pt x="2457663" y="1362103"/>
                            <a:pt x="2357689" y="1396927"/>
                          </a:cubicBezTo>
                          <a:cubicBezTo>
                            <a:pt x="2256053" y="1419046"/>
                            <a:pt x="2190475" y="1395013"/>
                            <a:pt x="2128921" y="1396927"/>
                          </a:cubicBezTo>
                          <a:cubicBezTo>
                            <a:pt x="2056491" y="1409210"/>
                            <a:pt x="1948445" y="1405770"/>
                            <a:pt x="1871556" y="1396927"/>
                          </a:cubicBezTo>
                          <a:cubicBezTo>
                            <a:pt x="1797887" y="1410257"/>
                            <a:pt x="1651894" y="1413568"/>
                            <a:pt x="1528403" y="1396927"/>
                          </a:cubicBezTo>
                          <a:cubicBezTo>
                            <a:pt x="1404767" y="1396932"/>
                            <a:pt x="1289345" y="1402010"/>
                            <a:pt x="1185250" y="1396927"/>
                          </a:cubicBezTo>
                          <a:cubicBezTo>
                            <a:pt x="1101062" y="1385944"/>
                            <a:pt x="983608" y="1383914"/>
                            <a:pt x="842098" y="1396927"/>
                          </a:cubicBezTo>
                          <a:cubicBezTo>
                            <a:pt x="695034" y="1420057"/>
                            <a:pt x="712555" y="1413330"/>
                            <a:pt x="641925" y="1396927"/>
                          </a:cubicBezTo>
                          <a:cubicBezTo>
                            <a:pt x="562036" y="1384603"/>
                            <a:pt x="446067" y="1384051"/>
                            <a:pt x="384560" y="1396927"/>
                          </a:cubicBezTo>
                          <a:cubicBezTo>
                            <a:pt x="303336" y="1391955"/>
                            <a:pt x="157093" y="1424077"/>
                            <a:pt x="41408" y="1396927"/>
                          </a:cubicBezTo>
                          <a:cubicBezTo>
                            <a:pt x="13759" y="1396193"/>
                            <a:pt x="5247" y="1352648"/>
                            <a:pt x="0" y="1319104"/>
                          </a:cubicBezTo>
                          <a:cubicBezTo>
                            <a:pt x="-22182" y="1191993"/>
                            <a:pt x="-3089" y="1097046"/>
                            <a:pt x="0" y="905343"/>
                          </a:cubicBezTo>
                          <a:cubicBezTo>
                            <a:pt x="14580" y="759066"/>
                            <a:pt x="-21250" y="584735"/>
                            <a:pt x="0" y="466757"/>
                          </a:cubicBezTo>
                          <a:cubicBezTo>
                            <a:pt x="4533" y="318156"/>
                            <a:pt x="2066" y="180130"/>
                            <a:pt x="0" y="77822"/>
                          </a:cubicBezTo>
                          <a:close/>
                        </a:path>
                        <a:path w="2942423" h="1396927" stroke="0" extrusionOk="0">
                          <a:moveTo>
                            <a:pt x="0" y="77822"/>
                          </a:moveTo>
                          <a:cubicBezTo>
                            <a:pt x="941" y="36294"/>
                            <a:pt x="15617" y="1609"/>
                            <a:pt x="41408" y="0"/>
                          </a:cubicBezTo>
                          <a:cubicBezTo>
                            <a:pt x="136266" y="-19038"/>
                            <a:pt x="186054" y="15290"/>
                            <a:pt x="241580" y="0"/>
                          </a:cubicBezTo>
                          <a:cubicBezTo>
                            <a:pt x="305319" y="-40086"/>
                            <a:pt x="444607" y="41476"/>
                            <a:pt x="584733" y="0"/>
                          </a:cubicBezTo>
                          <a:cubicBezTo>
                            <a:pt x="719518" y="-20067"/>
                            <a:pt x="702481" y="-11238"/>
                            <a:pt x="784906" y="0"/>
                          </a:cubicBezTo>
                          <a:cubicBezTo>
                            <a:pt x="865974" y="11090"/>
                            <a:pt x="912513" y="9667"/>
                            <a:pt x="1042270" y="0"/>
                          </a:cubicBezTo>
                          <a:cubicBezTo>
                            <a:pt x="1171986" y="-11750"/>
                            <a:pt x="1205033" y="-22833"/>
                            <a:pt x="1271038" y="0"/>
                          </a:cubicBezTo>
                          <a:cubicBezTo>
                            <a:pt x="1331482" y="15104"/>
                            <a:pt x="1479736" y="28151"/>
                            <a:pt x="1556999" y="0"/>
                          </a:cubicBezTo>
                          <a:cubicBezTo>
                            <a:pt x="1623243" y="-13265"/>
                            <a:pt x="1768181" y="11895"/>
                            <a:pt x="1814364" y="0"/>
                          </a:cubicBezTo>
                          <a:cubicBezTo>
                            <a:pt x="1867869" y="-3942"/>
                            <a:pt x="1956869" y="30369"/>
                            <a:pt x="2043132" y="0"/>
                          </a:cubicBezTo>
                          <a:cubicBezTo>
                            <a:pt x="2114729" y="-12085"/>
                            <a:pt x="2153868" y="8580"/>
                            <a:pt x="2243305" y="0"/>
                          </a:cubicBezTo>
                          <a:cubicBezTo>
                            <a:pt x="2326224" y="-14381"/>
                            <a:pt x="2379591" y="-5145"/>
                            <a:pt x="2443477" y="0"/>
                          </a:cubicBezTo>
                          <a:cubicBezTo>
                            <a:pt x="2478072" y="2980"/>
                            <a:pt x="2718127" y="59287"/>
                            <a:pt x="2901014" y="0"/>
                          </a:cubicBezTo>
                          <a:cubicBezTo>
                            <a:pt x="2926056" y="1377"/>
                            <a:pt x="2935888" y="33921"/>
                            <a:pt x="2942423" y="77822"/>
                          </a:cubicBezTo>
                          <a:cubicBezTo>
                            <a:pt x="2908417" y="190717"/>
                            <a:pt x="2915943" y="376882"/>
                            <a:pt x="2942423" y="479170"/>
                          </a:cubicBezTo>
                          <a:cubicBezTo>
                            <a:pt x="2931772" y="599650"/>
                            <a:pt x="2922709" y="745437"/>
                            <a:pt x="2942423" y="868104"/>
                          </a:cubicBezTo>
                          <a:cubicBezTo>
                            <a:pt x="2917879" y="962182"/>
                            <a:pt x="2954025" y="1200143"/>
                            <a:pt x="2942423" y="1319104"/>
                          </a:cubicBezTo>
                          <a:cubicBezTo>
                            <a:pt x="2934785" y="1369740"/>
                            <a:pt x="2928710" y="1388957"/>
                            <a:pt x="2901014" y="1396927"/>
                          </a:cubicBezTo>
                          <a:cubicBezTo>
                            <a:pt x="2802973" y="1398098"/>
                            <a:pt x="2791261" y="1380418"/>
                            <a:pt x="2672245" y="1396927"/>
                          </a:cubicBezTo>
                          <a:cubicBezTo>
                            <a:pt x="2556550" y="1419946"/>
                            <a:pt x="2447679" y="1362898"/>
                            <a:pt x="2329093" y="1396927"/>
                          </a:cubicBezTo>
                          <a:cubicBezTo>
                            <a:pt x="2222121" y="1423234"/>
                            <a:pt x="2137120" y="1405036"/>
                            <a:pt x="2014536" y="1396927"/>
                          </a:cubicBezTo>
                          <a:cubicBezTo>
                            <a:pt x="1890940" y="1387229"/>
                            <a:pt x="1868639" y="1404164"/>
                            <a:pt x="1814364" y="1396927"/>
                          </a:cubicBezTo>
                          <a:cubicBezTo>
                            <a:pt x="1757775" y="1388351"/>
                            <a:pt x="1712661" y="1396026"/>
                            <a:pt x="1614191" y="1396927"/>
                          </a:cubicBezTo>
                          <a:cubicBezTo>
                            <a:pt x="1536331" y="1394208"/>
                            <a:pt x="1398483" y="1404365"/>
                            <a:pt x="1299635" y="1396927"/>
                          </a:cubicBezTo>
                          <a:cubicBezTo>
                            <a:pt x="1214652" y="1380825"/>
                            <a:pt x="1089918" y="1409213"/>
                            <a:pt x="956482" y="1396927"/>
                          </a:cubicBezTo>
                          <a:cubicBezTo>
                            <a:pt x="818259" y="1387474"/>
                            <a:pt x="774935" y="1421744"/>
                            <a:pt x="670521" y="1396927"/>
                          </a:cubicBezTo>
                          <a:cubicBezTo>
                            <a:pt x="575169" y="1387511"/>
                            <a:pt x="426558" y="1377765"/>
                            <a:pt x="327368" y="1396927"/>
                          </a:cubicBezTo>
                          <a:cubicBezTo>
                            <a:pt x="250376" y="1425955"/>
                            <a:pt x="100722" y="1372809"/>
                            <a:pt x="41408" y="1396927"/>
                          </a:cubicBezTo>
                          <a:cubicBezTo>
                            <a:pt x="13055" y="1399200"/>
                            <a:pt x="5304" y="1362356"/>
                            <a:pt x="0" y="1319104"/>
                          </a:cubicBezTo>
                          <a:cubicBezTo>
                            <a:pt x="15733" y="1208740"/>
                            <a:pt x="19380" y="1050280"/>
                            <a:pt x="0" y="880517"/>
                          </a:cubicBezTo>
                          <a:cubicBezTo>
                            <a:pt x="-14736" y="717865"/>
                            <a:pt x="-16859" y="579143"/>
                            <a:pt x="0" y="441931"/>
                          </a:cubicBezTo>
                          <a:cubicBezTo>
                            <a:pt x="5352" y="339731"/>
                            <a:pt x="20462" y="162785"/>
                            <a:pt x="0" y="77822"/>
                          </a:cubicBezTo>
                          <a:close/>
                        </a:path>
                        <a:path w="2942423" h="1396927" fill="none" stroke="0" extrusionOk="0">
                          <a:moveTo>
                            <a:pt x="0" y="77822"/>
                          </a:moveTo>
                          <a:cubicBezTo>
                            <a:pt x="-138" y="35101"/>
                            <a:pt x="17332" y="8774"/>
                            <a:pt x="41408" y="0"/>
                          </a:cubicBezTo>
                          <a:cubicBezTo>
                            <a:pt x="120564" y="7193"/>
                            <a:pt x="198374" y="-5071"/>
                            <a:pt x="241580" y="0"/>
                          </a:cubicBezTo>
                          <a:cubicBezTo>
                            <a:pt x="295343" y="-11539"/>
                            <a:pt x="394069" y="11052"/>
                            <a:pt x="498945" y="0"/>
                          </a:cubicBezTo>
                          <a:cubicBezTo>
                            <a:pt x="622597" y="-5627"/>
                            <a:pt x="721850" y="-736"/>
                            <a:pt x="784906" y="0"/>
                          </a:cubicBezTo>
                          <a:cubicBezTo>
                            <a:pt x="847526" y="17351"/>
                            <a:pt x="988266" y="7270"/>
                            <a:pt x="1042270" y="0"/>
                          </a:cubicBezTo>
                          <a:cubicBezTo>
                            <a:pt x="1114808" y="-10507"/>
                            <a:pt x="1172106" y="10052"/>
                            <a:pt x="1242443" y="0"/>
                          </a:cubicBezTo>
                          <a:cubicBezTo>
                            <a:pt x="1334042" y="-21483"/>
                            <a:pt x="1447657" y="-12797"/>
                            <a:pt x="1528403" y="0"/>
                          </a:cubicBezTo>
                          <a:cubicBezTo>
                            <a:pt x="1609349" y="12570"/>
                            <a:pt x="1766850" y="-2715"/>
                            <a:pt x="1842960" y="0"/>
                          </a:cubicBezTo>
                          <a:cubicBezTo>
                            <a:pt x="1924150" y="13943"/>
                            <a:pt x="1986844" y="5351"/>
                            <a:pt x="2043132" y="0"/>
                          </a:cubicBezTo>
                          <a:cubicBezTo>
                            <a:pt x="2086721" y="-3405"/>
                            <a:pt x="2143238" y="17506"/>
                            <a:pt x="2243305" y="0"/>
                          </a:cubicBezTo>
                          <a:cubicBezTo>
                            <a:pt x="2358581" y="-2634"/>
                            <a:pt x="2427076" y="29915"/>
                            <a:pt x="2586457" y="0"/>
                          </a:cubicBezTo>
                          <a:cubicBezTo>
                            <a:pt x="2737115" y="-38645"/>
                            <a:pt x="2825739" y="29591"/>
                            <a:pt x="2901014" y="0"/>
                          </a:cubicBezTo>
                          <a:cubicBezTo>
                            <a:pt x="2925674" y="-5740"/>
                            <a:pt x="2951436" y="44895"/>
                            <a:pt x="2942423" y="77822"/>
                          </a:cubicBezTo>
                          <a:cubicBezTo>
                            <a:pt x="2939275" y="254515"/>
                            <a:pt x="2932414" y="400976"/>
                            <a:pt x="2942423" y="479170"/>
                          </a:cubicBezTo>
                          <a:cubicBezTo>
                            <a:pt x="2943249" y="558413"/>
                            <a:pt x="2942901" y="828015"/>
                            <a:pt x="2942423" y="917756"/>
                          </a:cubicBezTo>
                          <a:cubicBezTo>
                            <a:pt x="2931453" y="988685"/>
                            <a:pt x="2948786" y="1214752"/>
                            <a:pt x="2942423" y="1319104"/>
                          </a:cubicBezTo>
                          <a:cubicBezTo>
                            <a:pt x="2944146" y="1372218"/>
                            <a:pt x="2925886" y="1385273"/>
                            <a:pt x="2901014" y="1396927"/>
                          </a:cubicBezTo>
                          <a:cubicBezTo>
                            <a:pt x="2791460" y="1399235"/>
                            <a:pt x="2753815" y="1397870"/>
                            <a:pt x="2643650" y="1396927"/>
                          </a:cubicBezTo>
                          <a:cubicBezTo>
                            <a:pt x="2535217" y="1405573"/>
                            <a:pt x="2469928" y="1377170"/>
                            <a:pt x="2357689" y="1396927"/>
                          </a:cubicBezTo>
                          <a:cubicBezTo>
                            <a:pt x="2253208" y="1423277"/>
                            <a:pt x="2196796" y="1385703"/>
                            <a:pt x="2128921" y="1396927"/>
                          </a:cubicBezTo>
                          <a:cubicBezTo>
                            <a:pt x="2054775" y="1403240"/>
                            <a:pt x="1954031" y="1398366"/>
                            <a:pt x="1871556" y="1396927"/>
                          </a:cubicBezTo>
                          <a:cubicBezTo>
                            <a:pt x="1782890" y="1404003"/>
                            <a:pt x="1654773" y="1381738"/>
                            <a:pt x="1528403" y="1396927"/>
                          </a:cubicBezTo>
                          <a:cubicBezTo>
                            <a:pt x="1401722" y="1409699"/>
                            <a:pt x="1269671" y="1414733"/>
                            <a:pt x="1185250" y="1396927"/>
                          </a:cubicBezTo>
                          <a:cubicBezTo>
                            <a:pt x="1100561" y="1394144"/>
                            <a:pt x="977405" y="1397251"/>
                            <a:pt x="842098" y="1396927"/>
                          </a:cubicBezTo>
                          <a:cubicBezTo>
                            <a:pt x="693573" y="1418753"/>
                            <a:pt x="718120" y="1412780"/>
                            <a:pt x="641925" y="1396927"/>
                          </a:cubicBezTo>
                          <a:cubicBezTo>
                            <a:pt x="566807" y="1386909"/>
                            <a:pt x="469873" y="1385984"/>
                            <a:pt x="384560" y="1396927"/>
                          </a:cubicBezTo>
                          <a:cubicBezTo>
                            <a:pt x="288426" y="1409280"/>
                            <a:pt x="137291" y="1431653"/>
                            <a:pt x="41408" y="1396927"/>
                          </a:cubicBezTo>
                          <a:cubicBezTo>
                            <a:pt x="16966" y="1403188"/>
                            <a:pt x="-2863" y="1358107"/>
                            <a:pt x="0" y="1319104"/>
                          </a:cubicBezTo>
                          <a:cubicBezTo>
                            <a:pt x="21170" y="1231231"/>
                            <a:pt x="21594" y="1075477"/>
                            <a:pt x="0" y="905343"/>
                          </a:cubicBezTo>
                          <a:cubicBezTo>
                            <a:pt x="7702" y="742222"/>
                            <a:pt x="-10610" y="592770"/>
                            <a:pt x="0" y="466757"/>
                          </a:cubicBezTo>
                          <a:cubicBezTo>
                            <a:pt x="-195" y="316783"/>
                            <a:pt x="25916" y="195452"/>
                            <a:pt x="0" y="77822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D984341C-C723-42AB-BF70-2D95C20FFD82}"/>
                </a:ext>
              </a:extLst>
            </p:cNvPr>
            <p:cNvSpPr txBox="1"/>
            <p:nvPr/>
          </p:nvSpPr>
          <p:spPr>
            <a:xfrm>
              <a:off x="3038023" y="5012221"/>
              <a:ext cx="2951310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</a:pPr>
              <a:r>
                <a:rPr lang="en-US" sz="2800" b="1">
                  <a:solidFill>
                    <a:srgbClr val="8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Xác định kích thước các hình mới tạo thành.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06DDF080-F0F9-4748-96C6-27F39A2899AC}"/>
              </a:ext>
            </a:extLst>
          </p:cNvPr>
          <p:cNvGrpSpPr/>
          <p:nvPr/>
        </p:nvGrpSpPr>
        <p:grpSpPr>
          <a:xfrm>
            <a:off x="6876082" y="4296799"/>
            <a:ext cx="2305316" cy="1936345"/>
            <a:chOff x="3076146" y="5017458"/>
            <a:chExt cx="2305316" cy="1936345"/>
          </a:xfrm>
        </p:grpSpPr>
        <p:sp>
          <p:nvSpPr>
            <p:cNvPr id="26" name="Rectangle: Rounded Corners 17">
              <a:extLst>
                <a:ext uri="{FF2B5EF4-FFF2-40B4-BE49-F238E27FC236}">
                  <a16:creationId xmlns="" xmlns:a16="http://schemas.microsoft.com/office/drawing/2014/main" id="{D5B172DF-680D-4862-81E4-8E14C4981D21}"/>
                </a:ext>
              </a:extLst>
            </p:cNvPr>
            <p:cNvSpPr/>
            <p:nvPr/>
          </p:nvSpPr>
          <p:spPr>
            <a:xfrm>
              <a:off x="3076146" y="5017458"/>
              <a:ext cx="2305316" cy="1396927"/>
            </a:xfrm>
            <a:custGeom>
              <a:avLst/>
              <a:gdLst>
                <a:gd name="connsiteX0" fmla="*/ 0 w 2305316"/>
                <a:gd name="connsiteY0" fmla="*/ 77822 h 1396927"/>
                <a:gd name="connsiteX1" fmla="*/ 32442 w 2305316"/>
                <a:gd name="connsiteY1" fmla="*/ 0 h 1396927"/>
                <a:gd name="connsiteX2" fmla="*/ 189272 w 2305316"/>
                <a:gd name="connsiteY2" fmla="*/ 0 h 1396927"/>
                <a:gd name="connsiteX3" fmla="*/ 390911 w 2305316"/>
                <a:gd name="connsiteY3" fmla="*/ 0 h 1396927"/>
                <a:gd name="connsiteX4" fmla="*/ 614954 w 2305316"/>
                <a:gd name="connsiteY4" fmla="*/ 0 h 1396927"/>
                <a:gd name="connsiteX5" fmla="*/ 816593 w 2305316"/>
                <a:gd name="connsiteY5" fmla="*/ 0 h 1396927"/>
                <a:gd name="connsiteX6" fmla="*/ 973423 w 2305316"/>
                <a:gd name="connsiteY6" fmla="*/ 0 h 1396927"/>
                <a:gd name="connsiteX7" fmla="*/ 1197466 w 2305316"/>
                <a:gd name="connsiteY7" fmla="*/ 0 h 1396927"/>
                <a:gd name="connsiteX8" fmla="*/ 1443913 w 2305316"/>
                <a:gd name="connsiteY8" fmla="*/ 0 h 1396927"/>
                <a:gd name="connsiteX9" fmla="*/ 1600744 w 2305316"/>
                <a:gd name="connsiteY9" fmla="*/ 0 h 1396927"/>
                <a:gd name="connsiteX10" fmla="*/ 1757574 w 2305316"/>
                <a:gd name="connsiteY10" fmla="*/ 0 h 1396927"/>
                <a:gd name="connsiteX11" fmla="*/ 2026426 w 2305316"/>
                <a:gd name="connsiteY11" fmla="*/ 0 h 1396927"/>
                <a:gd name="connsiteX12" fmla="*/ 2272873 w 2305316"/>
                <a:gd name="connsiteY12" fmla="*/ 0 h 1396927"/>
                <a:gd name="connsiteX13" fmla="*/ 2305316 w 2305316"/>
                <a:gd name="connsiteY13" fmla="*/ 77822 h 1396927"/>
                <a:gd name="connsiteX14" fmla="*/ 2305316 w 2305316"/>
                <a:gd name="connsiteY14" fmla="*/ 479170 h 1396927"/>
                <a:gd name="connsiteX15" fmla="*/ 2305316 w 2305316"/>
                <a:gd name="connsiteY15" fmla="*/ 917756 h 1396927"/>
                <a:gd name="connsiteX16" fmla="*/ 2305316 w 2305316"/>
                <a:gd name="connsiteY16" fmla="*/ 1319104 h 1396927"/>
                <a:gd name="connsiteX17" fmla="*/ 2272873 w 2305316"/>
                <a:gd name="connsiteY17" fmla="*/ 1396927 h 1396927"/>
                <a:gd name="connsiteX18" fmla="*/ 2071234 w 2305316"/>
                <a:gd name="connsiteY18" fmla="*/ 1396927 h 1396927"/>
                <a:gd name="connsiteX19" fmla="*/ 1847191 w 2305316"/>
                <a:gd name="connsiteY19" fmla="*/ 1396927 h 1396927"/>
                <a:gd name="connsiteX20" fmla="*/ 1667957 w 2305316"/>
                <a:gd name="connsiteY20" fmla="*/ 1396927 h 1396927"/>
                <a:gd name="connsiteX21" fmla="*/ 1466318 w 2305316"/>
                <a:gd name="connsiteY21" fmla="*/ 1396927 h 1396927"/>
                <a:gd name="connsiteX22" fmla="*/ 1197466 w 2305316"/>
                <a:gd name="connsiteY22" fmla="*/ 1396927 h 1396927"/>
                <a:gd name="connsiteX23" fmla="*/ 928614 w 2305316"/>
                <a:gd name="connsiteY23" fmla="*/ 1396927 h 1396927"/>
                <a:gd name="connsiteX24" fmla="*/ 659763 w 2305316"/>
                <a:gd name="connsiteY24" fmla="*/ 1396927 h 1396927"/>
                <a:gd name="connsiteX25" fmla="*/ 502932 w 2305316"/>
                <a:gd name="connsiteY25" fmla="*/ 1396927 h 1396927"/>
                <a:gd name="connsiteX26" fmla="*/ 301294 w 2305316"/>
                <a:gd name="connsiteY26" fmla="*/ 1396927 h 1396927"/>
                <a:gd name="connsiteX27" fmla="*/ 32442 w 2305316"/>
                <a:gd name="connsiteY27" fmla="*/ 1396927 h 1396927"/>
                <a:gd name="connsiteX28" fmla="*/ 0 w 2305316"/>
                <a:gd name="connsiteY28" fmla="*/ 1319104 h 1396927"/>
                <a:gd name="connsiteX29" fmla="*/ 0 w 2305316"/>
                <a:gd name="connsiteY29" fmla="*/ 905343 h 1396927"/>
                <a:gd name="connsiteX30" fmla="*/ 0 w 2305316"/>
                <a:gd name="connsiteY30" fmla="*/ 466757 h 1396927"/>
                <a:gd name="connsiteX31" fmla="*/ 0 w 2305316"/>
                <a:gd name="connsiteY31" fmla="*/ 77822 h 1396927"/>
                <a:gd name="connsiteX0" fmla="*/ 0 w 2305316"/>
                <a:gd name="connsiteY0" fmla="*/ 77822 h 1396927"/>
                <a:gd name="connsiteX1" fmla="*/ 32442 w 2305316"/>
                <a:gd name="connsiteY1" fmla="*/ 0 h 1396927"/>
                <a:gd name="connsiteX2" fmla="*/ 189272 w 2305316"/>
                <a:gd name="connsiteY2" fmla="*/ 0 h 1396927"/>
                <a:gd name="connsiteX3" fmla="*/ 458124 w 2305316"/>
                <a:gd name="connsiteY3" fmla="*/ 0 h 1396927"/>
                <a:gd name="connsiteX4" fmla="*/ 614954 w 2305316"/>
                <a:gd name="connsiteY4" fmla="*/ 0 h 1396927"/>
                <a:gd name="connsiteX5" fmla="*/ 816593 w 2305316"/>
                <a:gd name="connsiteY5" fmla="*/ 0 h 1396927"/>
                <a:gd name="connsiteX6" fmla="*/ 995827 w 2305316"/>
                <a:gd name="connsiteY6" fmla="*/ 0 h 1396927"/>
                <a:gd name="connsiteX7" fmla="*/ 1219870 w 2305316"/>
                <a:gd name="connsiteY7" fmla="*/ 0 h 1396927"/>
                <a:gd name="connsiteX8" fmla="*/ 1421509 w 2305316"/>
                <a:gd name="connsiteY8" fmla="*/ 0 h 1396927"/>
                <a:gd name="connsiteX9" fmla="*/ 1600744 w 2305316"/>
                <a:gd name="connsiteY9" fmla="*/ 0 h 1396927"/>
                <a:gd name="connsiteX10" fmla="*/ 1757574 w 2305316"/>
                <a:gd name="connsiteY10" fmla="*/ 0 h 1396927"/>
                <a:gd name="connsiteX11" fmla="*/ 1914404 w 2305316"/>
                <a:gd name="connsiteY11" fmla="*/ 0 h 1396927"/>
                <a:gd name="connsiteX12" fmla="*/ 2272873 w 2305316"/>
                <a:gd name="connsiteY12" fmla="*/ 0 h 1396927"/>
                <a:gd name="connsiteX13" fmla="*/ 2305316 w 2305316"/>
                <a:gd name="connsiteY13" fmla="*/ 77822 h 1396927"/>
                <a:gd name="connsiteX14" fmla="*/ 2305316 w 2305316"/>
                <a:gd name="connsiteY14" fmla="*/ 479170 h 1396927"/>
                <a:gd name="connsiteX15" fmla="*/ 2305316 w 2305316"/>
                <a:gd name="connsiteY15" fmla="*/ 868104 h 1396927"/>
                <a:gd name="connsiteX16" fmla="*/ 2305316 w 2305316"/>
                <a:gd name="connsiteY16" fmla="*/ 1319104 h 1396927"/>
                <a:gd name="connsiteX17" fmla="*/ 2272873 w 2305316"/>
                <a:gd name="connsiteY17" fmla="*/ 1396927 h 1396927"/>
                <a:gd name="connsiteX18" fmla="*/ 2093638 w 2305316"/>
                <a:gd name="connsiteY18" fmla="*/ 1396927 h 1396927"/>
                <a:gd name="connsiteX19" fmla="*/ 1824787 w 2305316"/>
                <a:gd name="connsiteY19" fmla="*/ 1396927 h 1396927"/>
                <a:gd name="connsiteX20" fmla="*/ 1578339 w 2305316"/>
                <a:gd name="connsiteY20" fmla="*/ 1396927 h 1396927"/>
                <a:gd name="connsiteX21" fmla="*/ 1421509 w 2305316"/>
                <a:gd name="connsiteY21" fmla="*/ 1396927 h 1396927"/>
                <a:gd name="connsiteX22" fmla="*/ 1264679 w 2305316"/>
                <a:gd name="connsiteY22" fmla="*/ 1396927 h 1396927"/>
                <a:gd name="connsiteX23" fmla="*/ 1018232 w 2305316"/>
                <a:gd name="connsiteY23" fmla="*/ 1396927 h 1396927"/>
                <a:gd name="connsiteX24" fmla="*/ 749380 w 2305316"/>
                <a:gd name="connsiteY24" fmla="*/ 1396927 h 1396927"/>
                <a:gd name="connsiteX25" fmla="*/ 525337 w 2305316"/>
                <a:gd name="connsiteY25" fmla="*/ 1396927 h 1396927"/>
                <a:gd name="connsiteX26" fmla="*/ 256485 w 2305316"/>
                <a:gd name="connsiteY26" fmla="*/ 1396927 h 1396927"/>
                <a:gd name="connsiteX27" fmla="*/ 32442 w 2305316"/>
                <a:gd name="connsiteY27" fmla="*/ 1396927 h 1396927"/>
                <a:gd name="connsiteX28" fmla="*/ 0 w 2305316"/>
                <a:gd name="connsiteY28" fmla="*/ 1319104 h 1396927"/>
                <a:gd name="connsiteX29" fmla="*/ 0 w 2305316"/>
                <a:gd name="connsiteY29" fmla="*/ 880517 h 1396927"/>
                <a:gd name="connsiteX30" fmla="*/ 0 w 2305316"/>
                <a:gd name="connsiteY30" fmla="*/ 441931 h 1396927"/>
                <a:gd name="connsiteX31" fmla="*/ 0 w 2305316"/>
                <a:gd name="connsiteY31" fmla="*/ 77822 h 1396927"/>
                <a:gd name="connsiteX0" fmla="*/ 0 w 2305316"/>
                <a:gd name="connsiteY0" fmla="*/ 77822 h 1396927"/>
                <a:gd name="connsiteX1" fmla="*/ 32442 w 2305316"/>
                <a:gd name="connsiteY1" fmla="*/ 0 h 1396927"/>
                <a:gd name="connsiteX2" fmla="*/ 189272 w 2305316"/>
                <a:gd name="connsiteY2" fmla="*/ 0 h 1396927"/>
                <a:gd name="connsiteX3" fmla="*/ 390911 w 2305316"/>
                <a:gd name="connsiteY3" fmla="*/ 0 h 1396927"/>
                <a:gd name="connsiteX4" fmla="*/ 614954 w 2305316"/>
                <a:gd name="connsiteY4" fmla="*/ 0 h 1396927"/>
                <a:gd name="connsiteX5" fmla="*/ 816593 w 2305316"/>
                <a:gd name="connsiteY5" fmla="*/ 0 h 1396927"/>
                <a:gd name="connsiteX6" fmla="*/ 973423 w 2305316"/>
                <a:gd name="connsiteY6" fmla="*/ 0 h 1396927"/>
                <a:gd name="connsiteX7" fmla="*/ 1197466 w 2305316"/>
                <a:gd name="connsiteY7" fmla="*/ 0 h 1396927"/>
                <a:gd name="connsiteX8" fmla="*/ 1443913 w 2305316"/>
                <a:gd name="connsiteY8" fmla="*/ 0 h 1396927"/>
                <a:gd name="connsiteX9" fmla="*/ 1600744 w 2305316"/>
                <a:gd name="connsiteY9" fmla="*/ 0 h 1396927"/>
                <a:gd name="connsiteX10" fmla="*/ 1757574 w 2305316"/>
                <a:gd name="connsiteY10" fmla="*/ 0 h 1396927"/>
                <a:gd name="connsiteX11" fmla="*/ 2026426 w 2305316"/>
                <a:gd name="connsiteY11" fmla="*/ 0 h 1396927"/>
                <a:gd name="connsiteX12" fmla="*/ 2272873 w 2305316"/>
                <a:gd name="connsiteY12" fmla="*/ 0 h 1396927"/>
                <a:gd name="connsiteX13" fmla="*/ 2305316 w 2305316"/>
                <a:gd name="connsiteY13" fmla="*/ 77822 h 1396927"/>
                <a:gd name="connsiteX14" fmla="*/ 2305316 w 2305316"/>
                <a:gd name="connsiteY14" fmla="*/ 479170 h 1396927"/>
                <a:gd name="connsiteX15" fmla="*/ 2305316 w 2305316"/>
                <a:gd name="connsiteY15" fmla="*/ 917756 h 1396927"/>
                <a:gd name="connsiteX16" fmla="*/ 2305316 w 2305316"/>
                <a:gd name="connsiteY16" fmla="*/ 1319104 h 1396927"/>
                <a:gd name="connsiteX17" fmla="*/ 2272873 w 2305316"/>
                <a:gd name="connsiteY17" fmla="*/ 1396927 h 1396927"/>
                <a:gd name="connsiteX18" fmla="*/ 2071234 w 2305316"/>
                <a:gd name="connsiteY18" fmla="*/ 1396927 h 1396927"/>
                <a:gd name="connsiteX19" fmla="*/ 1847191 w 2305316"/>
                <a:gd name="connsiteY19" fmla="*/ 1396927 h 1396927"/>
                <a:gd name="connsiteX20" fmla="*/ 1667957 w 2305316"/>
                <a:gd name="connsiteY20" fmla="*/ 1396927 h 1396927"/>
                <a:gd name="connsiteX21" fmla="*/ 1466318 w 2305316"/>
                <a:gd name="connsiteY21" fmla="*/ 1396927 h 1396927"/>
                <a:gd name="connsiteX22" fmla="*/ 1197466 w 2305316"/>
                <a:gd name="connsiteY22" fmla="*/ 1396927 h 1396927"/>
                <a:gd name="connsiteX23" fmla="*/ 928614 w 2305316"/>
                <a:gd name="connsiteY23" fmla="*/ 1396927 h 1396927"/>
                <a:gd name="connsiteX24" fmla="*/ 659763 w 2305316"/>
                <a:gd name="connsiteY24" fmla="*/ 1396927 h 1396927"/>
                <a:gd name="connsiteX25" fmla="*/ 502932 w 2305316"/>
                <a:gd name="connsiteY25" fmla="*/ 1396927 h 1396927"/>
                <a:gd name="connsiteX26" fmla="*/ 301294 w 2305316"/>
                <a:gd name="connsiteY26" fmla="*/ 1396927 h 1396927"/>
                <a:gd name="connsiteX27" fmla="*/ 32442 w 2305316"/>
                <a:gd name="connsiteY27" fmla="*/ 1396927 h 1396927"/>
                <a:gd name="connsiteX28" fmla="*/ 0 w 2305316"/>
                <a:gd name="connsiteY28" fmla="*/ 1319104 h 1396927"/>
                <a:gd name="connsiteX29" fmla="*/ 0 w 2305316"/>
                <a:gd name="connsiteY29" fmla="*/ 905343 h 1396927"/>
                <a:gd name="connsiteX30" fmla="*/ 0 w 2305316"/>
                <a:gd name="connsiteY30" fmla="*/ 466757 h 1396927"/>
                <a:gd name="connsiteX31" fmla="*/ 0 w 2305316"/>
                <a:gd name="connsiteY31" fmla="*/ 77822 h 139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05316" h="1396927" fill="none" extrusionOk="0">
                  <a:moveTo>
                    <a:pt x="0" y="77822"/>
                  </a:moveTo>
                  <a:cubicBezTo>
                    <a:pt x="1123" y="35154"/>
                    <a:pt x="16754" y="11101"/>
                    <a:pt x="32442" y="0"/>
                  </a:cubicBezTo>
                  <a:cubicBezTo>
                    <a:pt x="85217" y="10403"/>
                    <a:pt x="149093" y="-13526"/>
                    <a:pt x="189272" y="0"/>
                  </a:cubicBezTo>
                  <a:cubicBezTo>
                    <a:pt x="241667" y="-352"/>
                    <a:pt x="296200" y="27476"/>
                    <a:pt x="390911" y="0"/>
                  </a:cubicBezTo>
                  <a:cubicBezTo>
                    <a:pt x="460404" y="8140"/>
                    <a:pt x="570225" y="10515"/>
                    <a:pt x="614954" y="0"/>
                  </a:cubicBezTo>
                  <a:cubicBezTo>
                    <a:pt x="658612" y="-9445"/>
                    <a:pt x="771724" y="-893"/>
                    <a:pt x="816593" y="0"/>
                  </a:cubicBezTo>
                  <a:cubicBezTo>
                    <a:pt x="860778" y="-31674"/>
                    <a:pt x="917015" y="26010"/>
                    <a:pt x="973423" y="0"/>
                  </a:cubicBezTo>
                  <a:cubicBezTo>
                    <a:pt x="1024715" y="-12409"/>
                    <a:pt x="1148761" y="-7132"/>
                    <a:pt x="1197466" y="0"/>
                  </a:cubicBezTo>
                  <a:cubicBezTo>
                    <a:pt x="1279811" y="6675"/>
                    <a:pt x="1383729" y="3620"/>
                    <a:pt x="1443913" y="0"/>
                  </a:cubicBezTo>
                  <a:cubicBezTo>
                    <a:pt x="1518175" y="7895"/>
                    <a:pt x="1562932" y="53"/>
                    <a:pt x="1600744" y="0"/>
                  </a:cubicBezTo>
                  <a:cubicBezTo>
                    <a:pt x="1643048" y="1396"/>
                    <a:pt x="1671695" y="11863"/>
                    <a:pt x="1757574" y="0"/>
                  </a:cubicBezTo>
                  <a:cubicBezTo>
                    <a:pt x="1844662" y="5013"/>
                    <a:pt x="1907277" y="1980"/>
                    <a:pt x="2026426" y="0"/>
                  </a:cubicBezTo>
                  <a:cubicBezTo>
                    <a:pt x="2168356" y="-8883"/>
                    <a:pt x="2205571" y="28205"/>
                    <a:pt x="2272873" y="0"/>
                  </a:cubicBezTo>
                  <a:cubicBezTo>
                    <a:pt x="2285418" y="-13607"/>
                    <a:pt x="2302698" y="47066"/>
                    <a:pt x="2305316" y="77822"/>
                  </a:cubicBezTo>
                  <a:cubicBezTo>
                    <a:pt x="2293324" y="278104"/>
                    <a:pt x="2322826" y="371870"/>
                    <a:pt x="2305316" y="479170"/>
                  </a:cubicBezTo>
                  <a:cubicBezTo>
                    <a:pt x="2322290" y="553127"/>
                    <a:pt x="2292878" y="839140"/>
                    <a:pt x="2305316" y="917756"/>
                  </a:cubicBezTo>
                  <a:cubicBezTo>
                    <a:pt x="2308154" y="1025574"/>
                    <a:pt x="2282217" y="1224060"/>
                    <a:pt x="2305316" y="1319104"/>
                  </a:cubicBezTo>
                  <a:cubicBezTo>
                    <a:pt x="2309573" y="1367572"/>
                    <a:pt x="2293159" y="1385844"/>
                    <a:pt x="2272873" y="1396927"/>
                  </a:cubicBezTo>
                  <a:cubicBezTo>
                    <a:pt x="2196303" y="1406310"/>
                    <a:pt x="2144652" y="1391093"/>
                    <a:pt x="2071234" y="1396927"/>
                  </a:cubicBezTo>
                  <a:cubicBezTo>
                    <a:pt x="1966602" y="1396332"/>
                    <a:pt x="1934437" y="1345849"/>
                    <a:pt x="1847191" y="1396927"/>
                  </a:cubicBezTo>
                  <a:cubicBezTo>
                    <a:pt x="1761051" y="1414809"/>
                    <a:pt x="1711490" y="1396419"/>
                    <a:pt x="1667957" y="1396927"/>
                  </a:cubicBezTo>
                  <a:cubicBezTo>
                    <a:pt x="1613865" y="1411452"/>
                    <a:pt x="1527477" y="1409629"/>
                    <a:pt x="1466318" y="1396927"/>
                  </a:cubicBezTo>
                  <a:cubicBezTo>
                    <a:pt x="1411819" y="1427186"/>
                    <a:pt x="1297607" y="1396875"/>
                    <a:pt x="1197466" y="1396927"/>
                  </a:cubicBezTo>
                  <a:cubicBezTo>
                    <a:pt x="1105510" y="1393124"/>
                    <a:pt x="1015791" y="1402496"/>
                    <a:pt x="928614" y="1396927"/>
                  </a:cubicBezTo>
                  <a:cubicBezTo>
                    <a:pt x="884885" y="1370070"/>
                    <a:pt x="761027" y="1405558"/>
                    <a:pt x="659763" y="1396927"/>
                  </a:cubicBezTo>
                  <a:cubicBezTo>
                    <a:pt x="540894" y="1419335"/>
                    <a:pt x="555487" y="1413161"/>
                    <a:pt x="502932" y="1396927"/>
                  </a:cubicBezTo>
                  <a:cubicBezTo>
                    <a:pt x="432682" y="1389215"/>
                    <a:pt x="344445" y="1383397"/>
                    <a:pt x="301294" y="1396927"/>
                  </a:cubicBezTo>
                  <a:cubicBezTo>
                    <a:pt x="225212" y="1370712"/>
                    <a:pt x="140276" y="1402521"/>
                    <a:pt x="32442" y="1396927"/>
                  </a:cubicBezTo>
                  <a:cubicBezTo>
                    <a:pt x="2215" y="1391399"/>
                    <a:pt x="3853" y="1353188"/>
                    <a:pt x="0" y="1319104"/>
                  </a:cubicBezTo>
                  <a:cubicBezTo>
                    <a:pt x="-22832" y="1189746"/>
                    <a:pt x="-14184" y="1126654"/>
                    <a:pt x="0" y="905343"/>
                  </a:cubicBezTo>
                  <a:cubicBezTo>
                    <a:pt x="23398" y="768616"/>
                    <a:pt x="-31978" y="578363"/>
                    <a:pt x="0" y="466757"/>
                  </a:cubicBezTo>
                  <a:cubicBezTo>
                    <a:pt x="4251" y="310931"/>
                    <a:pt x="-22502" y="181416"/>
                    <a:pt x="0" y="77822"/>
                  </a:cubicBezTo>
                  <a:close/>
                </a:path>
                <a:path w="2305316" h="1396927" stroke="0" extrusionOk="0">
                  <a:moveTo>
                    <a:pt x="0" y="77822"/>
                  </a:moveTo>
                  <a:cubicBezTo>
                    <a:pt x="-1231" y="32368"/>
                    <a:pt x="9251" y="2696"/>
                    <a:pt x="32442" y="0"/>
                  </a:cubicBezTo>
                  <a:cubicBezTo>
                    <a:pt x="101499" y="-29162"/>
                    <a:pt x="152301" y="16137"/>
                    <a:pt x="189272" y="0"/>
                  </a:cubicBezTo>
                  <a:cubicBezTo>
                    <a:pt x="239660" y="-37393"/>
                    <a:pt x="344235" y="53686"/>
                    <a:pt x="458124" y="0"/>
                  </a:cubicBezTo>
                  <a:cubicBezTo>
                    <a:pt x="562997" y="-17691"/>
                    <a:pt x="548432" y="-11572"/>
                    <a:pt x="614954" y="0"/>
                  </a:cubicBezTo>
                  <a:cubicBezTo>
                    <a:pt x="682185" y="12417"/>
                    <a:pt x="713265" y="8109"/>
                    <a:pt x="816593" y="0"/>
                  </a:cubicBezTo>
                  <a:cubicBezTo>
                    <a:pt x="918901" y="-11890"/>
                    <a:pt x="944741" y="-22636"/>
                    <a:pt x="995827" y="0"/>
                  </a:cubicBezTo>
                  <a:cubicBezTo>
                    <a:pt x="1045729" y="17650"/>
                    <a:pt x="1157955" y="27559"/>
                    <a:pt x="1219870" y="0"/>
                  </a:cubicBezTo>
                  <a:cubicBezTo>
                    <a:pt x="1270005" y="-11630"/>
                    <a:pt x="1380343" y="7376"/>
                    <a:pt x="1421509" y="0"/>
                  </a:cubicBezTo>
                  <a:cubicBezTo>
                    <a:pt x="1447361" y="2426"/>
                    <a:pt x="1531291" y="31012"/>
                    <a:pt x="1600744" y="0"/>
                  </a:cubicBezTo>
                  <a:cubicBezTo>
                    <a:pt x="1656247" y="-13140"/>
                    <a:pt x="1681328" y="199"/>
                    <a:pt x="1757574" y="0"/>
                  </a:cubicBezTo>
                  <a:cubicBezTo>
                    <a:pt x="1817877" y="-16882"/>
                    <a:pt x="1866624" y="-450"/>
                    <a:pt x="1914404" y="0"/>
                  </a:cubicBezTo>
                  <a:cubicBezTo>
                    <a:pt x="1931453" y="2394"/>
                    <a:pt x="2116593" y="88054"/>
                    <a:pt x="2272873" y="0"/>
                  </a:cubicBezTo>
                  <a:cubicBezTo>
                    <a:pt x="2292707" y="1817"/>
                    <a:pt x="2292319" y="31330"/>
                    <a:pt x="2305316" y="77822"/>
                  </a:cubicBezTo>
                  <a:cubicBezTo>
                    <a:pt x="2265546" y="191789"/>
                    <a:pt x="2283323" y="376914"/>
                    <a:pt x="2305316" y="479170"/>
                  </a:cubicBezTo>
                  <a:cubicBezTo>
                    <a:pt x="2293635" y="599700"/>
                    <a:pt x="2268385" y="738534"/>
                    <a:pt x="2305316" y="868104"/>
                  </a:cubicBezTo>
                  <a:cubicBezTo>
                    <a:pt x="2290301" y="970261"/>
                    <a:pt x="2326701" y="1217322"/>
                    <a:pt x="2305316" y="1319104"/>
                  </a:cubicBezTo>
                  <a:cubicBezTo>
                    <a:pt x="2296546" y="1371650"/>
                    <a:pt x="2298384" y="1389202"/>
                    <a:pt x="2272873" y="1396927"/>
                  </a:cubicBezTo>
                  <a:cubicBezTo>
                    <a:pt x="2200904" y="1397485"/>
                    <a:pt x="2186615" y="1380197"/>
                    <a:pt x="2093638" y="1396927"/>
                  </a:cubicBezTo>
                  <a:cubicBezTo>
                    <a:pt x="1989966" y="1454240"/>
                    <a:pt x="1918833" y="1364435"/>
                    <a:pt x="1824787" y="1396927"/>
                  </a:cubicBezTo>
                  <a:cubicBezTo>
                    <a:pt x="1743673" y="1430131"/>
                    <a:pt x="1685791" y="1399611"/>
                    <a:pt x="1578339" y="1396927"/>
                  </a:cubicBezTo>
                  <a:cubicBezTo>
                    <a:pt x="1475686" y="1387795"/>
                    <a:pt x="1461936" y="1403918"/>
                    <a:pt x="1421509" y="1396927"/>
                  </a:cubicBezTo>
                  <a:cubicBezTo>
                    <a:pt x="1378072" y="1388203"/>
                    <a:pt x="1342200" y="1392808"/>
                    <a:pt x="1264679" y="1396927"/>
                  </a:cubicBezTo>
                  <a:cubicBezTo>
                    <a:pt x="1215587" y="1390981"/>
                    <a:pt x="1085424" y="1399524"/>
                    <a:pt x="1018232" y="1396927"/>
                  </a:cubicBezTo>
                  <a:cubicBezTo>
                    <a:pt x="958026" y="1380721"/>
                    <a:pt x="845181" y="1418808"/>
                    <a:pt x="749380" y="1396927"/>
                  </a:cubicBezTo>
                  <a:cubicBezTo>
                    <a:pt x="622967" y="1387464"/>
                    <a:pt x="611339" y="1421363"/>
                    <a:pt x="525337" y="1396927"/>
                  </a:cubicBezTo>
                  <a:cubicBezTo>
                    <a:pt x="450708" y="1386209"/>
                    <a:pt x="334954" y="1377067"/>
                    <a:pt x="256485" y="1396927"/>
                  </a:cubicBezTo>
                  <a:cubicBezTo>
                    <a:pt x="200510" y="1426662"/>
                    <a:pt x="65624" y="1369401"/>
                    <a:pt x="32442" y="1396927"/>
                  </a:cubicBezTo>
                  <a:cubicBezTo>
                    <a:pt x="1453" y="1400240"/>
                    <a:pt x="12947" y="1360236"/>
                    <a:pt x="0" y="1319104"/>
                  </a:cubicBezTo>
                  <a:cubicBezTo>
                    <a:pt x="33732" y="1234990"/>
                    <a:pt x="37976" y="1071735"/>
                    <a:pt x="0" y="880517"/>
                  </a:cubicBezTo>
                  <a:cubicBezTo>
                    <a:pt x="-46237" y="704511"/>
                    <a:pt x="-19877" y="587382"/>
                    <a:pt x="0" y="441931"/>
                  </a:cubicBezTo>
                  <a:cubicBezTo>
                    <a:pt x="4037" y="337508"/>
                    <a:pt x="27492" y="156938"/>
                    <a:pt x="0" y="77822"/>
                  </a:cubicBezTo>
                  <a:close/>
                </a:path>
                <a:path w="2305316" h="1396927" fill="none" stroke="0" extrusionOk="0">
                  <a:moveTo>
                    <a:pt x="0" y="77822"/>
                  </a:moveTo>
                  <a:cubicBezTo>
                    <a:pt x="3422" y="38086"/>
                    <a:pt x="13828" y="10517"/>
                    <a:pt x="32442" y="0"/>
                  </a:cubicBezTo>
                  <a:cubicBezTo>
                    <a:pt x="90926" y="7259"/>
                    <a:pt x="151711" y="6040"/>
                    <a:pt x="189272" y="0"/>
                  </a:cubicBezTo>
                  <a:cubicBezTo>
                    <a:pt x="226122" y="-3214"/>
                    <a:pt x="304519" y="353"/>
                    <a:pt x="390911" y="0"/>
                  </a:cubicBezTo>
                  <a:cubicBezTo>
                    <a:pt x="489484" y="-441"/>
                    <a:pt x="570374" y="6346"/>
                    <a:pt x="614954" y="0"/>
                  </a:cubicBezTo>
                  <a:cubicBezTo>
                    <a:pt x="661677" y="7291"/>
                    <a:pt x="778936" y="9772"/>
                    <a:pt x="816593" y="0"/>
                  </a:cubicBezTo>
                  <a:cubicBezTo>
                    <a:pt x="877289" y="-1385"/>
                    <a:pt x="917623" y="20743"/>
                    <a:pt x="973423" y="0"/>
                  </a:cubicBezTo>
                  <a:cubicBezTo>
                    <a:pt x="1040003" y="-11549"/>
                    <a:pt x="1145767" y="-10165"/>
                    <a:pt x="1197466" y="0"/>
                  </a:cubicBezTo>
                  <a:cubicBezTo>
                    <a:pt x="1247559" y="29924"/>
                    <a:pt x="1378468" y="17220"/>
                    <a:pt x="1443913" y="0"/>
                  </a:cubicBezTo>
                  <a:cubicBezTo>
                    <a:pt x="1507472" y="4928"/>
                    <a:pt x="1554058" y="5552"/>
                    <a:pt x="1600744" y="0"/>
                  </a:cubicBezTo>
                  <a:cubicBezTo>
                    <a:pt x="1636368" y="-4312"/>
                    <a:pt x="1675915" y="9923"/>
                    <a:pt x="1757574" y="0"/>
                  </a:cubicBezTo>
                  <a:cubicBezTo>
                    <a:pt x="1853722" y="-5083"/>
                    <a:pt x="1890796" y="41009"/>
                    <a:pt x="2026426" y="0"/>
                  </a:cubicBezTo>
                  <a:cubicBezTo>
                    <a:pt x="2151070" y="-40888"/>
                    <a:pt x="2213958" y="15664"/>
                    <a:pt x="2272873" y="0"/>
                  </a:cubicBezTo>
                  <a:cubicBezTo>
                    <a:pt x="2304732" y="-10929"/>
                    <a:pt x="2302657" y="43852"/>
                    <a:pt x="2305316" y="77822"/>
                  </a:cubicBezTo>
                  <a:cubicBezTo>
                    <a:pt x="2308100" y="240133"/>
                    <a:pt x="2309967" y="406010"/>
                    <a:pt x="2305316" y="479170"/>
                  </a:cubicBezTo>
                  <a:cubicBezTo>
                    <a:pt x="2302332" y="555663"/>
                    <a:pt x="2324044" y="835732"/>
                    <a:pt x="2305316" y="917756"/>
                  </a:cubicBezTo>
                  <a:cubicBezTo>
                    <a:pt x="2323135" y="989443"/>
                    <a:pt x="2313154" y="1176146"/>
                    <a:pt x="2305316" y="1319104"/>
                  </a:cubicBezTo>
                  <a:cubicBezTo>
                    <a:pt x="2305816" y="1371758"/>
                    <a:pt x="2293130" y="1385307"/>
                    <a:pt x="2272873" y="1396927"/>
                  </a:cubicBezTo>
                  <a:cubicBezTo>
                    <a:pt x="2186906" y="1389929"/>
                    <a:pt x="2154846" y="1395435"/>
                    <a:pt x="2071234" y="1396927"/>
                  </a:cubicBezTo>
                  <a:cubicBezTo>
                    <a:pt x="1985251" y="1413237"/>
                    <a:pt x="1929554" y="1378556"/>
                    <a:pt x="1847191" y="1396927"/>
                  </a:cubicBezTo>
                  <a:cubicBezTo>
                    <a:pt x="1755730" y="1415238"/>
                    <a:pt x="1709549" y="1383894"/>
                    <a:pt x="1667957" y="1396927"/>
                  </a:cubicBezTo>
                  <a:cubicBezTo>
                    <a:pt x="1608700" y="1406321"/>
                    <a:pt x="1529956" y="1401069"/>
                    <a:pt x="1466318" y="1396927"/>
                  </a:cubicBezTo>
                  <a:cubicBezTo>
                    <a:pt x="1398631" y="1387657"/>
                    <a:pt x="1298396" y="1386520"/>
                    <a:pt x="1197466" y="1396927"/>
                  </a:cubicBezTo>
                  <a:cubicBezTo>
                    <a:pt x="1106262" y="1416899"/>
                    <a:pt x="996989" y="1414441"/>
                    <a:pt x="928614" y="1396927"/>
                  </a:cubicBezTo>
                  <a:cubicBezTo>
                    <a:pt x="866030" y="1391628"/>
                    <a:pt x="765846" y="1381914"/>
                    <a:pt x="659763" y="1396927"/>
                  </a:cubicBezTo>
                  <a:cubicBezTo>
                    <a:pt x="542242" y="1418984"/>
                    <a:pt x="565308" y="1416404"/>
                    <a:pt x="502932" y="1396927"/>
                  </a:cubicBezTo>
                  <a:cubicBezTo>
                    <a:pt x="441831" y="1397484"/>
                    <a:pt x="371169" y="1390388"/>
                    <a:pt x="301294" y="1396927"/>
                  </a:cubicBezTo>
                  <a:cubicBezTo>
                    <a:pt x="239107" y="1412119"/>
                    <a:pt x="100937" y="1439787"/>
                    <a:pt x="32442" y="1396927"/>
                  </a:cubicBezTo>
                  <a:cubicBezTo>
                    <a:pt x="18862" y="1411569"/>
                    <a:pt x="3917" y="1356371"/>
                    <a:pt x="0" y="1319104"/>
                  </a:cubicBezTo>
                  <a:cubicBezTo>
                    <a:pt x="19757" y="1239054"/>
                    <a:pt x="48035" y="1084534"/>
                    <a:pt x="0" y="905343"/>
                  </a:cubicBezTo>
                  <a:cubicBezTo>
                    <a:pt x="15715" y="748745"/>
                    <a:pt x="-15991" y="603802"/>
                    <a:pt x="0" y="466757"/>
                  </a:cubicBezTo>
                  <a:cubicBezTo>
                    <a:pt x="-6638" y="319041"/>
                    <a:pt x="2792" y="195163"/>
                    <a:pt x="0" y="77822"/>
                  </a:cubicBezTo>
                  <a:close/>
                </a:path>
                <a:path w="2305316" h="1396927" fill="none" stroke="0" extrusionOk="0">
                  <a:moveTo>
                    <a:pt x="0" y="77822"/>
                  </a:moveTo>
                  <a:cubicBezTo>
                    <a:pt x="3547" y="37835"/>
                    <a:pt x="13263" y="11358"/>
                    <a:pt x="32442" y="0"/>
                  </a:cubicBezTo>
                  <a:cubicBezTo>
                    <a:pt x="93113" y="7560"/>
                    <a:pt x="149832" y="-5982"/>
                    <a:pt x="189272" y="0"/>
                  </a:cubicBezTo>
                  <a:cubicBezTo>
                    <a:pt x="240249" y="-10168"/>
                    <a:pt x="308574" y="28883"/>
                    <a:pt x="390911" y="0"/>
                  </a:cubicBezTo>
                  <a:cubicBezTo>
                    <a:pt x="478548" y="-3612"/>
                    <a:pt x="568800" y="6656"/>
                    <a:pt x="614954" y="0"/>
                  </a:cubicBezTo>
                  <a:cubicBezTo>
                    <a:pt x="660178" y="-336"/>
                    <a:pt x="772222" y="4904"/>
                    <a:pt x="816593" y="0"/>
                  </a:cubicBezTo>
                  <a:cubicBezTo>
                    <a:pt x="876450" y="-17386"/>
                    <a:pt x="925039" y="20270"/>
                    <a:pt x="973423" y="0"/>
                  </a:cubicBezTo>
                  <a:cubicBezTo>
                    <a:pt x="1036582" y="-16371"/>
                    <a:pt x="1153567" y="-11511"/>
                    <a:pt x="1197466" y="0"/>
                  </a:cubicBezTo>
                  <a:cubicBezTo>
                    <a:pt x="1266214" y="11801"/>
                    <a:pt x="1383369" y="4266"/>
                    <a:pt x="1443913" y="0"/>
                  </a:cubicBezTo>
                  <a:cubicBezTo>
                    <a:pt x="1512159" y="11146"/>
                    <a:pt x="1557237" y="-1104"/>
                    <a:pt x="1600744" y="0"/>
                  </a:cubicBezTo>
                  <a:cubicBezTo>
                    <a:pt x="1641755" y="485"/>
                    <a:pt x="1675801" y="16565"/>
                    <a:pt x="1757574" y="0"/>
                  </a:cubicBezTo>
                  <a:cubicBezTo>
                    <a:pt x="1841342" y="-2437"/>
                    <a:pt x="1904850" y="12626"/>
                    <a:pt x="2026426" y="0"/>
                  </a:cubicBezTo>
                  <a:cubicBezTo>
                    <a:pt x="2152894" y="-28965"/>
                    <a:pt x="2198391" y="36507"/>
                    <a:pt x="2272873" y="0"/>
                  </a:cubicBezTo>
                  <a:cubicBezTo>
                    <a:pt x="2290866" y="-14774"/>
                    <a:pt x="2307793" y="46891"/>
                    <a:pt x="2305316" y="77822"/>
                  </a:cubicBezTo>
                  <a:cubicBezTo>
                    <a:pt x="2279054" y="268225"/>
                    <a:pt x="2293064" y="395425"/>
                    <a:pt x="2305316" y="479170"/>
                  </a:cubicBezTo>
                  <a:cubicBezTo>
                    <a:pt x="2326068" y="536145"/>
                    <a:pt x="2302352" y="831581"/>
                    <a:pt x="2305316" y="917756"/>
                  </a:cubicBezTo>
                  <a:cubicBezTo>
                    <a:pt x="2299671" y="1009505"/>
                    <a:pt x="2295744" y="1237415"/>
                    <a:pt x="2305316" y="1319104"/>
                  </a:cubicBezTo>
                  <a:cubicBezTo>
                    <a:pt x="2309258" y="1369961"/>
                    <a:pt x="2292985" y="1387225"/>
                    <a:pt x="2272873" y="1396927"/>
                  </a:cubicBezTo>
                  <a:cubicBezTo>
                    <a:pt x="2189453" y="1399372"/>
                    <a:pt x="2152085" y="1393069"/>
                    <a:pt x="2071234" y="1396927"/>
                  </a:cubicBezTo>
                  <a:cubicBezTo>
                    <a:pt x="1980594" y="1404664"/>
                    <a:pt x="1938380" y="1359939"/>
                    <a:pt x="1847191" y="1396927"/>
                  </a:cubicBezTo>
                  <a:cubicBezTo>
                    <a:pt x="1762900" y="1418505"/>
                    <a:pt x="1704353" y="1392501"/>
                    <a:pt x="1667957" y="1396927"/>
                  </a:cubicBezTo>
                  <a:cubicBezTo>
                    <a:pt x="1612287" y="1398772"/>
                    <a:pt x="1533732" y="1411332"/>
                    <a:pt x="1466318" y="1396927"/>
                  </a:cubicBezTo>
                  <a:cubicBezTo>
                    <a:pt x="1392265" y="1412250"/>
                    <a:pt x="1293281" y="1391117"/>
                    <a:pt x="1197466" y="1396927"/>
                  </a:cubicBezTo>
                  <a:cubicBezTo>
                    <a:pt x="1099003" y="1405339"/>
                    <a:pt x="1006468" y="1405973"/>
                    <a:pt x="928614" y="1396927"/>
                  </a:cubicBezTo>
                  <a:cubicBezTo>
                    <a:pt x="892546" y="1383870"/>
                    <a:pt x="768319" y="1387091"/>
                    <a:pt x="659763" y="1396927"/>
                  </a:cubicBezTo>
                  <a:cubicBezTo>
                    <a:pt x="538143" y="1417417"/>
                    <a:pt x="562182" y="1412458"/>
                    <a:pt x="502932" y="1396927"/>
                  </a:cubicBezTo>
                  <a:cubicBezTo>
                    <a:pt x="436017" y="1393124"/>
                    <a:pt x="354374" y="1383025"/>
                    <a:pt x="301294" y="1396927"/>
                  </a:cubicBezTo>
                  <a:cubicBezTo>
                    <a:pt x="229073" y="1391105"/>
                    <a:pt x="113260" y="1419188"/>
                    <a:pt x="32442" y="1396927"/>
                  </a:cubicBezTo>
                  <a:cubicBezTo>
                    <a:pt x="7291" y="1397028"/>
                    <a:pt x="-46" y="1357347"/>
                    <a:pt x="0" y="1319104"/>
                  </a:cubicBezTo>
                  <a:cubicBezTo>
                    <a:pt x="-15230" y="1195914"/>
                    <a:pt x="5296" y="1106735"/>
                    <a:pt x="0" y="905343"/>
                  </a:cubicBezTo>
                  <a:cubicBezTo>
                    <a:pt x="18813" y="754250"/>
                    <a:pt x="-10233" y="591556"/>
                    <a:pt x="0" y="466757"/>
                  </a:cubicBezTo>
                  <a:cubicBezTo>
                    <a:pt x="3194" y="312040"/>
                    <a:pt x="-3086" y="194949"/>
                    <a:pt x="0" y="77822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="" xmlns:ask="http://schemas.microsoft.com/office/drawing/2018/sketchyshapes" sd="1580847373">
                    <a:custGeom>
                      <a:avLst/>
                      <a:gdLst>
                        <a:gd name="connsiteX0" fmla="*/ 0 w 2305316"/>
                        <a:gd name="connsiteY0" fmla="*/ 77822 h 1396927"/>
                        <a:gd name="connsiteX1" fmla="*/ 32442 w 2305316"/>
                        <a:gd name="connsiteY1" fmla="*/ 0 h 1396927"/>
                        <a:gd name="connsiteX2" fmla="*/ 189272 w 2305316"/>
                        <a:gd name="connsiteY2" fmla="*/ 0 h 1396927"/>
                        <a:gd name="connsiteX3" fmla="*/ 390911 w 2305316"/>
                        <a:gd name="connsiteY3" fmla="*/ 0 h 1396927"/>
                        <a:gd name="connsiteX4" fmla="*/ 614954 w 2305316"/>
                        <a:gd name="connsiteY4" fmla="*/ 0 h 1396927"/>
                        <a:gd name="connsiteX5" fmla="*/ 816593 w 2305316"/>
                        <a:gd name="connsiteY5" fmla="*/ 0 h 1396927"/>
                        <a:gd name="connsiteX6" fmla="*/ 973423 w 2305316"/>
                        <a:gd name="connsiteY6" fmla="*/ 0 h 1396927"/>
                        <a:gd name="connsiteX7" fmla="*/ 1197466 w 2305316"/>
                        <a:gd name="connsiteY7" fmla="*/ 0 h 1396927"/>
                        <a:gd name="connsiteX8" fmla="*/ 1443913 w 2305316"/>
                        <a:gd name="connsiteY8" fmla="*/ 0 h 1396927"/>
                        <a:gd name="connsiteX9" fmla="*/ 1600744 w 2305316"/>
                        <a:gd name="connsiteY9" fmla="*/ 0 h 1396927"/>
                        <a:gd name="connsiteX10" fmla="*/ 1757574 w 2305316"/>
                        <a:gd name="connsiteY10" fmla="*/ 0 h 1396927"/>
                        <a:gd name="connsiteX11" fmla="*/ 2026426 w 2305316"/>
                        <a:gd name="connsiteY11" fmla="*/ 0 h 1396927"/>
                        <a:gd name="connsiteX12" fmla="*/ 2272873 w 2305316"/>
                        <a:gd name="connsiteY12" fmla="*/ 0 h 1396927"/>
                        <a:gd name="connsiteX13" fmla="*/ 2305316 w 2305316"/>
                        <a:gd name="connsiteY13" fmla="*/ 77822 h 1396927"/>
                        <a:gd name="connsiteX14" fmla="*/ 2305316 w 2305316"/>
                        <a:gd name="connsiteY14" fmla="*/ 479170 h 1396927"/>
                        <a:gd name="connsiteX15" fmla="*/ 2305316 w 2305316"/>
                        <a:gd name="connsiteY15" fmla="*/ 917756 h 1396927"/>
                        <a:gd name="connsiteX16" fmla="*/ 2305316 w 2305316"/>
                        <a:gd name="connsiteY16" fmla="*/ 1319104 h 1396927"/>
                        <a:gd name="connsiteX17" fmla="*/ 2272873 w 2305316"/>
                        <a:gd name="connsiteY17" fmla="*/ 1396927 h 1396927"/>
                        <a:gd name="connsiteX18" fmla="*/ 2071234 w 2305316"/>
                        <a:gd name="connsiteY18" fmla="*/ 1396927 h 1396927"/>
                        <a:gd name="connsiteX19" fmla="*/ 1847191 w 2305316"/>
                        <a:gd name="connsiteY19" fmla="*/ 1396927 h 1396927"/>
                        <a:gd name="connsiteX20" fmla="*/ 1667957 w 2305316"/>
                        <a:gd name="connsiteY20" fmla="*/ 1396927 h 1396927"/>
                        <a:gd name="connsiteX21" fmla="*/ 1466318 w 2305316"/>
                        <a:gd name="connsiteY21" fmla="*/ 1396927 h 1396927"/>
                        <a:gd name="connsiteX22" fmla="*/ 1197466 w 2305316"/>
                        <a:gd name="connsiteY22" fmla="*/ 1396927 h 1396927"/>
                        <a:gd name="connsiteX23" fmla="*/ 928614 w 2305316"/>
                        <a:gd name="connsiteY23" fmla="*/ 1396927 h 1396927"/>
                        <a:gd name="connsiteX24" fmla="*/ 659763 w 2305316"/>
                        <a:gd name="connsiteY24" fmla="*/ 1396927 h 1396927"/>
                        <a:gd name="connsiteX25" fmla="*/ 502932 w 2305316"/>
                        <a:gd name="connsiteY25" fmla="*/ 1396927 h 1396927"/>
                        <a:gd name="connsiteX26" fmla="*/ 301294 w 2305316"/>
                        <a:gd name="connsiteY26" fmla="*/ 1396927 h 1396927"/>
                        <a:gd name="connsiteX27" fmla="*/ 32442 w 2305316"/>
                        <a:gd name="connsiteY27" fmla="*/ 1396927 h 1396927"/>
                        <a:gd name="connsiteX28" fmla="*/ 0 w 2305316"/>
                        <a:gd name="connsiteY28" fmla="*/ 1319104 h 1396927"/>
                        <a:gd name="connsiteX29" fmla="*/ 0 w 2305316"/>
                        <a:gd name="connsiteY29" fmla="*/ 905343 h 1396927"/>
                        <a:gd name="connsiteX30" fmla="*/ 0 w 2305316"/>
                        <a:gd name="connsiteY30" fmla="*/ 466757 h 1396927"/>
                        <a:gd name="connsiteX31" fmla="*/ 0 w 2305316"/>
                        <a:gd name="connsiteY31" fmla="*/ 77822 h 1396927"/>
                        <a:gd name="connsiteX0" fmla="*/ 0 w 2305316"/>
                        <a:gd name="connsiteY0" fmla="*/ 77822 h 1396927"/>
                        <a:gd name="connsiteX1" fmla="*/ 32442 w 2305316"/>
                        <a:gd name="connsiteY1" fmla="*/ 0 h 1396927"/>
                        <a:gd name="connsiteX2" fmla="*/ 189272 w 2305316"/>
                        <a:gd name="connsiteY2" fmla="*/ 0 h 1396927"/>
                        <a:gd name="connsiteX3" fmla="*/ 458124 w 2305316"/>
                        <a:gd name="connsiteY3" fmla="*/ 0 h 1396927"/>
                        <a:gd name="connsiteX4" fmla="*/ 614954 w 2305316"/>
                        <a:gd name="connsiteY4" fmla="*/ 0 h 1396927"/>
                        <a:gd name="connsiteX5" fmla="*/ 816593 w 2305316"/>
                        <a:gd name="connsiteY5" fmla="*/ 0 h 1396927"/>
                        <a:gd name="connsiteX6" fmla="*/ 995827 w 2305316"/>
                        <a:gd name="connsiteY6" fmla="*/ 0 h 1396927"/>
                        <a:gd name="connsiteX7" fmla="*/ 1219870 w 2305316"/>
                        <a:gd name="connsiteY7" fmla="*/ 0 h 1396927"/>
                        <a:gd name="connsiteX8" fmla="*/ 1421509 w 2305316"/>
                        <a:gd name="connsiteY8" fmla="*/ 0 h 1396927"/>
                        <a:gd name="connsiteX9" fmla="*/ 1600744 w 2305316"/>
                        <a:gd name="connsiteY9" fmla="*/ 0 h 1396927"/>
                        <a:gd name="connsiteX10" fmla="*/ 1757574 w 2305316"/>
                        <a:gd name="connsiteY10" fmla="*/ 0 h 1396927"/>
                        <a:gd name="connsiteX11" fmla="*/ 1914404 w 2305316"/>
                        <a:gd name="connsiteY11" fmla="*/ 0 h 1396927"/>
                        <a:gd name="connsiteX12" fmla="*/ 2272873 w 2305316"/>
                        <a:gd name="connsiteY12" fmla="*/ 0 h 1396927"/>
                        <a:gd name="connsiteX13" fmla="*/ 2305316 w 2305316"/>
                        <a:gd name="connsiteY13" fmla="*/ 77822 h 1396927"/>
                        <a:gd name="connsiteX14" fmla="*/ 2305316 w 2305316"/>
                        <a:gd name="connsiteY14" fmla="*/ 479170 h 1396927"/>
                        <a:gd name="connsiteX15" fmla="*/ 2305316 w 2305316"/>
                        <a:gd name="connsiteY15" fmla="*/ 868104 h 1396927"/>
                        <a:gd name="connsiteX16" fmla="*/ 2305316 w 2305316"/>
                        <a:gd name="connsiteY16" fmla="*/ 1319104 h 1396927"/>
                        <a:gd name="connsiteX17" fmla="*/ 2272873 w 2305316"/>
                        <a:gd name="connsiteY17" fmla="*/ 1396927 h 1396927"/>
                        <a:gd name="connsiteX18" fmla="*/ 2093638 w 2305316"/>
                        <a:gd name="connsiteY18" fmla="*/ 1396927 h 1396927"/>
                        <a:gd name="connsiteX19" fmla="*/ 1824787 w 2305316"/>
                        <a:gd name="connsiteY19" fmla="*/ 1396927 h 1396927"/>
                        <a:gd name="connsiteX20" fmla="*/ 1578339 w 2305316"/>
                        <a:gd name="connsiteY20" fmla="*/ 1396927 h 1396927"/>
                        <a:gd name="connsiteX21" fmla="*/ 1421509 w 2305316"/>
                        <a:gd name="connsiteY21" fmla="*/ 1396927 h 1396927"/>
                        <a:gd name="connsiteX22" fmla="*/ 1264679 w 2305316"/>
                        <a:gd name="connsiteY22" fmla="*/ 1396927 h 1396927"/>
                        <a:gd name="connsiteX23" fmla="*/ 1018232 w 2305316"/>
                        <a:gd name="connsiteY23" fmla="*/ 1396927 h 1396927"/>
                        <a:gd name="connsiteX24" fmla="*/ 749380 w 2305316"/>
                        <a:gd name="connsiteY24" fmla="*/ 1396927 h 1396927"/>
                        <a:gd name="connsiteX25" fmla="*/ 525337 w 2305316"/>
                        <a:gd name="connsiteY25" fmla="*/ 1396927 h 1396927"/>
                        <a:gd name="connsiteX26" fmla="*/ 256485 w 2305316"/>
                        <a:gd name="connsiteY26" fmla="*/ 1396927 h 1396927"/>
                        <a:gd name="connsiteX27" fmla="*/ 32442 w 2305316"/>
                        <a:gd name="connsiteY27" fmla="*/ 1396927 h 1396927"/>
                        <a:gd name="connsiteX28" fmla="*/ 0 w 2305316"/>
                        <a:gd name="connsiteY28" fmla="*/ 1319104 h 1396927"/>
                        <a:gd name="connsiteX29" fmla="*/ 0 w 2305316"/>
                        <a:gd name="connsiteY29" fmla="*/ 880517 h 1396927"/>
                        <a:gd name="connsiteX30" fmla="*/ 0 w 2305316"/>
                        <a:gd name="connsiteY30" fmla="*/ 441931 h 1396927"/>
                        <a:gd name="connsiteX31" fmla="*/ 0 w 2305316"/>
                        <a:gd name="connsiteY31" fmla="*/ 77822 h 13969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2305316" h="1396927" fill="none" extrusionOk="0">
                          <a:moveTo>
                            <a:pt x="0" y="77822"/>
                          </a:moveTo>
                          <a:cubicBezTo>
                            <a:pt x="183" y="34752"/>
                            <a:pt x="15952" y="10293"/>
                            <a:pt x="32442" y="0"/>
                          </a:cubicBezTo>
                          <a:cubicBezTo>
                            <a:pt x="89670" y="9305"/>
                            <a:pt x="152046" y="-11156"/>
                            <a:pt x="189272" y="0"/>
                          </a:cubicBezTo>
                          <a:cubicBezTo>
                            <a:pt x="231800" y="3751"/>
                            <a:pt x="297033" y="17824"/>
                            <a:pt x="390911" y="0"/>
                          </a:cubicBezTo>
                          <a:cubicBezTo>
                            <a:pt x="471253" y="4855"/>
                            <a:pt x="567675" y="5517"/>
                            <a:pt x="614954" y="0"/>
                          </a:cubicBezTo>
                          <a:cubicBezTo>
                            <a:pt x="661665" y="-4551"/>
                            <a:pt x="769791" y="6150"/>
                            <a:pt x="816593" y="0"/>
                          </a:cubicBezTo>
                          <a:cubicBezTo>
                            <a:pt x="863403" y="-18083"/>
                            <a:pt x="915995" y="24357"/>
                            <a:pt x="973423" y="0"/>
                          </a:cubicBezTo>
                          <a:cubicBezTo>
                            <a:pt x="1032773" y="-14006"/>
                            <a:pt x="1146706" y="-7706"/>
                            <a:pt x="1197466" y="0"/>
                          </a:cubicBezTo>
                          <a:cubicBezTo>
                            <a:pt x="1272229" y="8835"/>
                            <a:pt x="1383987" y="1909"/>
                            <a:pt x="1443913" y="0"/>
                          </a:cubicBezTo>
                          <a:cubicBezTo>
                            <a:pt x="1508608" y="9205"/>
                            <a:pt x="1561154" y="2758"/>
                            <a:pt x="1600744" y="0"/>
                          </a:cubicBezTo>
                          <a:cubicBezTo>
                            <a:pt x="1643090" y="3"/>
                            <a:pt x="1676056" y="8400"/>
                            <a:pt x="1757574" y="0"/>
                          </a:cubicBezTo>
                          <a:cubicBezTo>
                            <a:pt x="1837840" y="-3125"/>
                            <a:pt x="1906685" y="11887"/>
                            <a:pt x="2026426" y="0"/>
                          </a:cubicBezTo>
                          <a:cubicBezTo>
                            <a:pt x="2155620" y="-20206"/>
                            <a:pt x="2209235" y="27194"/>
                            <a:pt x="2272873" y="0"/>
                          </a:cubicBezTo>
                          <a:cubicBezTo>
                            <a:pt x="2286899" y="-10669"/>
                            <a:pt x="2304198" y="44827"/>
                            <a:pt x="2305316" y="77822"/>
                          </a:cubicBezTo>
                          <a:cubicBezTo>
                            <a:pt x="2300120" y="263597"/>
                            <a:pt x="2313338" y="385070"/>
                            <a:pt x="2305316" y="479170"/>
                          </a:cubicBezTo>
                          <a:cubicBezTo>
                            <a:pt x="2319989" y="554401"/>
                            <a:pt x="2297495" y="831992"/>
                            <a:pt x="2305316" y="917756"/>
                          </a:cubicBezTo>
                          <a:cubicBezTo>
                            <a:pt x="2309155" y="1018961"/>
                            <a:pt x="2283478" y="1222057"/>
                            <a:pt x="2305316" y="1319104"/>
                          </a:cubicBezTo>
                          <a:cubicBezTo>
                            <a:pt x="2308107" y="1368479"/>
                            <a:pt x="2293097" y="1388011"/>
                            <a:pt x="2272873" y="1396927"/>
                          </a:cubicBezTo>
                          <a:cubicBezTo>
                            <a:pt x="2190445" y="1403794"/>
                            <a:pt x="2151105" y="1390811"/>
                            <a:pt x="2071234" y="1396927"/>
                          </a:cubicBezTo>
                          <a:cubicBezTo>
                            <a:pt x="1982436" y="1401578"/>
                            <a:pt x="1929361" y="1356102"/>
                            <a:pt x="1847191" y="1396927"/>
                          </a:cubicBezTo>
                          <a:cubicBezTo>
                            <a:pt x="1765797" y="1418619"/>
                            <a:pt x="1715733" y="1393423"/>
                            <a:pt x="1667957" y="1396927"/>
                          </a:cubicBezTo>
                          <a:cubicBezTo>
                            <a:pt x="1612577" y="1410200"/>
                            <a:pt x="1526832" y="1404695"/>
                            <a:pt x="1466318" y="1396927"/>
                          </a:cubicBezTo>
                          <a:cubicBezTo>
                            <a:pt x="1408953" y="1410656"/>
                            <a:pt x="1298928" y="1392872"/>
                            <a:pt x="1197466" y="1396927"/>
                          </a:cubicBezTo>
                          <a:cubicBezTo>
                            <a:pt x="1096387" y="1405445"/>
                            <a:pt x="1009319" y="1401559"/>
                            <a:pt x="928614" y="1396927"/>
                          </a:cubicBezTo>
                          <a:cubicBezTo>
                            <a:pt x="869871" y="1381876"/>
                            <a:pt x="769920" y="1383431"/>
                            <a:pt x="659763" y="1396927"/>
                          </a:cubicBezTo>
                          <a:cubicBezTo>
                            <a:pt x="541934" y="1419559"/>
                            <a:pt x="559318" y="1413473"/>
                            <a:pt x="502932" y="1396927"/>
                          </a:cubicBezTo>
                          <a:cubicBezTo>
                            <a:pt x="437361" y="1385823"/>
                            <a:pt x="346699" y="1384021"/>
                            <a:pt x="301294" y="1396927"/>
                          </a:cubicBezTo>
                          <a:cubicBezTo>
                            <a:pt x="235218" y="1390306"/>
                            <a:pt x="131324" y="1414018"/>
                            <a:pt x="32442" y="1396927"/>
                          </a:cubicBezTo>
                          <a:cubicBezTo>
                            <a:pt x="7398" y="1394575"/>
                            <a:pt x="1672" y="1353901"/>
                            <a:pt x="0" y="1319104"/>
                          </a:cubicBezTo>
                          <a:cubicBezTo>
                            <a:pt x="-20609" y="1192825"/>
                            <a:pt x="-7219" y="1106278"/>
                            <a:pt x="0" y="905343"/>
                          </a:cubicBezTo>
                          <a:cubicBezTo>
                            <a:pt x="6159" y="747625"/>
                            <a:pt x="-6477" y="592564"/>
                            <a:pt x="0" y="466757"/>
                          </a:cubicBezTo>
                          <a:cubicBezTo>
                            <a:pt x="3913" y="316570"/>
                            <a:pt x="-18779" y="181206"/>
                            <a:pt x="0" y="77822"/>
                          </a:cubicBezTo>
                          <a:close/>
                        </a:path>
                        <a:path w="2305316" h="1396927" stroke="0" extrusionOk="0">
                          <a:moveTo>
                            <a:pt x="0" y="77822"/>
                          </a:moveTo>
                          <a:cubicBezTo>
                            <a:pt x="-131" y="34677"/>
                            <a:pt x="11641" y="1701"/>
                            <a:pt x="32442" y="0"/>
                          </a:cubicBezTo>
                          <a:cubicBezTo>
                            <a:pt x="104057" y="-23812"/>
                            <a:pt x="145725" y="15149"/>
                            <a:pt x="189272" y="0"/>
                          </a:cubicBezTo>
                          <a:cubicBezTo>
                            <a:pt x="237430" y="-23519"/>
                            <a:pt x="346826" y="43239"/>
                            <a:pt x="458124" y="0"/>
                          </a:cubicBezTo>
                          <a:cubicBezTo>
                            <a:pt x="563531" y="-19655"/>
                            <a:pt x="550259" y="-11128"/>
                            <a:pt x="614954" y="0"/>
                          </a:cubicBezTo>
                          <a:cubicBezTo>
                            <a:pt x="680451" y="11748"/>
                            <a:pt x="715626" y="12353"/>
                            <a:pt x="816593" y="0"/>
                          </a:cubicBezTo>
                          <a:cubicBezTo>
                            <a:pt x="916644" y="-14707"/>
                            <a:pt x="942562" y="-21697"/>
                            <a:pt x="995827" y="0"/>
                          </a:cubicBezTo>
                          <a:cubicBezTo>
                            <a:pt x="1048364" y="19037"/>
                            <a:pt x="1163912" y="19529"/>
                            <a:pt x="1219870" y="0"/>
                          </a:cubicBezTo>
                          <a:cubicBezTo>
                            <a:pt x="1272102" y="-14483"/>
                            <a:pt x="1378014" y="5931"/>
                            <a:pt x="1421509" y="0"/>
                          </a:cubicBezTo>
                          <a:cubicBezTo>
                            <a:pt x="1458954" y="-2382"/>
                            <a:pt x="1533018" y="28247"/>
                            <a:pt x="1600744" y="0"/>
                          </a:cubicBezTo>
                          <a:cubicBezTo>
                            <a:pt x="1657123" y="-13966"/>
                            <a:pt x="1684243" y="4410"/>
                            <a:pt x="1757574" y="0"/>
                          </a:cubicBezTo>
                          <a:cubicBezTo>
                            <a:pt x="1823248" y="-13173"/>
                            <a:pt x="1865741" y="-2530"/>
                            <a:pt x="1914404" y="0"/>
                          </a:cubicBezTo>
                          <a:cubicBezTo>
                            <a:pt x="1960357" y="7328"/>
                            <a:pt x="2127246" y="60524"/>
                            <a:pt x="2272873" y="0"/>
                          </a:cubicBezTo>
                          <a:cubicBezTo>
                            <a:pt x="2290801" y="3767"/>
                            <a:pt x="2297115" y="33064"/>
                            <a:pt x="2305316" y="77822"/>
                          </a:cubicBezTo>
                          <a:cubicBezTo>
                            <a:pt x="2278845" y="189954"/>
                            <a:pt x="2287323" y="376950"/>
                            <a:pt x="2305316" y="479170"/>
                          </a:cubicBezTo>
                          <a:cubicBezTo>
                            <a:pt x="2298020" y="594401"/>
                            <a:pt x="2286216" y="745598"/>
                            <a:pt x="2305316" y="868104"/>
                          </a:cubicBezTo>
                          <a:cubicBezTo>
                            <a:pt x="2301943" y="979918"/>
                            <a:pt x="2319299" y="1204675"/>
                            <a:pt x="2305316" y="1319104"/>
                          </a:cubicBezTo>
                          <a:cubicBezTo>
                            <a:pt x="2300124" y="1367947"/>
                            <a:pt x="2294760" y="1388915"/>
                            <a:pt x="2272873" y="1396927"/>
                          </a:cubicBezTo>
                          <a:cubicBezTo>
                            <a:pt x="2196930" y="1398005"/>
                            <a:pt x="2184235" y="1379832"/>
                            <a:pt x="2093638" y="1396927"/>
                          </a:cubicBezTo>
                          <a:cubicBezTo>
                            <a:pt x="1997487" y="1433731"/>
                            <a:pt x="1913651" y="1377047"/>
                            <a:pt x="1824787" y="1396927"/>
                          </a:cubicBezTo>
                          <a:cubicBezTo>
                            <a:pt x="1740213" y="1417896"/>
                            <a:pt x="1672755" y="1406362"/>
                            <a:pt x="1578339" y="1396927"/>
                          </a:cubicBezTo>
                          <a:cubicBezTo>
                            <a:pt x="1479709" y="1387307"/>
                            <a:pt x="1463884" y="1404314"/>
                            <a:pt x="1421509" y="1396927"/>
                          </a:cubicBezTo>
                          <a:cubicBezTo>
                            <a:pt x="1376645" y="1388611"/>
                            <a:pt x="1342454" y="1391530"/>
                            <a:pt x="1264679" y="1396927"/>
                          </a:cubicBezTo>
                          <a:cubicBezTo>
                            <a:pt x="1201610" y="1397263"/>
                            <a:pt x="1087115" y="1400549"/>
                            <a:pt x="1018232" y="1396927"/>
                          </a:cubicBezTo>
                          <a:cubicBezTo>
                            <a:pt x="942229" y="1382219"/>
                            <a:pt x="852824" y="1409883"/>
                            <a:pt x="749380" y="1396927"/>
                          </a:cubicBezTo>
                          <a:cubicBezTo>
                            <a:pt x="634892" y="1387471"/>
                            <a:pt x="602033" y="1422866"/>
                            <a:pt x="525337" y="1396927"/>
                          </a:cubicBezTo>
                          <a:cubicBezTo>
                            <a:pt x="450394" y="1376751"/>
                            <a:pt x="328342" y="1373846"/>
                            <a:pt x="256485" y="1396927"/>
                          </a:cubicBezTo>
                          <a:cubicBezTo>
                            <a:pt x="196541" y="1425039"/>
                            <a:pt x="71771" y="1371070"/>
                            <a:pt x="32442" y="1396927"/>
                          </a:cubicBezTo>
                          <a:cubicBezTo>
                            <a:pt x="5262" y="1399726"/>
                            <a:pt x="6582" y="1361828"/>
                            <a:pt x="0" y="1319104"/>
                          </a:cubicBezTo>
                          <a:cubicBezTo>
                            <a:pt x="27186" y="1226416"/>
                            <a:pt x="29743" y="1063314"/>
                            <a:pt x="0" y="880517"/>
                          </a:cubicBezTo>
                          <a:cubicBezTo>
                            <a:pt x="-34770" y="709031"/>
                            <a:pt x="-14575" y="577799"/>
                            <a:pt x="0" y="441931"/>
                          </a:cubicBezTo>
                          <a:cubicBezTo>
                            <a:pt x="4456" y="333363"/>
                            <a:pt x="19589" y="162362"/>
                            <a:pt x="0" y="77822"/>
                          </a:cubicBezTo>
                          <a:close/>
                        </a:path>
                        <a:path w="2305316" h="1396927" fill="none" stroke="0" extrusionOk="0">
                          <a:moveTo>
                            <a:pt x="0" y="77822"/>
                          </a:moveTo>
                          <a:cubicBezTo>
                            <a:pt x="-23" y="35017"/>
                            <a:pt x="13388" y="8787"/>
                            <a:pt x="32442" y="0"/>
                          </a:cubicBezTo>
                          <a:cubicBezTo>
                            <a:pt x="97876" y="5787"/>
                            <a:pt x="153688" y="-1596"/>
                            <a:pt x="189272" y="0"/>
                          </a:cubicBezTo>
                          <a:cubicBezTo>
                            <a:pt x="226455" y="770"/>
                            <a:pt x="301298" y="1252"/>
                            <a:pt x="390911" y="0"/>
                          </a:cubicBezTo>
                          <a:cubicBezTo>
                            <a:pt x="487292" y="-3560"/>
                            <a:pt x="567669" y="532"/>
                            <a:pt x="614954" y="0"/>
                          </a:cubicBezTo>
                          <a:cubicBezTo>
                            <a:pt x="666409" y="7843"/>
                            <a:pt x="778655" y="5857"/>
                            <a:pt x="816593" y="0"/>
                          </a:cubicBezTo>
                          <a:cubicBezTo>
                            <a:pt x="869379" y="-10851"/>
                            <a:pt x="917530" y="11433"/>
                            <a:pt x="973423" y="0"/>
                          </a:cubicBezTo>
                          <a:cubicBezTo>
                            <a:pt x="1040325" y="-17014"/>
                            <a:pt x="1146886" y="-19582"/>
                            <a:pt x="1197466" y="0"/>
                          </a:cubicBezTo>
                          <a:cubicBezTo>
                            <a:pt x="1252247" y="16630"/>
                            <a:pt x="1382243" y="3461"/>
                            <a:pt x="1443913" y="0"/>
                          </a:cubicBezTo>
                          <a:cubicBezTo>
                            <a:pt x="1508546" y="13671"/>
                            <a:pt x="1554404" y="3562"/>
                            <a:pt x="1600744" y="0"/>
                          </a:cubicBezTo>
                          <a:cubicBezTo>
                            <a:pt x="1642227" y="-6894"/>
                            <a:pt x="1679333" y="9840"/>
                            <a:pt x="1757574" y="0"/>
                          </a:cubicBezTo>
                          <a:cubicBezTo>
                            <a:pt x="1850626" y="-2760"/>
                            <a:pt x="1888540" y="34689"/>
                            <a:pt x="2026426" y="0"/>
                          </a:cubicBezTo>
                          <a:cubicBezTo>
                            <a:pt x="2144422" y="-36420"/>
                            <a:pt x="2213056" y="29248"/>
                            <a:pt x="2272873" y="0"/>
                          </a:cubicBezTo>
                          <a:cubicBezTo>
                            <a:pt x="2296291" y="-9498"/>
                            <a:pt x="2308480" y="41781"/>
                            <a:pt x="2305316" y="77822"/>
                          </a:cubicBezTo>
                          <a:cubicBezTo>
                            <a:pt x="2297749" y="255529"/>
                            <a:pt x="2291727" y="402734"/>
                            <a:pt x="2305316" y="479170"/>
                          </a:cubicBezTo>
                          <a:cubicBezTo>
                            <a:pt x="2305593" y="560473"/>
                            <a:pt x="2307088" y="828038"/>
                            <a:pt x="2305316" y="917756"/>
                          </a:cubicBezTo>
                          <a:cubicBezTo>
                            <a:pt x="2307510" y="1003373"/>
                            <a:pt x="2304511" y="1203669"/>
                            <a:pt x="2305316" y="1319104"/>
                          </a:cubicBezTo>
                          <a:cubicBezTo>
                            <a:pt x="2308290" y="1373861"/>
                            <a:pt x="2292401" y="1386823"/>
                            <a:pt x="2272873" y="1396927"/>
                          </a:cubicBezTo>
                          <a:cubicBezTo>
                            <a:pt x="2185944" y="1395080"/>
                            <a:pt x="2156897" y="1394806"/>
                            <a:pt x="2071234" y="1396927"/>
                          </a:cubicBezTo>
                          <a:cubicBezTo>
                            <a:pt x="1983038" y="1410495"/>
                            <a:pt x="1935341" y="1375760"/>
                            <a:pt x="1847191" y="1396927"/>
                          </a:cubicBezTo>
                          <a:cubicBezTo>
                            <a:pt x="1759170" y="1423106"/>
                            <a:pt x="1712017" y="1385072"/>
                            <a:pt x="1667957" y="1396927"/>
                          </a:cubicBezTo>
                          <a:cubicBezTo>
                            <a:pt x="1609771" y="1400502"/>
                            <a:pt x="1531522" y="1397370"/>
                            <a:pt x="1466318" y="1396927"/>
                          </a:cubicBezTo>
                          <a:cubicBezTo>
                            <a:pt x="1384437" y="1404906"/>
                            <a:pt x="1296367" y="1382170"/>
                            <a:pt x="1197466" y="1396927"/>
                          </a:cubicBezTo>
                          <a:cubicBezTo>
                            <a:pt x="1109521" y="1409299"/>
                            <a:pt x="998239" y="1406256"/>
                            <a:pt x="928614" y="1396927"/>
                          </a:cubicBezTo>
                          <a:cubicBezTo>
                            <a:pt x="868902" y="1394558"/>
                            <a:pt x="768426" y="1386042"/>
                            <a:pt x="659763" y="1396927"/>
                          </a:cubicBezTo>
                          <a:cubicBezTo>
                            <a:pt x="543202" y="1418989"/>
                            <a:pt x="562275" y="1413082"/>
                            <a:pt x="502932" y="1396927"/>
                          </a:cubicBezTo>
                          <a:cubicBezTo>
                            <a:pt x="443485" y="1388694"/>
                            <a:pt x="364208" y="1386816"/>
                            <a:pt x="301294" y="1396927"/>
                          </a:cubicBezTo>
                          <a:cubicBezTo>
                            <a:pt x="240533" y="1406759"/>
                            <a:pt x="99316" y="1432905"/>
                            <a:pt x="32442" y="1396927"/>
                          </a:cubicBezTo>
                          <a:cubicBezTo>
                            <a:pt x="13214" y="1403924"/>
                            <a:pt x="-2818" y="1358534"/>
                            <a:pt x="0" y="1319104"/>
                          </a:cubicBezTo>
                          <a:cubicBezTo>
                            <a:pt x="6274" y="1222118"/>
                            <a:pt x="35212" y="1076009"/>
                            <a:pt x="0" y="905343"/>
                          </a:cubicBezTo>
                          <a:cubicBezTo>
                            <a:pt x="9741" y="742780"/>
                            <a:pt x="-17842" y="590638"/>
                            <a:pt x="0" y="466757"/>
                          </a:cubicBezTo>
                          <a:cubicBezTo>
                            <a:pt x="-614" y="318639"/>
                            <a:pt x="16691" y="188897"/>
                            <a:pt x="0" y="77822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7DFAE191-1D3F-4F99-BE47-8A2331B76A93}"/>
                </a:ext>
              </a:extLst>
            </p:cNvPr>
            <p:cNvSpPr txBox="1"/>
            <p:nvPr/>
          </p:nvSpPr>
          <p:spPr>
            <a:xfrm>
              <a:off x="3138527" y="5051744"/>
              <a:ext cx="2242935" cy="19020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tx2"/>
                </a:buClr>
              </a:pPr>
              <a:r>
                <a:rPr lang="en-US" sz="2800" b="1">
                  <a:solidFill>
                    <a:srgbClr val="8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Tính diện tích từng hình nhỏ.</a:t>
              </a:r>
              <a:endParaRPr lang="en-US" sz="2800"/>
            </a:p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</a:pPr>
              <a:endParaRPr lang="en-US" sz="2800" b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C1174C37-CC2C-463D-9761-EB9386365DDF}"/>
              </a:ext>
            </a:extLst>
          </p:cNvPr>
          <p:cNvCxnSpPr>
            <a:cxnSpLocks/>
            <a:endCxn id="11" idx="7"/>
          </p:cNvCxnSpPr>
          <p:nvPr/>
        </p:nvCxnSpPr>
        <p:spPr>
          <a:xfrm flipH="1">
            <a:off x="1834869" y="2453252"/>
            <a:ext cx="4178998" cy="1873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="" xmlns:a16="http://schemas.microsoft.com/office/drawing/2014/main" id="{BC176540-49EC-427A-91CF-AB18E7ADC88D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5030905" y="2448341"/>
            <a:ext cx="957508" cy="18484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="" xmlns:a16="http://schemas.microsoft.com/office/drawing/2014/main" id="{11CEC5BE-B3AF-4D39-A23D-4EFA996A035C}"/>
              </a:ext>
            </a:extLst>
          </p:cNvPr>
          <p:cNvCxnSpPr>
            <a:cxnSpLocks/>
          </p:cNvCxnSpPr>
          <p:nvPr/>
        </p:nvCxnSpPr>
        <p:spPr>
          <a:xfrm>
            <a:off x="5927715" y="2443104"/>
            <a:ext cx="2083302" cy="1836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="" xmlns:a16="http://schemas.microsoft.com/office/drawing/2014/main" id="{7AA38AA1-1DA5-4A57-B595-B3F620A682E0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6013867" y="2494783"/>
            <a:ext cx="4782593" cy="1819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2A25CDBC-BA8C-46ED-9AF9-9B3F54D8DB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38" y="845440"/>
            <a:ext cx="1769990" cy="2172878"/>
          </a:xfrm>
          <a:prstGeom prst="rect">
            <a:avLst/>
          </a:prstGeom>
        </p:spPr>
      </p:pic>
      <p:sp>
        <p:nvSpPr>
          <p:cNvPr id="28" name="Rectangle: Rounded Corners 17">
            <a:extLst>
              <a:ext uri="{FF2B5EF4-FFF2-40B4-BE49-F238E27FC236}">
                <a16:creationId xmlns="" xmlns:a16="http://schemas.microsoft.com/office/drawing/2014/main" id="{2CCD06F6-81E2-4A3F-B6E6-DF07DD2D2E86}"/>
              </a:ext>
            </a:extLst>
          </p:cNvPr>
          <p:cNvSpPr/>
          <p:nvPr/>
        </p:nvSpPr>
        <p:spPr>
          <a:xfrm>
            <a:off x="3086970" y="1353433"/>
            <a:ext cx="6094428" cy="1099819"/>
          </a:xfrm>
          <a:custGeom>
            <a:avLst/>
            <a:gdLst>
              <a:gd name="connsiteX0" fmla="*/ 0 w 6094428"/>
              <a:gd name="connsiteY0" fmla="*/ 61270 h 1099819"/>
              <a:gd name="connsiteX1" fmla="*/ 85766 w 6094428"/>
              <a:gd name="connsiteY1" fmla="*/ 0 h 1099819"/>
              <a:gd name="connsiteX2" fmla="*/ 500368 w 6094428"/>
              <a:gd name="connsiteY2" fmla="*/ 0 h 1099819"/>
              <a:gd name="connsiteX3" fmla="*/ 1033429 w 6094428"/>
              <a:gd name="connsiteY3" fmla="*/ 0 h 1099819"/>
              <a:gd name="connsiteX4" fmla="*/ 1625719 w 6094428"/>
              <a:gd name="connsiteY4" fmla="*/ 0 h 1099819"/>
              <a:gd name="connsiteX5" fmla="*/ 2158779 w 6094428"/>
              <a:gd name="connsiteY5" fmla="*/ 0 h 1099819"/>
              <a:gd name="connsiteX6" fmla="*/ 2573382 w 6094428"/>
              <a:gd name="connsiteY6" fmla="*/ 0 h 1099819"/>
              <a:gd name="connsiteX7" fmla="*/ 3165671 w 6094428"/>
              <a:gd name="connsiteY7" fmla="*/ 0 h 1099819"/>
              <a:gd name="connsiteX8" fmla="*/ 3817190 w 6094428"/>
              <a:gd name="connsiteY8" fmla="*/ 0 h 1099819"/>
              <a:gd name="connsiteX9" fmla="*/ 4231793 w 6094428"/>
              <a:gd name="connsiteY9" fmla="*/ 0 h 1099819"/>
              <a:gd name="connsiteX10" fmla="*/ 4646396 w 6094428"/>
              <a:gd name="connsiteY10" fmla="*/ 0 h 1099819"/>
              <a:gd name="connsiteX11" fmla="*/ 5357143 w 6094428"/>
              <a:gd name="connsiteY11" fmla="*/ 0 h 1099819"/>
              <a:gd name="connsiteX12" fmla="*/ 6008661 w 6094428"/>
              <a:gd name="connsiteY12" fmla="*/ 0 h 1099819"/>
              <a:gd name="connsiteX13" fmla="*/ 6094428 w 6094428"/>
              <a:gd name="connsiteY13" fmla="*/ 61270 h 1099819"/>
              <a:gd name="connsiteX14" fmla="*/ 6094428 w 6094428"/>
              <a:gd name="connsiteY14" fmla="*/ 377257 h 1099819"/>
              <a:gd name="connsiteX15" fmla="*/ 6094428 w 6094428"/>
              <a:gd name="connsiteY15" fmla="*/ 722561 h 1099819"/>
              <a:gd name="connsiteX16" fmla="*/ 6094428 w 6094428"/>
              <a:gd name="connsiteY16" fmla="*/ 1038548 h 1099819"/>
              <a:gd name="connsiteX17" fmla="*/ 6008661 w 6094428"/>
              <a:gd name="connsiteY17" fmla="*/ 1099819 h 1099819"/>
              <a:gd name="connsiteX18" fmla="*/ 5475601 w 6094428"/>
              <a:gd name="connsiteY18" fmla="*/ 1099819 h 1099819"/>
              <a:gd name="connsiteX19" fmla="*/ 4883311 w 6094428"/>
              <a:gd name="connsiteY19" fmla="*/ 1099819 h 1099819"/>
              <a:gd name="connsiteX20" fmla="*/ 4409480 w 6094428"/>
              <a:gd name="connsiteY20" fmla="*/ 1099819 h 1099819"/>
              <a:gd name="connsiteX21" fmla="*/ 3876419 w 6094428"/>
              <a:gd name="connsiteY21" fmla="*/ 1099819 h 1099819"/>
              <a:gd name="connsiteX22" fmla="*/ 3165671 w 6094428"/>
              <a:gd name="connsiteY22" fmla="*/ 1099819 h 1099819"/>
              <a:gd name="connsiteX23" fmla="*/ 2454924 w 6094428"/>
              <a:gd name="connsiteY23" fmla="*/ 1099819 h 1099819"/>
              <a:gd name="connsiteX24" fmla="*/ 1744177 w 6094428"/>
              <a:gd name="connsiteY24" fmla="*/ 1099819 h 1099819"/>
              <a:gd name="connsiteX25" fmla="*/ 1329573 w 6094428"/>
              <a:gd name="connsiteY25" fmla="*/ 1099819 h 1099819"/>
              <a:gd name="connsiteX26" fmla="*/ 796513 w 6094428"/>
              <a:gd name="connsiteY26" fmla="*/ 1099819 h 1099819"/>
              <a:gd name="connsiteX27" fmla="*/ 85766 w 6094428"/>
              <a:gd name="connsiteY27" fmla="*/ 1099819 h 1099819"/>
              <a:gd name="connsiteX28" fmla="*/ 0 w 6094428"/>
              <a:gd name="connsiteY28" fmla="*/ 1038548 h 1099819"/>
              <a:gd name="connsiteX29" fmla="*/ 0 w 6094428"/>
              <a:gd name="connsiteY29" fmla="*/ 712789 h 1099819"/>
              <a:gd name="connsiteX30" fmla="*/ 0 w 6094428"/>
              <a:gd name="connsiteY30" fmla="*/ 367484 h 1099819"/>
              <a:gd name="connsiteX31" fmla="*/ 0 w 6094428"/>
              <a:gd name="connsiteY31" fmla="*/ 61270 h 1099819"/>
              <a:gd name="connsiteX0" fmla="*/ 0 w 6094428"/>
              <a:gd name="connsiteY0" fmla="*/ 61270 h 1099819"/>
              <a:gd name="connsiteX1" fmla="*/ 85766 w 6094428"/>
              <a:gd name="connsiteY1" fmla="*/ 0 h 1099819"/>
              <a:gd name="connsiteX2" fmla="*/ 500368 w 6094428"/>
              <a:gd name="connsiteY2" fmla="*/ 0 h 1099819"/>
              <a:gd name="connsiteX3" fmla="*/ 1211116 w 6094428"/>
              <a:gd name="connsiteY3" fmla="*/ 0 h 1099819"/>
              <a:gd name="connsiteX4" fmla="*/ 1625719 w 6094428"/>
              <a:gd name="connsiteY4" fmla="*/ 0 h 1099819"/>
              <a:gd name="connsiteX5" fmla="*/ 2158779 w 6094428"/>
              <a:gd name="connsiteY5" fmla="*/ 0 h 1099819"/>
              <a:gd name="connsiteX6" fmla="*/ 2632610 w 6094428"/>
              <a:gd name="connsiteY6" fmla="*/ 0 h 1099819"/>
              <a:gd name="connsiteX7" fmla="*/ 3224901 w 6094428"/>
              <a:gd name="connsiteY7" fmla="*/ 0 h 1099819"/>
              <a:gd name="connsiteX8" fmla="*/ 3757961 w 6094428"/>
              <a:gd name="connsiteY8" fmla="*/ 0 h 1099819"/>
              <a:gd name="connsiteX9" fmla="*/ 4231793 w 6094428"/>
              <a:gd name="connsiteY9" fmla="*/ 0 h 1099819"/>
              <a:gd name="connsiteX10" fmla="*/ 4646396 w 6094428"/>
              <a:gd name="connsiteY10" fmla="*/ 0 h 1099819"/>
              <a:gd name="connsiteX11" fmla="*/ 5060998 w 6094428"/>
              <a:gd name="connsiteY11" fmla="*/ 0 h 1099819"/>
              <a:gd name="connsiteX12" fmla="*/ 6008661 w 6094428"/>
              <a:gd name="connsiteY12" fmla="*/ 0 h 1099819"/>
              <a:gd name="connsiteX13" fmla="*/ 6094428 w 6094428"/>
              <a:gd name="connsiteY13" fmla="*/ 61270 h 1099819"/>
              <a:gd name="connsiteX14" fmla="*/ 6094428 w 6094428"/>
              <a:gd name="connsiteY14" fmla="*/ 377257 h 1099819"/>
              <a:gd name="connsiteX15" fmla="*/ 6094428 w 6094428"/>
              <a:gd name="connsiteY15" fmla="*/ 683470 h 1099819"/>
              <a:gd name="connsiteX16" fmla="*/ 6094428 w 6094428"/>
              <a:gd name="connsiteY16" fmla="*/ 1038548 h 1099819"/>
              <a:gd name="connsiteX17" fmla="*/ 6008661 w 6094428"/>
              <a:gd name="connsiteY17" fmla="*/ 1099819 h 1099819"/>
              <a:gd name="connsiteX18" fmla="*/ 5534829 w 6094428"/>
              <a:gd name="connsiteY18" fmla="*/ 1099819 h 1099819"/>
              <a:gd name="connsiteX19" fmla="*/ 4824082 w 6094428"/>
              <a:gd name="connsiteY19" fmla="*/ 1099819 h 1099819"/>
              <a:gd name="connsiteX20" fmla="*/ 4172564 w 6094428"/>
              <a:gd name="connsiteY20" fmla="*/ 1099819 h 1099819"/>
              <a:gd name="connsiteX21" fmla="*/ 3757961 w 6094428"/>
              <a:gd name="connsiteY21" fmla="*/ 1099819 h 1099819"/>
              <a:gd name="connsiteX22" fmla="*/ 3343359 w 6094428"/>
              <a:gd name="connsiteY22" fmla="*/ 1099819 h 1099819"/>
              <a:gd name="connsiteX23" fmla="*/ 2691840 w 6094428"/>
              <a:gd name="connsiteY23" fmla="*/ 1099819 h 1099819"/>
              <a:gd name="connsiteX24" fmla="*/ 1981092 w 6094428"/>
              <a:gd name="connsiteY24" fmla="*/ 1099819 h 1099819"/>
              <a:gd name="connsiteX25" fmla="*/ 1388803 w 6094428"/>
              <a:gd name="connsiteY25" fmla="*/ 1099819 h 1099819"/>
              <a:gd name="connsiteX26" fmla="*/ 678055 w 6094428"/>
              <a:gd name="connsiteY26" fmla="*/ 1099819 h 1099819"/>
              <a:gd name="connsiteX27" fmla="*/ 85766 w 6094428"/>
              <a:gd name="connsiteY27" fmla="*/ 1099819 h 1099819"/>
              <a:gd name="connsiteX28" fmla="*/ 0 w 6094428"/>
              <a:gd name="connsiteY28" fmla="*/ 1038548 h 1099819"/>
              <a:gd name="connsiteX29" fmla="*/ 0 w 6094428"/>
              <a:gd name="connsiteY29" fmla="*/ 693243 h 1099819"/>
              <a:gd name="connsiteX30" fmla="*/ 0 w 6094428"/>
              <a:gd name="connsiteY30" fmla="*/ 347938 h 1099819"/>
              <a:gd name="connsiteX31" fmla="*/ 0 w 6094428"/>
              <a:gd name="connsiteY31" fmla="*/ 61270 h 1099819"/>
              <a:gd name="connsiteX0" fmla="*/ 0 w 6094428"/>
              <a:gd name="connsiteY0" fmla="*/ 61270 h 1099819"/>
              <a:gd name="connsiteX1" fmla="*/ 85766 w 6094428"/>
              <a:gd name="connsiteY1" fmla="*/ 0 h 1099819"/>
              <a:gd name="connsiteX2" fmla="*/ 500368 w 6094428"/>
              <a:gd name="connsiteY2" fmla="*/ 0 h 1099819"/>
              <a:gd name="connsiteX3" fmla="*/ 1033429 w 6094428"/>
              <a:gd name="connsiteY3" fmla="*/ 0 h 1099819"/>
              <a:gd name="connsiteX4" fmla="*/ 1625719 w 6094428"/>
              <a:gd name="connsiteY4" fmla="*/ 0 h 1099819"/>
              <a:gd name="connsiteX5" fmla="*/ 2158779 w 6094428"/>
              <a:gd name="connsiteY5" fmla="*/ 0 h 1099819"/>
              <a:gd name="connsiteX6" fmla="*/ 2573382 w 6094428"/>
              <a:gd name="connsiteY6" fmla="*/ 0 h 1099819"/>
              <a:gd name="connsiteX7" fmla="*/ 3165671 w 6094428"/>
              <a:gd name="connsiteY7" fmla="*/ 0 h 1099819"/>
              <a:gd name="connsiteX8" fmla="*/ 3817190 w 6094428"/>
              <a:gd name="connsiteY8" fmla="*/ 0 h 1099819"/>
              <a:gd name="connsiteX9" fmla="*/ 4231793 w 6094428"/>
              <a:gd name="connsiteY9" fmla="*/ 0 h 1099819"/>
              <a:gd name="connsiteX10" fmla="*/ 4646396 w 6094428"/>
              <a:gd name="connsiteY10" fmla="*/ 0 h 1099819"/>
              <a:gd name="connsiteX11" fmla="*/ 5357143 w 6094428"/>
              <a:gd name="connsiteY11" fmla="*/ 0 h 1099819"/>
              <a:gd name="connsiteX12" fmla="*/ 6008661 w 6094428"/>
              <a:gd name="connsiteY12" fmla="*/ 0 h 1099819"/>
              <a:gd name="connsiteX13" fmla="*/ 6094428 w 6094428"/>
              <a:gd name="connsiteY13" fmla="*/ 61270 h 1099819"/>
              <a:gd name="connsiteX14" fmla="*/ 6094428 w 6094428"/>
              <a:gd name="connsiteY14" fmla="*/ 377257 h 1099819"/>
              <a:gd name="connsiteX15" fmla="*/ 6094428 w 6094428"/>
              <a:gd name="connsiteY15" fmla="*/ 722561 h 1099819"/>
              <a:gd name="connsiteX16" fmla="*/ 6094428 w 6094428"/>
              <a:gd name="connsiteY16" fmla="*/ 1038548 h 1099819"/>
              <a:gd name="connsiteX17" fmla="*/ 6008661 w 6094428"/>
              <a:gd name="connsiteY17" fmla="*/ 1099819 h 1099819"/>
              <a:gd name="connsiteX18" fmla="*/ 5475601 w 6094428"/>
              <a:gd name="connsiteY18" fmla="*/ 1099819 h 1099819"/>
              <a:gd name="connsiteX19" fmla="*/ 4883311 w 6094428"/>
              <a:gd name="connsiteY19" fmla="*/ 1099819 h 1099819"/>
              <a:gd name="connsiteX20" fmla="*/ 4409480 w 6094428"/>
              <a:gd name="connsiteY20" fmla="*/ 1099819 h 1099819"/>
              <a:gd name="connsiteX21" fmla="*/ 3876419 w 6094428"/>
              <a:gd name="connsiteY21" fmla="*/ 1099819 h 1099819"/>
              <a:gd name="connsiteX22" fmla="*/ 3165671 w 6094428"/>
              <a:gd name="connsiteY22" fmla="*/ 1099819 h 1099819"/>
              <a:gd name="connsiteX23" fmla="*/ 2454924 w 6094428"/>
              <a:gd name="connsiteY23" fmla="*/ 1099819 h 1099819"/>
              <a:gd name="connsiteX24" fmla="*/ 1744177 w 6094428"/>
              <a:gd name="connsiteY24" fmla="*/ 1099819 h 1099819"/>
              <a:gd name="connsiteX25" fmla="*/ 1329573 w 6094428"/>
              <a:gd name="connsiteY25" fmla="*/ 1099819 h 1099819"/>
              <a:gd name="connsiteX26" fmla="*/ 796513 w 6094428"/>
              <a:gd name="connsiteY26" fmla="*/ 1099819 h 1099819"/>
              <a:gd name="connsiteX27" fmla="*/ 85766 w 6094428"/>
              <a:gd name="connsiteY27" fmla="*/ 1099819 h 1099819"/>
              <a:gd name="connsiteX28" fmla="*/ 0 w 6094428"/>
              <a:gd name="connsiteY28" fmla="*/ 1038548 h 1099819"/>
              <a:gd name="connsiteX29" fmla="*/ 0 w 6094428"/>
              <a:gd name="connsiteY29" fmla="*/ 712789 h 1099819"/>
              <a:gd name="connsiteX30" fmla="*/ 0 w 6094428"/>
              <a:gd name="connsiteY30" fmla="*/ 367484 h 1099819"/>
              <a:gd name="connsiteX31" fmla="*/ 0 w 6094428"/>
              <a:gd name="connsiteY31" fmla="*/ 61270 h 109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94428" h="1099819" fill="none" extrusionOk="0">
                <a:moveTo>
                  <a:pt x="0" y="61270"/>
                </a:moveTo>
                <a:cubicBezTo>
                  <a:pt x="2192" y="22467"/>
                  <a:pt x="40786" y="18011"/>
                  <a:pt x="85766" y="0"/>
                </a:cubicBezTo>
                <a:cubicBezTo>
                  <a:pt x="241980" y="9262"/>
                  <a:pt x="384481" y="-27784"/>
                  <a:pt x="500368" y="0"/>
                </a:cubicBezTo>
                <a:cubicBezTo>
                  <a:pt x="639911" y="10264"/>
                  <a:pt x="775548" y="55026"/>
                  <a:pt x="1033429" y="0"/>
                </a:cubicBezTo>
                <a:cubicBezTo>
                  <a:pt x="1128886" y="28361"/>
                  <a:pt x="1400387" y="40999"/>
                  <a:pt x="1625719" y="0"/>
                </a:cubicBezTo>
                <a:cubicBezTo>
                  <a:pt x="1758074" y="-18924"/>
                  <a:pt x="2033889" y="-5091"/>
                  <a:pt x="2158779" y="0"/>
                </a:cubicBezTo>
                <a:cubicBezTo>
                  <a:pt x="2287590" y="-8252"/>
                  <a:pt x="2386768" y="25415"/>
                  <a:pt x="2573382" y="0"/>
                </a:cubicBezTo>
                <a:cubicBezTo>
                  <a:pt x="2727264" y="-2082"/>
                  <a:pt x="3040448" y="-465"/>
                  <a:pt x="3165671" y="0"/>
                </a:cubicBezTo>
                <a:cubicBezTo>
                  <a:pt x="3347613" y="14401"/>
                  <a:pt x="3672069" y="21891"/>
                  <a:pt x="3817190" y="0"/>
                </a:cubicBezTo>
                <a:cubicBezTo>
                  <a:pt x="4002209" y="-15623"/>
                  <a:pt x="4127161" y="-2548"/>
                  <a:pt x="4231793" y="0"/>
                </a:cubicBezTo>
                <a:cubicBezTo>
                  <a:pt x="4340941" y="5636"/>
                  <a:pt x="4437645" y="31627"/>
                  <a:pt x="4646396" y="0"/>
                </a:cubicBezTo>
                <a:cubicBezTo>
                  <a:pt x="4884637" y="26123"/>
                  <a:pt x="5059684" y="28627"/>
                  <a:pt x="5357143" y="0"/>
                </a:cubicBezTo>
                <a:cubicBezTo>
                  <a:pt x="5688696" y="203"/>
                  <a:pt x="5830772" y="13779"/>
                  <a:pt x="6008661" y="0"/>
                </a:cubicBezTo>
                <a:cubicBezTo>
                  <a:pt x="6051551" y="-5914"/>
                  <a:pt x="6093816" y="40106"/>
                  <a:pt x="6094428" y="61270"/>
                </a:cubicBezTo>
                <a:cubicBezTo>
                  <a:pt x="6091815" y="204382"/>
                  <a:pt x="6116386" y="294692"/>
                  <a:pt x="6094428" y="377257"/>
                </a:cubicBezTo>
                <a:cubicBezTo>
                  <a:pt x="6097611" y="448436"/>
                  <a:pt x="6075589" y="670327"/>
                  <a:pt x="6094428" y="722561"/>
                </a:cubicBezTo>
                <a:cubicBezTo>
                  <a:pt x="6106029" y="804427"/>
                  <a:pt x="6083285" y="944616"/>
                  <a:pt x="6094428" y="1038548"/>
                </a:cubicBezTo>
                <a:cubicBezTo>
                  <a:pt x="6096691" y="1075592"/>
                  <a:pt x="6064367" y="1089584"/>
                  <a:pt x="6008661" y="1099819"/>
                </a:cubicBezTo>
                <a:cubicBezTo>
                  <a:pt x="5800756" y="1113508"/>
                  <a:pt x="5680353" y="1090582"/>
                  <a:pt x="5475601" y="1099819"/>
                </a:cubicBezTo>
                <a:cubicBezTo>
                  <a:pt x="5250932" y="1080128"/>
                  <a:pt x="5071691" y="1049612"/>
                  <a:pt x="4883311" y="1099819"/>
                </a:cubicBezTo>
                <a:cubicBezTo>
                  <a:pt x="4659916" y="1118082"/>
                  <a:pt x="4569383" y="1122334"/>
                  <a:pt x="4409480" y="1099819"/>
                </a:cubicBezTo>
                <a:cubicBezTo>
                  <a:pt x="4280493" y="1151011"/>
                  <a:pt x="4037937" y="1135244"/>
                  <a:pt x="3876419" y="1099819"/>
                </a:cubicBezTo>
                <a:cubicBezTo>
                  <a:pt x="3711591" y="1156180"/>
                  <a:pt x="3473272" y="1057711"/>
                  <a:pt x="3165671" y="1099819"/>
                </a:cubicBezTo>
                <a:cubicBezTo>
                  <a:pt x="2929875" y="1104741"/>
                  <a:pt x="2710148" y="1098555"/>
                  <a:pt x="2454924" y="1099819"/>
                </a:cubicBezTo>
                <a:cubicBezTo>
                  <a:pt x="2278091" y="1089524"/>
                  <a:pt x="1996507" y="1101591"/>
                  <a:pt x="1744177" y="1099819"/>
                </a:cubicBezTo>
                <a:cubicBezTo>
                  <a:pt x="1433951" y="1117397"/>
                  <a:pt x="1470877" y="1115654"/>
                  <a:pt x="1329573" y="1099819"/>
                </a:cubicBezTo>
                <a:cubicBezTo>
                  <a:pt x="1145807" y="1102176"/>
                  <a:pt x="911418" y="1064427"/>
                  <a:pt x="796513" y="1099819"/>
                </a:cubicBezTo>
                <a:cubicBezTo>
                  <a:pt x="662414" y="1030967"/>
                  <a:pt x="279964" y="1089053"/>
                  <a:pt x="85766" y="1099819"/>
                </a:cubicBezTo>
                <a:cubicBezTo>
                  <a:pt x="36606" y="1099664"/>
                  <a:pt x="-4013" y="1062327"/>
                  <a:pt x="0" y="1038548"/>
                </a:cubicBezTo>
                <a:cubicBezTo>
                  <a:pt x="-15066" y="964360"/>
                  <a:pt x="11220" y="868417"/>
                  <a:pt x="0" y="712789"/>
                </a:cubicBezTo>
                <a:cubicBezTo>
                  <a:pt x="-15352" y="578103"/>
                  <a:pt x="-22510" y="444700"/>
                  <a:pt x="0" y="367484"/>
                </a:cubicBezTo>
                <a:cubicBezTo>
                  <a:pt x="-10093" y="252279"/>
                  <a:pt x="-6507" y="125690"/>
                  <a:pt x="0" y="61270"/>
                </a:cubicBezTo>
                <a:close/>
              </a:path>
              <a:path w="6094428" h="1099819" stroke="0" extrusionOk="0">
                <a:moveTo>
                  <a:pt x="0" y="61270"/>
                </a:moveTo>
                <a:cubicBezTo>
                  <a:pt x="-294" y="25056"/>
                  <a:pt x="28875" y="-3820"/>
                  <a:pt x="85766" y="0"/>
                </a:cubicBezTo>
                <a:cubicBezTo>
                  <a:pt x="301943" y="-18675"/>
                  <a:pt x="382947" y="-2950"/>
                  <a:pt x="500368" y="0"/>
                </a:cubicBezTo>
                <a:cubicBezTo>
                  <a:pt x="615191" y="13027"/>
                  <a:pt x="916524" y="74056"/>
                  <a:pt x="1211116" y="0"/>
                </a:cubicBezTo>
                <a:cubicBezTo>
                  <a:pt x="1486569" y="-15569"/>
                  <a:pt x="1462933" y="-6790"/>
                  <a:pt x="1625719" y="0"/>
                </a:cubicBezTo>
                <a:cubicBezTo>
                  <a:pt x="1789446" y="-3912"/>
                  <a:pt x="1901155" y="10906"/>
                  <a:pt x="2158779" y="0"/>
                </a:cubicBezTo>
                <a:cubicBezTo>
                  <a:pt x="2434711" y="-13111"/>
                  <a:pt x="2488927" y="-19179"/>
                  <a:pt x="2632610" y="0"/>
                </a:cubicBezTo>
                <a:cubicBezTo>
                  <a:pt x="2733007" y="28565"/>
                  <a:pt x="3056866" y="47580"/>
                  <a:pt x="3224901" y="0"/>
                </a:cubicBezTo>
                <a:cubicBezTo>
                  <a:pt x="3384327" y="3131"/>
                  <a:pt x="3655277" y="20209"/>
                  <a:pt x="3757961" y="0"/>
                </a:cubicBezTo>
                <a:cubicBezTo>
                  <a:pt x="3847451" y="29819"/>
                  <a:pt x="4031383" y="60449"/>
                  <a:pt x="4231793" y="0"/>
                </a:cubicBezTo>
                <a:cubicBezTo>
                  <a:pt x="4381667" y="-12937"/>
                  <a:pt x="4447709" y="-6167"/>
                  <a:pt x="4646396" y="0"/>
                </a:cubicBezTo>
                <a:cubicBezTo>
                  <a:pt x="4817007" y="-6623"/>
                  <a:pt x="4924755" y="7051"/>
                  <a:pt x="5060998" y="0"/>
                </a:cubicBezTo>
                <a:cubicBezTo>
                  <a:pt x="5146373" y="19011"/>
                  <a:pt x="5658876" y="56335"/>
                  <a:pt x="6008661" y="0"/>
                </a:cubicBezTo>
                <a:cubicBezTo>
                  <a:pt x="6056716" y="-167"/>
                  <a:pt x="6080656" y="26957"/>
                  <a:pt x="6094428" y="61270"/>
                </a:cubicBezTo>
                <a:cubicBezTo>
                  <a:pt x="6065904" y="148057"/>
                  <a:pt x="6067903" y="305577"/>
                  <a:pt x="6094428" y="377257"/>
                </a:cubicBezTo>
                <a:cubicBezTo>
                  <a:pt x="6080060" y="470192"/>
                  <a:pt x="6082703" y="587588"/>
                  <a:pt x="6094428" y="683470"/>
                </a:cubicBezTo>
                <a:cubicBezTo>
                  <a:pt x="6085765" y="768584"/>
                  <a:pt x="6099274" y="961871"/>
                  <a:pt x="6094428" y="1038548"/>
                </a:cubicBezTo>
                <a:cubicBezTo>
                  <a:pt x="6091249" y="1076339"/>
                  <a:pt x="6067257" y="1092497"/>
                  <a:pt x="6008661" y="1099819"/>
                </a:cubicBezTo>
                <a:cubicBezTo>
                  <a:pt x="5819375" y="1101172"/>
                  <a:pt x="5771833" y="1092520"/>
                  <a:pt x="5534829" y="1099819"/>
                </a:cubicBezTo>
                <a:cubicBezTo>
                  <a:pt x="5307265" y="1097124"/>
                  <a:pt x="5082081" y="1108098"/>
                  <a:pt x="4824082" y="1099819"/>
                </a:cubicBezTo>
                <a:cubicBezTo>
                  <a:pt x="4632078" y="1120577"/>
                  <a:pt x="4410970" y="1104608"/>
                  <a:pt x="4172564" y="1099819"/>
                </a:cubicBezTo>
                <a:cubicBezTo>
                  <a:pt x="3915412" y="1090390"/>
                  <a:pt x="3886571" y="1102058"/>
                  <a:pt x="3757961" y="1099819"/>
                </a:cubicBezTo>
                <a:cubicBezTo>
                  <a:pt x="3639068" y="1102787"/>
                  <a:pt x="3562988" y="1091246"/>
                  <a:pt x="3343359" y="1099819"/>
                </a:cubicBezTo>
                <a:cubicBezTo>
                  <a:pt x="3137680" y="1075653"/>
                  <a:pt x="2958177" y="1101075"/>
                  <a:pt x="2691840" y="1099819"/>
                </a:cubicBezTo>
                <a:cubicBezTo>
                  <a:pt x="2456874" y="1111752"/>
                  <a:pt x="2238405" y="1121781"/>
                  <a:pt x="1981092" y="1099819"/>
                </a:cubicBezTo>
                <a:cubicBezTo>
                  <a:pt x="1677306" y="1090593"/>
                  <a:pt x="1614446" y="1140905"/>
                  <a:pt x="1388803" y="1099819"/>
                </a:cubicBezTo>
                <a:cubicBezTo>
                  <a:pt x="1204382" y="1101320"/>
                  <a:pt x="935160" y="1113856"/>
                  <a:pt x="678055" y="1099819"/>
                </a:cubicBezTo>
                <a:cubicBezTo>
                  <a:pt x="473981" y="1114843"/>
                  <a:pt x="189881" y="1076226"/>
                  <a:pt x="85766" y="1099819"/>
                </a:cubicBezTo>
                <a:cubicBezTo>
                  <a:pt x="37991" y="1100416"/>
                  <a:pt x="17992" y="1073147"/>
                  <a:pt x="0" y="1038548"/>
                </a:cubicBezTo>
                <a:cubicBezTo>
                  <a:pt x="35436" y="964765"/>
                  <a:pt x="22278" y="826202"/>
                  <a:pt x="0" y="693243"/>
                </a:cubicBezTo>
                <a:cubicBezTo>
                  <a:pt x="-48142" y="562467"/>
                  <a:pt x="-25186" y="463070"/>
                  <a:pt x="0" y="347938"/>
                </a:cubicBezTo>
                <a:cubicBezTo>
                  <a:pt x="23401" y="252731"/>
                  <a:pt x="30188" y="141629"/>
                  <a:pt x="0" y="61270"/>
                </a:cubicBezTo>
                <a:close/>
              </a:path>
              <a:path w="6094428" h="1099819" fill="none" stroke="0" extrusionOk="0">
                <a:moveTo>
                  <a:pt x="0" y="61270"/>
                </a:moveTo>
                <a:cubicBezTo>
                  <a:pt x="8422" y="36472"/>
                  <a:pt x="30396" y="17527"/>
                  <a:pt x="85766" y="0"/>
                </a:cubicBezTo>
                <a:cubicBezTo>
                  <a:pt x="247106" y="3495"/>
                  <a:pt x="405502" y="20036"/>
                  <a:pt x="500368" y="0"/>
                </a:cubicBezTo>
                <a:cubicBezTo>
                  <a:pt x="599320" y="-57304"/>
                  <a:pt x="854376" y="9988"/>
                  <a:pt x="1033429" y="0"/>
                </a:cubicBezTo>
                <a:cubicBezTo>
                  <a:pt x="1248878" y="35170"/>
                  <a:pt x="1426518" y="31716"/>
                  <a:pt x="1625719" y="0"/>
                </a:cubicBezTo>
                <a:cubicBezTo>
                  <a:pt x="1780523" y="7337"/>
                  <a:pt x="2043418" y="10530"/>
                  <a:pt x="2158779" y="0"/>
                </a:cubicBezTo>
                <a:cubicBezTo>
                  <a:pt x="2285476" y="541"/>
                  <a:pt x="2420829" y="26389"/>
                  <a:pt x="2573382" y="0"/>
                </a:cubicBezTo>
                <a:cubicBezTo>
                  <a:pt x="2740705" y="20051"/>
                  <a:pt x="2986342" y="17851"/>
                  <a:pt x="3165671" y="0"/>
                </a:cubicBezTo>
                <a:cubicBezTo>
                  <a:pt x="3361935" y="20260"/>
                  <a:pt x="3652908" y="-5933"/>
                  <a:pt x="3817190" y="0"/>
                </a:cubicBezTo>
                <a:cubicBezTo>
                  <a:pt x="3968911" y="-28426"/>
                  <a:pt x="4099659" y="11372"/>
                  <a:pt x="4231793" y="0"/>
                </a:cubicBezTo>
                <a:cubicBezTo>
                  <a:pt x="4340864" y="-13854"/>
                  <a:pt x="4413683" y="12541"/>
                  <a:pt x="4646396" y="0"/>
                </a:cubicBezTo>
                <a:cubicBezTo>
                  <a:pt x="4860612" y="-27949"/>
                  <a:pt x="5094074" y="50557"/>
                  <a:pt x="5357143" y="0"/>
                </a:cubicBezTo>
                <a:cubicBezTo>
                  <a:pt x="5681616" y="-31387"/>
                  <a:pt x="5851370" y="-17825"/>
                  <a:pt x="6008661" y="0"/>
                </a:cubicBezTo>
                <a:cubicBezTo>
                  <a:pt x="6062028" y="-3751"/>
                  <a:pt x="6093582" y="34792"/>
                  <a:pt x="6094428" y="61270"/>
                </a:cubicBezTo>
                <a:cubicBezTo>
                  <a:pt x="6087234" y="186403"/>
                  <a:pt x="6087812" y="312472"/>
                  <a:pt x="6094428" y="377257"/>
                </a:cubicBezTo>
                <a:cubicBezTo>
                  <a:pt x="6089772" y="432552"/>
                  <a:pt x="6085629" y="652809"/>
                  <a:pt x="6094428" y="722561"/>
                </a:cubicBezTo>
                <a:cubicBezTo>
                  <a:pt x="6110576" y="783721"/>
                  <a:pt x="6099600" y="925035"/>
                  <a:pt x="6094428" y="1038548"/>
                </a:cubicBezTo>
                <a:cubicBezTo>
                  <a:pt x="6091328" y="1077025"/>
                  <a:pt x="6059024" y="1097615"/>
                  <a:pt x="6008661" y="1099819"/>
                </a:cubicBezTo>
                <a:cubicBezTo>
                  <a:pt x="5774775" y="1103025"/>
                  <a:pt x="5686615" y="1116343"/>
                  <a:pt x="5475601" y="1099819"/>
                </a:cubicBezTo>
                <a:cubicBezTo>
                  <a:pt x="5251124" y="1062342"/>
                  <a:pt x="5036920" y="1115794"/>
                  <a:pt x="4883311" y="1099819"/>
                </a:cubicBezTo>
                <a:cubicBezTo>
                  <a:pt x="4672110" y="1141013"/>
                  <a:pt x="4582250" y="1095074"/>
                  <a:pt x="4409480" y="1099819"/>
                </a:cubicBezTo>
                <a:cubicBezTo>
                  <a:pt x="4234540" y="1078003"/>
                  <a:pt x="4055341" y="1070930"/>
                  <a:pt x="3876419" y="1099819"/>
                </a:cubicBezTo>
                <a:cubicBezTo>
                  <a:pt x="3688237" y="1131241"/>
                  <a:pt x="3449174" y="1077767"/>
                  <a:pt x="3165671" y="1099819"/>
                </a:cubicBezTo>
                <a:cubicBezTo>
                  <a:pt x="2873584" y="1103605"/>
                  <a:pt x="2627230" y="1064339"/>
                  <a:pt x="2454924" y="1099819"/>
                </a:cubicBezTo>
                <a:cubicBezTo>
                  <a:pt x="2232118" y="1099529"/>
                  <a:pt x="2065523" y="1100743"/>
                  <a:pt x="1744177" y="1099819"/>
                </a:cubicBezTo>
                <a:cubicBezTo>
                  <a:pt x="1437519" y="1109962"/>
                  <a:pt x="1486485" y="1103434"/>
                  <a:pt x="1329573" y="1099819"/>
                </a:cubicBezTo>
                <a:cubicBezTo>
                  <a:pt x="1181304" y="1070329"/>
                  <a:pt x="936540" y="1099041"/>
                  <a:pt x="796513" y="1099819"/>
                </a:cubicBezTo>
                <a:cubicBezTo>
                  <a:pt x="634861" y="1113536"/>
                  <a:pt x="324670" y="1133028"/>
                  <a:pt x="85766" y="1099819"/>
                </a:cubicBezTo>
                <a:cubicBezTo>
                  <a:pt x="35608" y="1104066"/>
                  <a:pt x="-5754" y="1068596"/>
                  <a:pt x="0" y="1038548"/>
                </a:cubicBezTo>
                <a:cubicBezTo>
                  <a:pt x="-51196" y="952327"/>
                  <a:pt x="20078" y="859799"/>
                  <a:pt x="0" y="712789"/>
                </a:cubicBezTo>
                <a:cubicBezTo>
                  <a:pt x="-20034" y="574820"/>
                  <a:pt x="-16634" y="478274"/>
                  <a:pt x="0" y="367484"/>
                </a:cubicBezTo>
                <a:cubicBezTo>
                  <a:pt x="-448" y="269554"/>
                  <a:pt x="11033" y="128252"/>
                  <a:pt x="0" y="61270"/>
                </a:cubicBezTo>
                <a:close/>
              </a:path>
              <a:path w="6094428" h="1099819" fill="none" stroke="0" extrusionOk="0">
                <a:moveTo>
                  <a:pt x="0" y="61270"/>
                </a:moveTo>
                <a:cubicBezTo>
                  <a:pt x="3287" y="23959"/>
                  <a:pt x="30183" y="18132"/>
                  <a:pt x="85766" y="0"/>
                </a:cubicBezTo>
                <a:cubicBezTo>
                  <a:pt x="246812" y="7409"/>
                  <a:pt x="388123" y="3631"/>
                  <a:pt x="500368" y="0"/>
                </a:cubicBezTo>
                <a:cubicBezTo>
                  <a:pt x="643476" y="-3667"/>
                  <a:pt x="799568" y="48071"/>
                  <a:pt x="1033429" y="0"/>
                </a:cubicBezTo>
                <a:cubicBezTo>
                  <a:pt x="1189194" y="-3280"/>
                  <a:pt x="1395768" y="14892"/>
                  <a:pt x="1625719" y="0"/>
                </a:cubicBezTo>
                <a:cubicBezTo>
                  <a:pt x="1763172" y="5936"/>
                  <a:pt x="2040243" y="1014"/>
                  <a:pt x="2158779" y="0"/>
                </a:cubicBezTo>
                <a:cubicBezTo>
                  <a:pt x="2300481" y="-4771"/>
                  <a:pt x="2395493" y="10118"/>
                  <a:pt x="2573382" y="0"/>
                </a:cubicBezTo>
                <a:cubicBezTo>
                  <a:pt x="2783384" y="-25115"/>
                  <a:pt x="3010877" y="-16430"/>
                  <a:pt x="3165671" y="0"/>
                </a:cubicBezTo>
                <a:cubicBezTo>
                  <a:pt x="3325826" y="22704"/>
                  <a:pt x="3668534" y="21928"/>
                  <a:pt x="3817190" y="0"/>
                </a:cubicBezTo>
                <a:cubicBezTo>
                  <a:pt x="4008388" y="-305"/>
                  <a:pt x="4105439" y="-3875"/>
                  <a:pt x="4231793" y="0"/>
                </a:cubicBezTo>
                <a:cubicBezTo>
                  <a:pt x="4334390" y="-802"/>
                  <a:pt x="4451900" y="43984"/>
                  <a:pt x="4646396" y="0"/>
                </a:cubicBezTo>
                <a:cubicBezTo>
                  <a:pt x="4875212" y="-6957"/>
                  <a:pt x="5054217" y="42354"/>
                  <a:pt x="5357143" y="0"/>
                </a:cubicBezTo>
                <a:cubicBezTo>
                  <a:pt x="5663854" y="-28721"/>
                  <a:pt x="5832796" y="27907"/>
                  <a:pt x="6008661" y="0"/>
                </a:cubicBezTo>
                <a:cubicBezTo>
                  <a:pt x="6056237" y="-3197"/>
                  <a:pt x="6099778" y="36820"/>
                  <a:pt x="6094428" y="61270"/>
                </a:cubicBezTo>
                <a:cubicBezTo>
                  <a:pt x="6091564" y="195773"/>
                  <a:pt x="6103049" y="307067"/>
                  <a:pt x="6094428" y="377257"/>
                </a:cubicBezTo>
                <a:cubicBezTo>
                  <a:pt x="6087583" y="448261"/>
                  <a:pt x="6085942" y="667297"/>
                  <a:pt x="6094428" y="722561"/>
                </a:cubicBezTo>
                <a:cubicBezTo>
                  <a:pt x="6102422" y="791242"/>
                  <a:pt x="6095935" y="945148"/>
                  <a:pt x="6094428" y="1038548"/>
                </a:cubicBezTo>
                <a:cubicBezTo>
                  <a:pt x="6096315" y="1078862"/>
                  <a:pt x="6063470" y="1091234"/>
                  <a:pt x="6008661" y="1099819"/>
                </a:cubicBezTo>
                <a:cubicBezTo>
                  <a:pt x="5777651" y="1095636"/>
                  <a:pt x="5685290" y="1093674"/>
                  <a:pt x="5475601" y="1099819"/>
                </a:cubicBezTo>
                <a:cubicBezTo>
                  <a:pt x="5250029" y="1107838"/>
                  <a:pt x="5101892" y="1080557"/>
                  <a:pt x="4883311" y="1099819"/>
                </a:cubicBezTo>
                <a:cubicBezTo>
                  <a:pt x="4653048" y="1128011"/>
                  <a:pt x="4574867" y="1111244"/>
                  <a:pt x="4409480" y="1099819"/>
                </a:cubicBezTo>
                <a:cubicBezTo>
                  <a:pt x="4258831" y="1123640"/>
                  <a:pt x="4060191" y="1142106"/>
                  <a:pt x="3876419" y="1099819"/>
                </a:cubicBezTo>
                <a:cubicBezTo>
                  <a:pt x="3701608" y="1141837"/>
                  <a:pt x="3447960" y="1028472"/>
                  <a:pt x="3165671" y="1099819"/>
                </a:cubicBezTo>
                <a:cubicBezTo>
                  <a:pt x="2952489" y="1113616"/>
                  <a:pt x="2634652" y="1135168"/>
                  <a:pt x="2454924" y="1099819"/>
                </a:cubicBezTo>
                <a:cubicBezTo>
                  <a:pt x="2291769" y="1108700"/>
                  <a:pt x="1997235" y="1097624"/>
                  <a:pt x="1744177" y="1099819"/>
                </a:cubicBezTo>
                <a:cubicBezTo>
                  <a:pt x="1432367" y="1116042"/>
                  <a:pt x="1480388" y="1115419"/>
                  <a:pt x="1329573" y="1099819"/>
                </a:cubicBezTo>
                <a:cubicBezTo>
                  <a:pt x="1167735" y="1095764"/>
                  <a:pt x="960153" y="1069374"/>
                  <a:pt x="796513" y="1099819"/>
                </a:cubicBezTo>
                <a:cubicBezTo>
                  <a:pt x="637172" y="1067774"/>
                  <a:pt x="235685" y="1106293"/>
                  <a:pt x="85766" y="1099819"/>
                </a:cubicBezTo>
                <a:cubicBezTo>
                  <a:pt x="37315" y="1105764"/>
                  <a:pt x="-6839" y="1065893"/>
                  <a:pt x="0" y="1038548"/>
                </a:cubicBezTo>
                <a:cubicBezTo>
                  <a:pt x="8954" y="980087"/>
                  <a:pt x="40850" y="855305"/>
                  <a:pt x="0" y="712789"/>
                </a:cubicBezTo>
                <a:cubicBezTo>
                  <a:pt x="-15711" y="575676"/>
                  <a:pt x="-10164" y="452784"/>
                  <a:pt x="0" y="367484"/>
                </a:cubicBezTo>
                <a:cubicBezTo>
                  <a:pt x="-12170" y="260475"/>
                  <a:pt x="16791" y="131939"/>
                  <a:pt x="0" y="61270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 w="76200">
            <a:solidFill>
              <a:srgbClr val="3BA796"/>
            </a:solidFill>
            <a:extLst>
              <a:ext uri="{C807C97D-BFC1-408E-A445-0C87EB9F89A2}">
                <ask:lineSketchStyleProps xmlns="" xmlns:ask="http://schemas.microsoft.com/office/drawing/2018/sketchyshapes" sd="1580847373">
                  <a:custGeom>
                    <a:avLst/>
                    <a:gdLst>
                      <a:gd name="connsiteX0" fmla="*/ 0 w 6094428"/>
                      <a:gd name="connsiteY0" fmla="*/ 61270 h 1099819"/>
                      <a:gd name="connsiteX1" fmla="*/ 85766 w 6094428"/>
                      <a:gd name="connsiteY1" fmla="*/ 0 h 1099819"/>
                      <a:gd name="connsiteX2" fmla="*/ 500368 w 6094428"/>
                      <a:gd name="connsiteY2" fmla="*/ 0 h 1099819"/>
                      <a:gd name="connsiteX3" fmla="*/ 1033429 w 6094428"/>
                      <a:gd name="connsiteY3" fmla="*/ 0 h 1099819"/>
                      <a:gd name="connsiteX4" fmla="*/ 1625719 w 6094428"/>
                      <a:gd name="connsiteY4" fmla="*/ 0 h 1099819"/>
                      <a:gd name="connsiteX5" fmla="*/ 2158779 w 6094428"/>
                      <a:gd name="connsiteY5" fmla="*/ 0 h 1099819"/>
                      <a:gd name="connsiteX6" fmla="*/ 2573382 w 6094428"/>
                      <a:gd name="connsiteY6" fmla="*/ 0 h 1099819"/>
                      <a:gd name="connsiteX7" fmla="*/ 3165671 w 6094428"/>
                      <a:gd name="connsiteY7" fmla="*/ 0 h 1099819"/>
                      <a:gd name="connsiteX8" fmla="*/ 3817190 w 6094428"/>
                      <a:gd name="connsiteY8" fmla="*/ 0 h 1099819"/>
                      <a:gd name="connsiteX9" fmla="*/ 4231793 w 6094428"/>
                      <a:gd name="connsiteY9" fmla="*/ 0 h 1099819"/>
                      <a:gd name="connsiteX10" fmla="*/ 4646396 w 6094428"/>
                      <a:gd name="connsiteY10" fmla="*/ 0 h 1099819"/>
                      <a:gd name="connsiteX11" fmla="*/ 5357143 w 6094428"/>
                      <a:gd name="connsiteY11" fmla="*/ 0 h 1099819"/>
                      <a:gd name="connsiteX12" fmla="*/ 6008661 w 6094428"/>
                      <a:gd name="connsiteY12" fmla="*/ 0 h 1099819"/>
                      <a:gd name="connsiteX13" fmla="*/ 6094428 w 6094428"/>
                      <a:gd name="connsiteY13" fmla="*/ 61270 h 1099819"/>
                      <a:gd name="connsiteX14" fmla="*/ 6094428 w 6094428"/>
                      <a:gd name="connsiteY14" fmla="*/ 377257 h 1099819"/>
                      <a:gd name="connsiteX15" fmla="*/ 6094428 w 6094428"/>
                      <a:gd name="connsiteY15" fmla="*/ 722561 h 1099819"/>
                      <a:gd name="connsiteX16" fmla="*/ 6094428 w 6094428"/>
                      <a:gd name="connsiteY16" fmla="*/ 1038548 h 1099819"/>
                      <a:gd name="connsiteX17" fmla="*/ 6008661 w 6094428"/>
                      <a:gd name="connsiteY17" fmla="*/ 1099819 h 1099819"/>
                      <a:gd name="connsiteX18" fmla="*/ 5475601 w 6094428"/>
                      <a:gd name="connsiteY18" fmla="*/ 1099819 h 1099819"/>
                      <a:gd name="connsiteX19" fmla="*/ 4883311 w 6094428"/>
                      <a:gd name="connsiteY19" fmla="*/ 1099819 h 1099819"/>
                      <a:gd name="connsiteX20" fmla="*/ 4409480 w 6094428"/>
                      <a:gd name="connsiteY20" fmla="*/ 1099819 h 1099819"/>
                      <a:gd name="connsiteX21" fmla="*/ 3876419 w 6094428"/>
                      <a:gd name="connsiteY21" fmla="*/ 1099819 h 1099819"/>
                      <a:gd name="connsiteX22" fmla="*/ 3165671 w 6094428"/>
                      <a:gd name="connsiteY22" fmla="*/ 1099819 h 1099819"/>
                      <a:gd name="connsiteX23" fmla="*/ 2454924 w 6094428"/>
                      <a:gd name="connsiteY23" fmla="*/ 1099819 h 1099819"/>
                      <a:gd name="connsiteX24" fmla="*/ 1744177 w 6094428"/>
                      <a:gd name="connsiteY24" fmla="*/ 1099819 h 1099819"/>
                      <a:gd name="connsiteX25" fmla="*/ 1329573 w 6094428"/>
                      <a:gd name="connsiteY25" fmla="*/ 1099819 h 1099819"/>
                      <a:gd name="connsiteX26" fmla="*/ 796513 w 6094428"/>
                      <a:gd name="connsiteY26" fmla="*/ 1099819 h 1099819"/>
                      <a:gd name="connsiteX27" fmla="*/ 85766 w 6094428"/>
                      <a:gd name="connsiteY27" fmla="*/ 1099819 h 1099819"/>
                      <a:gd name="connsiteX28" fmla="*/ 0 w 6094428"/>
                      <a:gd name="connsiteY28" fmla="*/ 1038548 h 1099819"/>
                      <a:gd name="connsiteX29" fmla="*/ 0 w 6094428"/>
                      <a:gd name="connsiteY29" fmla="*/ 712789 h 1099819"/>
                      <a:gd name="connsiteX30" fmla="*/ 0 w 6094428"/>
                      <a:gd name="connsiteY30" fmla="*/ 367484 h 1099819"/>
                      <a:gd name="connsiteX31" fmla="*/ 0 w 6094428"/>
                      <a:gd name="connsiteY31" fmla="*/ 61270 h 1099819"/>
                      <a:gd name="connsiteX0" fmla="*/ 0 w 6094428"/>
                      <a:gd name="connsiteY0" fmla="*/ 61270 h 1099819"/>
                      <a:gd name="connsiteX1" fmla="*/ 85766 w 6094428"/>
                      <a:gd name="connsiteY1" fmla="*/ 0 h 1099819"/>
                      <a:gd name="connsiteX2" fmla="*/ 500368 w 6094428"/>
                      <a:gd name="connsiteY2" fmla="*/ 0 h 1099819"/>
                      <a:gd name="connsiteX3" fmla="*/ 1211116 w 6094428"/>
                      <a:gd name="connsiteY3" fmla="*/ 0 h 1099819"/>
                      <a:gd name="connsiteX4" fmla="*/ 1625719 w 6094428"/>
                      <a:gd name="connsiteY4" fmla="*/ 0 h 1099819"/>
                      <a:gd name="connsiteX5" fmla="*/ 2158779 w 6094428"/>
                      <a:gd name="connsiteY5" fmla="*/ 0 h 1099819"/>
                      <a:gd name="connsiteX6" fmla="*/ 2632610 w 6094428"/>
                      <a:gd name="connsiteY6" fmla="*/ 0 h 1099819"/>
                      <a:gd name="connsiteX7" fmla="*/ 3224901 w 6094428"/>
                      <a:gd name="connsiteY7" fmla="*/ 0 h 1099819"/>
                      <a:gd name="connsiteX8" fmla="*/ 3757961 w 6094428"/>
                      <a:gd name="connsiteY8" fmla="*/ 0 h 1099819"/>
                      <a:gd name="connsiteX9" fmla="*/ 4231793 w 6094428"/>
                      <a:gd name="connsiteY9" fmla="*/ 0 h 1099819"/>
                      <a:gd name="connsiteX10" fmla="*/ 4646396 w 6094428"/>
                      <a:gd name="connsiteY10" fmla="*/ 0 h 1099819"/>
                      <a:gd name="connsiteX11" fmla="*/ 5060998 w 6094428"/>
                      <a:gd name="connsiteY11" fmla="*/ 0 h 1099819"/>
                      <a:gd name="connsiteX12" fmla="*/ 6008661 w 6094428"/>
                      <a:gd name="connsiteY12" fmla="*/ 0 h 1099819"/>
                      <a:gd name="connsiteX13" fmla="*/ 6094428 w 6094428"/>
                      <a:gd name="connsiteY13" fmla="*/ 61270 h 1099819"/>
                      <a:gd name="connsiteX14" fmla="*/ 6094428 w 6094428"/>
                      <a:gd name="connsiteY14" fmla="*/ 377257 h 1099819"/>
                      <a:gd name="connsiteX15" fmla="*/ 6094428 w 6094428"/>
                      <a:gd name="connsiteY15" fmla="*/ 683470 h 1099819"/>
                      <a:gd name="connsiteX16" fmla="*/ 6094428 w 6094428"/>
                      <a:gd name="connsiteY16" fmla="*/ 1038548 h 1099819"/>
                      <a:gd name="connsiteX17" fmla="*/ 6008661 w 6094428"/>
                      <a:gd name="connsiteY17" fmla="*/ 1099819 h 1099819"/>
                      <a:gd name="connsiteX18" fmla="*/ 5534829 w 6094428"/>
                      <a:gd name="connsiteY18" fmla="*/ 1099819 h 1099819"/>
                      <a:gd name="connsiteX19" fmla="*/ 4824082 w 6094428"/>
                      <a:gd name="connsiteY19" fmla="*/ 1099819 h 1099819"/>
                      <a:gd name="connsiteX20" fmla="*/ 4172564 w 6094428"/>
                      <a:gd name="connsiteY20" fmla="*/ 1099819 h 1099819"/>
                      <a:gd name="connsiteX21" fmla="*/ 3757961 w 6094428"/>
                      <a:gd name="connsiteY21" fmla="*/ 1099819 h 1099819"/>
                      <a:gd name="connsiteX22" fmla="*/ 3343359 w 6094428"/>
                      <a:gd name="connsiteY22" fmla="*/ 1099819 h 1099819"/>
                      <a:gd name="connsiteX23" fmla="*/ 2691840 w 6094428"/>
                      <a:gd name="connsiteY23" fmla="*/ 1099819 h 1099819"/>
                      <a:gd name="connsiteX24" fmla="*/ 1981092 w 6094428"/>
                      <a:gd name="connsiteY24" fmla="*/ 1099819 h 1099819"/>
                      <a:gd name="connsiteX25" fmla="*/ 1388803 w 6094428"/>
                      <a:gd name="connsiteY25" fmla="*/ 1099819 h 1099819"/>
                      <a:gd name="connsiteX26" fmla="*/ 678055 w 6094428"/>
                      <a:gd name="connsiteY26" fmla="*/ 1099819 h 1099819"/>
                      <a:gd name="connsiteX27" fmla="*/ 85766 w 6094428"/>
                      <a:gd name="connsiteY27" fmla="*/ 1099819 h 1099819"/>
                      <a:gd name="connsiteX28" fmla="*/ 0 w 6094428"/>
                      <a:gd name="connsiteY28" fmla="*/ 1038548 h 1099819"/>
                      <a:gd name="connsiteX29" fmla="*/ 0 w 6094428"/>
                      <a:gd name="connsiteY29" fmla="*/ 693243 h 1099819"/>
                      <a:gd name="connsiteX30" fmla="*/ 0 w 6094428"/>
                      <a:gd name="connsiteY30" fmla="*/ 347938 h 1099819"/>
                      <a:gd name="connsiteX31" fmla="*/ 0 w 6094428"/>
                      <a:gd name="connsiteY31" fmla="*/ 61270 h 1099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6094428" h="1099819" fill="none" extrusionOk="0">
                        <a:moveTo>
                          <a:pt x="0" y="61270"/>
                        </a:moveTo>
                        <a:cubicBezTo>
                          <a:pt x="1195" y="22041"/>
                          <a:pt x="37879" y="15083"/>
                          <a:pt x="85766" y="0"/>
                        </a:cubicBezTo>
                        <a:cubicBezTo>
                          <a:pt x="244269" y="8698"/>
                          <a:pt x="397201" y="-17578"/>
                          <a:pt x="500368" y="0"/>
                        </a:cubicBezTo>
                        <a:cubicBezTo>
                          <a:pt x="633369" y="12984"/>
                          <a:pt x="777936" y="27341"/>
                          <a:pt x="1033429" y="0"/>
                        </a:cubicBezTo>
                        <a:cubicBezTo>
                          <a:pt x="1173594" y="14825"/>
                          <a:pt x="1377766" y="-3334"/>
                          <a:pt x="1625719" y="0"/>
                        </a:cubicBezTo>
                        <a:cubicBezTo>
                          <a:pt x="1766933" y="-4725"/>
                          <a:pt x="2030899" y="5804"/>
                          <a:pt x="2158779" y="0"/>
                        </a:cubicBezTo>
                        <a:cubicBezTo>
                          <a:pt x="2288135" y="-5430"/>
                          <a:pt x="2381290" y="16536"/>
                          <a:pt x="2573382" y="0"/>
                        </a:cubicBezTo>
                        <a:cubicBezTo>
                          <a:pt x="2755213" y="-7621"/>
                          <a:pt x="3001637" y="-11306"/>
                          <a:pt x="3165671" y="0"/>
                        </a:cubicBezTo>
                        <a:cubicBezTo>
                          <a:pt x="3335900" y="17737"/>
                          <a:pt x="3676852" y="-9778"/>
                          <a:pt x="3817190" y="0"/>
                        </a:cubicBezTo>
                        <a:cubicBezTo>
                          <a:pt x="3984741" y="-13231"/>
                          <a:pt x="4119149" y="9643"/>
                          <a:pt x="4231793" y="0"/>
                        </a:cubicBezTo>
                        <a:cubicBezTo>
                          <a:pt x="4341208" y="-3265"/>
                          <a:pt x="4452659" y="19706"/>
                          <a:pt x="4646396" y="0"/>
                        </a:cubicBezTo>
                        <a:cubicBezTo>
                          <a:pt x="4853298" y="-11264"/>
                          <a:pt x="5058978" y="40438"/>
                          <a:pt x="5357143" y="0"/>
                        </a:cubicBezTo>
                        <a:cubicBezTo>
                          <a:pt x="5666797" y="-19266"/>
                          <a:pt x="5857996" y="6266"/>
                          <a:pt x="6008661" y="0"/>
                        </a:cubicBezTo>
                        <a:cubicBezTo>
                          <a:pt x="6054058" y="-942"/>
                          <a:pt x="6097062" y="35260"/>
                          <a:pt x="6094428" y="61270"/>
                        </a:cubicBezTo>
                        <a:cubicBezTo>
                          <a:pt x="6096340" y="194724"/>
                          <a:pt x="6110068" y="303482"/>
                          <a:pt x="6094428" y="377257"/>
                        </a:cubicBezTo>
                        <a:cubicBezTo>
                          <a:pt x="6085244" y="455283"/>
                          <a:pt x="6077061" y="668049"/>
                          <a:pt x="6094428" y="722561"/>
                        </a:cubicBezTo>
                        <a:cubicBezTo>
                          <a:pt x="6107290" y="796095"/>
                          <a:pt x="6088675" y="936058"/>
                          <a:pt x="6094428" y="1038548"/>
                        </a:cubicBezTo>
                        <a:cubicBezTo>
                          <a:pt x="6094721" y="1076810"/>
                          <a:pt x="6064178" y="1096212"/>
                          <a:pt x="6008661" y="1099819"/>
                        </a:cubicBezTo>
                        <a:cubicBezTo>
                          <a:pt x="5779625" y="1104434"/>
                          <a:pt x="5683881" y="1090428"/>
                          <a:pt x="5475601" y="1099819"/>
                        </a:cubicBezTo>
                        <a:cubicBezTo>
                          <a:pt x="5263983" y="1084452"/>
                          <a:pt x="5064290" y="1064561"/>
                          <a:pt x="4883311" y="1099819"/>
                        </a:cubicBezTo>
                        <a:cubicBezTo>
                          <a:pt x="4673281" y="1128811"/>
                          <a:pt x="4584037" y="1111987"/>
                          <a:pt x="4409480" y="1099819"/>
                        </a:cubicBezTo>
                        <a:cubicBezTo>
                          <a:pt x="4258996" y="1130126"/>
                          <a:pt x="4035764" y="1118611"/>
                          <a:pt x="3876419" y="1099819"/>
                        </a:cubicBezTo>
                        <a:cubicBezTo>
                          <a:pt x="3708983" y="1141133"/>
                          <a:pt x="3479670" y="1038325"/>
                          <a:pt x="3165671" y="1099819"/>
                        </a:cubicBezTo>
                        <a:cubicBezTo>
                          <a:pt x="2922402" y="1114833"/>
                          <a:pt x="2662733" y="1091692"/>
                          <a:pt x="2454924" y="1099819"/>
                        </a:cubicBezTo>
                        <a:cubicBezTo>
                          <a:pt x="2257533" y="1105690"/>
                          <a:pt x="2007924" y="1073185"/>
                          <a:pt x="1744177" y="1099819"/>
                        </a:cubicBezTo>
                        <a:cubicBezTo>
                          <a:pt x="1435269" y="1117681"/>
                          <a:pt x="1478073" y="1116240"/>
                          <a:pt x="1329573" y="1099819"/>
                        </a:cubicBezTo>
                        <a:cubicBezTo>
                          <a:pt x="1169750" y="1084819"/>
                          <a:pt x="939136" y="1072102"/>
                          <a:pt x="796513" y="1099819"/>
                        </a:cubicBezTo>
                        <a:cubicBezTo>
                          <a:pt x="678467" y="1062402"/>
                          <a:pt x="275389" y="1094929"/>
                          <a:pt x="85766" y="1099819"/>
                        </a:cubicBezTo>
                        <a:cubicBezTo>
                          <a:pt x="37556" y="1100246"/>
                          <a:pt x="-5265" y="1062736"/>
                          <a:pt x="0" y="1038548"/>
                        </a:cubicBezTo>
                        <a:cubicBezTo>
                          <a:pt x="-12683" y="967660"/>
                          <a:pt x="16011" y="854399"/>
                          <a:pt x="0" y="712789"/>
                        </a:cubicBezTo>
                        <a:cubicBezTo>
                          <a:pt x="-18578" y="574175"/>
                          <a:pt x="-5974" y="453908"/>
                          <a:pt x="0" y="367484"/>
                        </a:cubicBezTo>
                        <a:cubicBezTo>
                          <a:pt x="-11018" y="267733"/>
                          <a:pt x="8680" y="124835"/>
                          <a:pt x="0" y="61270"/>
                        </a:cubicBezTo>
                        <a:close/>
                      </a:path>
                      <a:path w="6094428" h="1099819" stroke="0" extrusionOk="0">
                        <a:moveTo>
                          <a:pt x="0" y="61270"/>
                        </a:moveTo>
                        <a:cubicBezTo>
                          <a:pt x="1924" y="29710"/>
                          <a:pt x="32946" y="-5514"/>
                          <a:pt x="85766" y="0"/>
                        </a:cubicBezTo>
                        <a:cubicBezTo>
                          <a:pt x="306708" y="-8707"/>
                          <a:pt x="379235" y="-3508"/>
                          <a:pt x="500368" y="0"/>
                        </a:cubicBezTo>
                        <a:cubicBezTo>
                          <a:pt x="610334" y="43242"/>
                          <a:pt x="925784" y="36714"/>
                          <a:pt x="1211116" y="0"/>
                        </a:cubicBezTo>
                        <a:cubicBezTo>
                          <a:pt x="1487182" y="-17825"/>
                          <a:pt x="1467124" y="-5772"/>
                          <a:pt x="1625719" y="0"/>
                        </a:cubicBezTo>
                        <a:cubicBezTo>
                          <a:pt x="1782718" y="-6508"/>
                          <a:pt x="1912570" y="31425"/>
                          <a:pt x="2158779" y="0"/>
                        </a:cubicBezTo>
                        <a:cubicBezTo>
                          <a:pt x="2431065" y="-17661"/>
                          <a:pt x="2484019" y="-17064"/>
                          <a:pt x="2632610" y="0"/>
                        </a:cubicBezTo>
                        <a:cubicBezTo>
                          <a:pt x="2760033" y="42794"/>
                          <a:pt x="3077337" y="19985"/>
                          <a:pt x="3224901" y="0"/>
                        </a:cubicBezTo>
                        <a:cubicBezTo>
                          <a:pt x="3387318" y="-938"/>
                          <a:pt x="3633801" y="6881"/>
                          <a:pt x="3757961" y="0"/>
                        </a:cubicBezTo>
                        <a:cubicBezTo>
                          <a:pt x="3856787" y="25947"/>
                          <a:pt x="4048635" y="32829"/>
                          <a:pt x="4231793" y="0"/>
                        </a:cubicBezTo>
                        <a:cubicBezTo>
                          <a:pt x="4391629" y="-22331"/>
                          <a:pt x="4451864" y="-165"/>
                          <a:pt x="4646396" y="0"/>
                        </a:cubicBezTo>
                        <a:cubicBezTo>
                          <a:pt x="4833915" y="5055"/>
                          <a:pt x="4918479" y="-7740"/>
                          <a:pt x="5060998" y="0"/>
                        </a:cubicBezTo>
                        <a:cubicBezTo>
                          <a:pt x="5188375" y="26182"/>
                          <a:pt x="5683602" y="-7563"/>
                          <a:pt x="6008661" y="0"/>
                        </a:cubicBezTo>
                        <a:cubicBezTo>
                          <a:pt x="6053464" y="3158"/>
                          <a:pt x="6083971" y="28156"/>
                          <a:pt x="6094428" y="61270"/>
                        </a:cubicBezTo>
                        <a:cubicBezTo>
                          <a:pt x="6070508" y="147422"/>
                          <a:pt x="6077700" y="305666"/>
                          <a:pt x="6094428" y="377257"/>
                        </a:cubicBezTo>
                        <a:cubicBezTo>
                          <a:pt x="6093768" y="453626"/>
                          <a:pt x="6089425" y="590251"/>
                          <a:pt x="6094428" y="683470"/>
                        </a:cubicBezTo>
                        <a:cubicBezTo>
                          <a:pt x="6100103" y="780478"/>
                          <a:pt x="6087159" y="941170"/>
                          <a:pt x="6094428" y="1038548"/>
                        </a:cubicBezTo>
                        <a:cubicBezTo>
                          <a:pt x="6092304" y="1075248"/>
                          <a:pt x="6066138" y="1092408"/>
                          <a:pt x="6008661" y="1099819"/>
                        </a:cubicBezTo>
                        <a:cubicBezTo>
                          <a:pt x="5812378" y="1102088"/>
                          <a:pt x="5768030" y="1091937"/>
                          <a:pt x="5534829" y="1099819"/>
                        </a:cubicBezTo>
                        <a:cubicBezTo>
                          <a:pt x="5315885" y="1073619"/>
                          <a:pt x="5067976" y="1142430"/>
                          <a:pt x="4824082" y="1099819"/>
                        </a:cubicBezTo>
                        <a:cubicBezTo>
                          <a:pt x="4625016" y="1095609"/>
                          <a:pt x="4400499" y="1110030"/>
                          <a:pt x="4172564" y="1099819"/>
                        </a:cubicBezTo>
                        <a:cubicBezTo>
                          <a:pt x="3919089" y="1089944"/>
                          <a:pt x="3890469" y="1102850"/>
                          <a:pt x="3757961" y="1099819"/>
                        </a:cubicBezTo>
                        <a:cubicBezTo>
                          <a:pt x="3634992" y="1103952"/>
                          <a:pt x="3563624" y="1088044"/>
                          <a:pt x="3343359" y="1099819"/>
                        </a:cubicBezTo>
                        <a:cubicBezTo>
                          <a:pt x="3109027" y="1088532"/>
                          <a:pt x="2966473" y="1106106"/>
                          <a:pt x="2691840" y="1099819"/>
                        </a:cubicBezTo>
                        <a:cubicBezTo>
                          <a:pt x="2444913" y="1112886"/>
                          <a:pt x="2250844" y="1107254"/>
                          <a:pt x="1981092" y="1099819"/>
                        </a:cubicBezTo>
                        <a:cubicBezTo>
                          <a:pt x="1710621" y="1090611"/>
                          <a:pt x="1588273" y="1145131"/>
                          <a:pt x="1388803" y="1099819"/>
                        </a:cubicBezTo>
                        <a:cubicBezTo>
                          <a:pt x="1203870" y="1085881"/>
                          <a:pt x="892766" y="1093204"/>
                          <a:pt x="678055" y="1099819"/>
                        </a:cubicBezTo>
                        <a:cubicBezTo>
                          <a:pt x="463991" y="1110758"/>
                          <a:pt x="211569" y="1082114"/>
                          <a:pt x="85766" y="1099819"/>
                        </a:cubicBezTo>
                        <a:cubicBezTo>
                          <a:pt x="42194" y="1099849"/>
                          <a:pt x="9746" y="1075210"/>
                          <a:pt x="0" y="1038548"/>
                        </a:cubicBezTo>
                        <a:cubicBezTo>
                          <a:pt x="23816" y="949544"/>
                          <a:pt x="12336" y="816032"/>
                          <a:pt x="0" y="693243"/>
                        </a:cubicBezTo>
                        <a:cubicBezTo>
                          <a:pt x="-25537" y="571376"/>
                          <a:pt x="-14988" y="444638"/>
                          <a:pt x="0" y="347938"/>
                        </a:cubicBezTo>
                        <a:cubicBezTo>
                          <a:pt x="23934" y="247463"/>
                          <a:pt x="25069" y="145142"/>
                          <a:pt x="0" y="61270"/>
                        </a:cubicBezTo>
                        <a:close/>
                      </a:path>
                      <a:path w="6094428" h="1099819" fill="none" stroke="0" extrusionOk="0">
                        <a:moveTo>
                          <a:pt x="0" y="61270"/>
                        </a:moveTo>
                        <a:cubicBezTo>
                          <a:pt x="4456" y="32939"/>
                          <a:pt x="28531" y="10201"/>
                          <a:pt x="85766" y="0"/>
                        </a:cubicBezTo>
                        <a:cubicBezTo>
                          <a:pt x="252392" y="2376"/>
                          <a:pt x="410776" y="-335"/>
                          <a:pt x="500368" y="0"/>
                        </a:cubicBezTo>
                        <a:cubicBezTo>
                          <a:pt x="602545" y="-18703"/>
                          <a:pt x="813088" y="21516"/>
                          <a:pt x="1033429" y="0"/>
                        </a:cubicBezTo>
                        <a:cubicBezTo>
                          <a:pt x="1242125" y="25562"/>
                          <a:pt x="1412306" y="1172"/>
                          <a:pt x="1625719" y="0"/>
                        </a:cubicBezTo>
                        <a:cubicBezTo>
                          <a:pt x="1783310" y="7662"/>
                          <a:pt x="2042236" y="-5924"/>
                          <a:pt x="2158779" y="0"/>
                        </a:cubicBezTo>
                        <a:cubicBezTo>
                          <a:pt x="2276457" y="-10252"/>
                          <a:pt x="2420532" y="-3357"/>
                          <a:pt x="2573382" y="0"/>
                        </a:cubicBezTo>
                        <a:cubicBezTo>
                          <a:pt x="2743252" y="-23196"/>
                          <a:pt x="2988351" y="942"/>
                          <a:pt x="3165671" y="0"/>
                        </a:cubicBezTo>
                        <a:cubicBezTo>
                          <a:pt x="3367685" y="3954"/>
                          <a:pt x="3659742" y="-30840"/>
                          <a:pt x="3817190" y="0"/>
                        </a:cubicBezTo>
                        <a:cubicBezTo>
                          <a:pt x="3972273" y="-1047"/>
                          <a:pt x="4103190" y="-8929"/>
                          <a:pt x="4231793" y="0"/>
                        </a:cubicBezTo>
                        <a:cubicBezTo>
                          <a:pt x="4345004" y="-15679"/>
                          <a:pt x="4437337" y="11970"/>
                          <a:pt x="4646396" y="0"/>
                        </a:cubicBezTo>
                        <a:cubicBezTo>
                          <a:pt x="4827890" y="-3394"/>
                          <a:pt x="5079657" y="10172"/>
                          <a:pt x="5357143" y="0"/>
                        </a:cubicBezTo>
                        <a:cubicBezTo>
                          <a:pt x="5663301" y="-19078"/>
                          <a:pt x="5849562" y="9396"/>
                          <a:pt x="6008661" y="0"/>
                        </a:cubicBezTo>
                        <a:cubicBezTo>
                          <a:pt x="6056280" y="-2776"/>
                          <a:pt x="6099277" y="32767"/>
                          <a:pt x="6094428" y="61270"/>
                        </a:cubicBezTo>
                        <a:cubicBezTo>
                          <a:pt x="6081912" y="194318"/>
                          <a:pt x="6079466" y="310973"/>
                          <a:pt x="6094428" y="377257"/>
                        </a:cubicBezTo>
                        <a:cubicBezTo>
                          <a:pt x="6091878" y="435658"/>
                          <a:pt x="6076391" y="648617"/>
                          <a:pt x="6094428" y="722561"/>
                        </a:cubicBezTo>
                        <a:cubicBezTo>
                          <a:pt x="6105020" y="788674"/>
                          <a:pt x="6096202" y="935857"/>
                          <a:pt x="6094428" y="1038548"/>
                        </a:cubicBezTo>
                        <a:cubicBezTo>
                          <a:pt x="6092283" y="1077837"/>
                          <a:pt x="6057311" y="1101178"/>
                          <a:pt x="6008661" y="1099819"/>
                        </a:cubicBezTo>
                        <a:cubicBezTo>
                          <a:pt x="5784730" y="1101261"/>
                          <a:pt x="5694844" y="1096884"/>
                          <a:pt x="5475601" y="1099819"/>
                        </a:cubicBezTo>
                        <a:cubicBezTo>
                          <a:pt x="5260262" y="1090758"/>
                          <a:pt x="5064431" y="1116128"/>
                          <a:pt x="4883311" y="1099819"/>
                        </a:cubicBezTo>
                        <a:cubicBezTo>
                          <a:pt x="4663976" y="1127484"/>
                          <a:pt x="4582685" y="1084151"/>
                          <a:pt x="4409480" y="1099819"/>
                        </a:cubicBezTo>
                        <a:cubicBezTo>
                          <a:pt x="4241082" y="1095961"/>
                          <a:pt x="4040127" y="1093121"/>
                          <a:pt x="3876419" y="1099819"/>
                        </a:cubicBezTo>
                        <a:cubicBezTo>
                          <a:pt x="3693843" y="1125461"/>
                          <a:pt x="3439139" y="1070475"/>
                          <a:pt x="3165671" y="1099819"/>
                        </a:cubicBezTo>
                        <a:cubicBezTo>
                          <a:pt x="2893809" y="1116805"/>
                          <a:pt x="2613733" y="1082089"/>
                          <a:pt x="2454924" y="1099819"/>
                        </a:cubicBezTo>
                        <a:cubicBezTo>
                          <a:pt x="2217095" y="1124285"/>
                          <a:pt x="2078873" y="1118548"/>
                          <a:pt x="1744177" y="1099819"/>
                        </a:cubicBezTo>
                        <a:cubicBezTo>
                          <a:pt x="1439850" y="1111987"/>
                          <a:pt x="1486258" y="1105768"/>
                          <a:pt x="1329573" y="1099819"/>
                        </a:cubicBezTo>
                        <a:cubicBezTo>
                          <a:pt x="1173733" y="1080233"/>
                          <a:pt x="943189" y="1079124"/>
                          <a:pt x="796513" y="1099819"/>
                        </a:cubicBezTo>
                        <a:cubicBezTo>
                          <a:pt x="614286" y="1099278"/>
                          <a:pt x="320065" y="1136043"/>
                          <a:pt x="85766" y="1099819"/>
                        </a:cubicBezTo>
                        <a:cubicBezTo>
                          <a:pt x="30237" y="1104878"/>
                          <a:pt x="-1425" y="1069348"/>
                          <a:pt x="0" y="1038548"/>
                        </a:cubicBezTo>
                        <a:cubicBezTo>
                          <a:pt x="-31661" y="959737"/>
                          <a:pt x="7739" y="848962"/>
                          <a:pt x="0" y="712789"/>
                        </a:cubicBezTo>
                        <a:cubicBezTo>
                          <a:pt x="-5266" y="574091"/>
                          <a:pt x="-9183" y="469148"/>
                          <a:pt x="0" y="367484"/>
                        </a:cubicBezTo>
                        <a:cubicBezTo>
                          <a:pt x="-195" y="261829"/>
                          <a:pt x="16993" y="124290"/>
                          <a:pt x="0" y="6127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CBC1BB9-2A1F-44DB-AF7E-DC722DA5DEC9}"/>
              </a:ext>
            </a:extLst>
          </p:cNvPr>
          <p:cNvSpPr txBox="1"/>
          <p:nvPr/>
        </p:nvSpPr>
        <p:spPr>
          <a:xfrm>
            <a:off x="3086970" y="1394964"/>
            <a:ext cx="6094428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 tính diện tích một hình có hình dạng đặc biệt ta làm như sau: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4B815F22-DAC0-442F-AFAB-3222E27183D3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30" name="矩形 37">
              <a:extLst>
                <a:ext uri="{FF2B5EF4-FFF2-40B4-BE49-F238E27FC236}">
                  <a16:creationId xmlns="" xmlns:a16="http://schemas.microsoft.com/office/drawing/2014/main" id="{399FD65D-61BC-409F-AD23-3130221B24B6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32" name="矩形 38">
              <a:extLst>
                <a:ext uri="{FF2B5EF4-FFF2-40B4-BE49-F238E27FC236}">
                  <a16:creationId xmlns="" xmlns:a16="http://schemas.microsoft.com/office/drawing/2014/main" id="{A807ED8E-4BAE-46A7-BE76-40D88FBE1493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34" name="矩形 46">
              <a:extLst>
                <a:ext uri="{FF2B5EF4-FFF2-40B4-BE49-F238E27FC236}">
                  <a16:creationId xmlns="" xmlns:a16="http://schemas.microsoft.com/office/drawing/2014/main" id="{17C20774-661B-4FC0-BD75-43F9BA7E7744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36" name="图片 47">
              <a:extLst>
                <a:ext uri="{FF2B5EF4-FFF2-40B4-BE49-F238E27FC236}">
                  <a16:creationId xmlns="" xmlns:a16="http://schemas.microsoft.com/office/drawing/2014/main" id="{5685B3E4-D34B-464D-9066-D3437C0278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CC0008F-3E3D-4EA8-9909-F51E4696173E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77894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6F1EC77E-21EF-42B1-9262-165B5B7D9D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969"/>
            <a:ext cx="2998720" cy="4007210"/>
          </a:xfrm>
          <a:prstGeom prst="rect">
            <a:avLst/>
          </a:prstGeom>
        </p:spPr>
      </p:pic>
      <p:cxnSp>
        <p:nvCxnSpPr>
          <p:cNvPr id="86" name="直接连接符 85"/>
          <p:cNvCxnSpPr/>
          <p:nvPr/>
        </p:nvCxnSpPr>
        <p:spPr>
          <a:xfrm flipV="1">
            <a:off x="1721919" y="-155107"/>
            <a:ext cx="1940460" cy="4069002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 flipV="1">
            <a:off x="1322600" y="-992747"/>
            <a:ext cx="2483886" cy="5208525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V="1">
            <a:off x="-1984239" y="3304448"/>
            <a:ext cx="3799983" cy="7968286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图片 39">
            <a:extLst>
              <a:ext uri="{FF2B5EF4-FFF2-40B4-BE49-F238E27FC236}">
                <a16:creationId xmlns="" xmlns:a16="http://schemas.microsoft.com/office/drawing/2014/main" id="{F8F13E00-D14E-4868-BABD-A2743D1FE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3999" y="417836"/>
            <a:ext cx="6858000" cy="6858000"/>
          </a:xfrm>
          <a:custGeom>
            <a:avLst/>
            <a:gdLst>
              <a:gd name="connsiteX0" fmla="*/ 3273393 w 6858000"/>
              <a:gd name="connsiteY0" fmla="*/ 1674200 h 6858000"/>
              <a:gd name="connsiteX1" fmla="*/ 1043767 w 6858000"/>
              <a:gd name="connsiteY1" fmla="*/ 3455242 h 6858000"/>
              <a:gd name="connsiteX2" fmla="*/ 1020031 w 6858000"/>
              <a:gd name="connsiteY2" fmla="*/ 3607670 h 6858000"/>
              <a:gd name="connsiteX3" fmla="*/ 1002422 w 6858000"/>
              <a:gd name="connsiteY3" fmla="*/ 3608797 h 6858000"/>
              <a:gd name="connsiteX4" fmla="*/ 665019 w 6858000"/>
              <a:gd name="connsiteY4" fmla="*/ 3871816 h 6858000"/>
              <a:gd name="connsiteX5" fmla="*/ 1002422 w 6858000"/>
              <a:gd name="connsiteY5" fmla="*/ 4134835 h 6858000"/>
              <a:gd name="connsiteX6" fmla="*/ 1009661 w 6858000"/>
              <a:gd name="connsiteY6" fmla="*/ 4135299 h 6858000"/>
              <a:gd name="connsiteX7" fmla="*/ 1043767 w 6858000"/>
              <a:gd name="connsiteY7" fmla="*/ 4354322 h 6858000"/>
              <a:gd name="connsiteX8" fmla="*/ 3273393 w 6858000"/>
              <a:gd name="connsiteY8" fmla="*/ 6135364 h 6858000"/>
              <a:gd name="connsiteX9" fmla="*/ 5549257 w 6858000"/>
              <a:gd name="connsiteY9" fmla="*/ 3904782 h 6858000"/>
              <a:gd name="connsiteX10" fmla="*/ 3273393 w 6858000"/>
              <a:gd name="connsiteY10" fmla="*/ 1674200 h 6858000"/>
              <a:gd name="connsiteX11" fmla="*/ 0 w 6858000"/>
              <a:gd name="connsiteY11" fmla="*/ 0 h 6858000"/>
              <a:gd name="connsiteX12" fmla="*/ 6858000 w 6858000"/>
              <a:gd name="connsiteY12" fmla="*/ 0 h 6858000"/>
              <a:gd name="connsiteX13" fmla="*/ 6858000 w 6858000"/>
              <a:gd name="connsiteY13" fmla="*/ 6858000 h 6858000"/>
              <a:gd name="connsiteX14" fmla="*/ 0 w 6858000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58000" h="6858000">
                <a:moveTo>
                  <a:pt x="3273393" y="1674200"/>
                </a:moveTo>
                <a:cubicBezTo>
                  <a:pt x="2173584" y="1674200"/>
                  <a:pt x="1255983" y="2438804"/>
                  <a:pt x="1043767" y="3455242"/>
                </a:cubicBezTo>
                <a:lnTo>
                  <a:pt x="1020031" y="3607670"/>
                </a:lnTo>
                <a:lnTo>
                  <a:pt x="1002422" y="3608797"/>
                </a:lnTo>
                <a:cubicBezTo>
                  <a:pt x="809866" y="3633832"/>
                  <a:pt x="665019" y="3742076"/>
                  <a:pt x="665019" y="3871816"/>
                </a:cubicBezTo>
                <a:cubicBezTo>
                  <a:pt x="665019" y="4001556"/>
                  <a:pt x="809866" y="4109801"/>
                  <a:pt x="1002422" y="4134835"/>
                </a:cubicBezTo>
                <a:lnTo>
                  <a:pt x="1009661" y="4135299"/>
                </a:lnTo>
                <a:lnTo>
                  <a:pt x="1043767" y="4354322"/>
                </a:lnTo>
                <a:cubicBezTo>
                  <a:pt x="1255983" y="5370761"/>
                  <a:pt x="2173584" y="6135364"/>
                  <a:pt x="3273393" y="6135364"/>
                </a:cubicBezTo>
                <a:cubicBezTo>
                  <a:pt x="4530318" y="6135364"/>
                  <a:pt x="5549257" y="5136698"/>
                  <a:pt x="5549257" y="3904782"/>
                </a:cubicBezTo>
                <a:cubicBezTo>
                  <a:pt x="5549257" y="2672866"/>
                  <a:pt x="4530318" y="1674200"/>
                  <a:pt x="3273393" y="1674200"/>
                </a:cubicBezTo>
                <a:close/>
                <a:moveTo>
                  <a:pt x="0" y="0"/>
                </a:moveTo>
                <a:lnTo>
                  <a:pt x="6858000" y="0"/>
                </a:lnTo>
                <a:lnTo>
                  <a:pt x="6858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3B326630-0688-4763-AAB7-3D7E0C5C67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80" y="928255"/>
            <a:ext cx="3709291" cy="3629869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="" xmlns:a16="http://schemas.microsoft.com/office/drawing/2014/main" id="{8C7738E6-0CB6-45BA-A115-E3DEF443A0AD}"/>
              </a:ext>
            </a:extLst>
          </p:cNvPr>
          <p:cNvSpPr txBox="1"/>
          <p:nvPr/>
        </p:nvSpPr>
        <p:spPr>
          <a:xfrm>
            <a:off x="7261519" y="2979795"/>
            <a:ext cx="3208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>
                <a:solidFill>
                  <a:schemeClr val="accent3"/>
                </a:solidFill>
                <a:latin typeface="#9Slide02 Tieu de rat dai 01" panose="02000000000000000000" pitchFamily="2" charset="0"/>
                <a:ea typeface="#9Slide02 Tieu de rat dai 01" panose="02000000000000000000" pitchFamily="2" charset="0"/>
              </a:rPr>
              <a:t>LUYỆN TẬP</a:t>
            </a:r>
            <a:endParaRPr lang="zh-CN" altLang="en-US" sz="6000" b="1" dirty="0">
              <a:solidFill>
                <a:schemeClr val="accent3"/>
              </a:solidFill>
              <a:latin typeface="#9Slide02 Tieu de rat dai 01" panose="020000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="" xmlns:a16="http://schemas.microsoft.com/office/drawing/2014/main" id="{AD4BE89D-F59F-4B32-B97A-82B28928F82A}"/>
              </a:ext>
            </a:extLst>
          </p:cNvPr>
          <p:cNvSpPr txBox="1"/>
          <p:nvPr/>
        </p:nvSpPr>
        <p:spPr>
          <a:xfrm>
            <a:off x="1178554" y="2502741"/>
            <a:ext cx="3208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6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56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9948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>
            <a:extLst>
              <a:ext uri="{FF2B5EF4-FFF2-40B4-BE49-F238E27FC236}">
                <a16:creationId xmlns="" xmlns:a16="http://schemas.microsoft.com/office/drawing/2014/main" id="{6D6D47E7-2EB2-4B14-B69D-76CF8296879C}"/>
              </a:ext>
            </a:extLst>
          </p:cNvPr>
          <p:cNvSpPr/>
          <p:nvPr/>
        </p:nvSpPr>
        <p:spPr>
          <a:xfrm flipV="1">
            <a:off x="11892470" y="-17495"/>
            <a:ext cx="298861" cy="884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96"/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B71BEB94-47C2-471D-B9AC-57DDF448F15E}"/>
              </a:ext>
            </a:extLst>
          </p:cNvPr>
          <p:cNvSpPr txBox="1"/>
          <p:nvPr/>
        </p:nvSpPr>
        <p:spPr>
          <a:xfrm>
            <a:off x="326927" y="1020404"/>
            <a:ext cx="115655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1: Tính diện tích của mảnh đất có kích thước theo hình vẽ bên:</a:t>
            </a:r>
          </a:p>
        </p:txBody>
      </p:sp>
      <p:grpSp>
        <p:nvGrpSpPr>
          <p:cNvPr id="63" name="Group 5">
            <a:extLst>
              <a:ext uri="{FF2B5EF4-FFF2-40B4-BE49-F238E27FC236}">
                <a16:creationId xmlns="" xmlns:a16="http://schemas.microsoft.com/office/drawing/2014/main" id="{92136AF8-668E-4599-ABD4-3388C71BE7BC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829584"/>
            <a:ext cx="4191000" cy="4191000"/>
            <a:chOff x="624" y="1920"/>
            <a:chExt cx="1872" cy="1776"/>
          </a:xfrm>
        </p:grpSpPr>
        <p:sp>
          <p:nvSpPr>
            <p:cNvPr id="64" name="Line 6">
              <a:extLst>
                <a:ext uri="{FF2B5EF4-FFF2-40B4-BE49-F238E27FC236}">
                  <a16:creationId xmlns="" xmlns:a16="http://schemas.microsoft.com/office/drawing/2014/main" id="{F44EE175-7525-4BD9-B1FE-397E9CEC87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" y="1920"/>
              <a:ext cx="18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7">
              <a:extLst>
                <a:ext uri="{FF2B5EF4-FFF2-40B4-BE49-F238E27FC236}">
                  <a16:creationId xmlns="" xmlns:a16="http://schemas.microsoft.com/office/drawing/2014/main" id="{3FDF9783-EE03-44BD-BB9F-91BA16FD02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8">
              <a:extLst>
                <a:ext uri="{FF2B5EF4-FFF2-40B4-BE49-F238E27FC236}">
                  <a16:creationId xmlns="" xmlns:a16="http://schemas.microsoft.com/office/drawing/2014/main" id="{F52EAA45-25CA-4DBB-A7C4-D5D75B1CD3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9">
              <a:extLst>
                <a:ext uri="{FF2B5EF4-FFF2-40B4-BE49-F238E27FC236}">
                  <a16:creationId xmlns="" xmlns:a16="http://schemas.microsoft.com/office/drawing/2014/main" id="{16E86196-EB07-40FA-AC16-B10FB3F0D5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10">
              <a:extLst>
                <a:ext uri="{FF2B5EF4-FFF2-40B4-BE49-F238E27FC236}">
                  <a16:creationId xmlns="" xmlns:a16="http://schemas.microsoft.com/office/drawing/2014/main" id="{178B718F-FBD7-4CBF-9A86-A5CF8C9FE4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11">
              <a:extLst>
                <a:ext uri="{FF2B5EF4-FFF2-40B4-BE49-F238E27FC236}">
                  <a16:creationId xmlns="" xmlns:a16="http://schemas.microsoft.com/office/drawing/2014/main" id="{F534B243-1BD3-4310-82BA-70064C8360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12">
              <a:extLst>
                <a:ext uri="{FF2B5EF4-FFF2-40B4-BE49-F238E27FC236}">
                  <a16:creationId xmlns="" xmlns:a16="http://schemas.microsoft.com/office/drawing/2014/main" id="{7148636F-5B6D-48A1-8810-F3DCCAB9F5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696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13">
              <a:extLst>
                <a:ext uri="{FF2B5EF4-FFF2-40B4-BE49-F238E27FC236}">
                  <a16:creationId xmlns="" xmlns:a16="http://schemas.microsoft.com/office/drawing/2014/main" id="{81DCC9F6-AD1E-4381-B36D-8529CD4A0C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" name="Text Box 67">
            <a:extLst>
              <a:ext uri="{FF2B5EF4-FFF2-40B4-BE49-F238E27FC236}">
                <a16:creationId xmlns="" xmlns:a16="http://schemas.microsoft.com/office/drawing/2014/main" id="{24BE2730-3A54-47B9-B477-440FC8FF5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2004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75" name="Text Box 68">
            <a:extLst>
              <a:ext uri="{FF2B5EF4-FFF2-40B4-BE49-F238E27FC236}">
                <a16:creationId xmlns="" xmlns:a16="http://schemas.microsoft.com/office/drawing/2014/main" id="{CCD26E8C-C87C-4328-BC49-891BA4FE9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2860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76" name="Text Box 69">
            <a:extLst>
              <a:ext uri="{FF2B5EF4-FFF2-40B4-BE49-F238E27FC236}">
                <a16:creationId xmlns="" xmlns:a16="http://schemas.microsoft.com/office/drawing/2014/main" id="{896C03BB-81BF-4BDE-8A40-6D8EC1EFD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1242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77" name="Text Box 70">
            <a:extLst>
              <a:ext uri="{FF2B5EF4-FFF2-40B4-BE49-F238E27FC236}">
                <a16:creationId xmlns="" xmlns:a16="http://schemas.microsoft.com/office/drawing/2014/main" id="{33373895-FFAD-4FDE-B442-FCAC8AB42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3434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6,5m</a:t>
            </a:r>
          </a:p>
        </p:txBody>
      </p:sp>
      <p:sp>
        <p:nvSpPr>
          <p:cNvPr id="78" name="Text Box 71">
            <a:extLst>
              <a:ext uri="{FF2B5EF4-FFF2-40B4-BE49-F238E27FC236}">
                <a16:creationId xmlns="" xmlns:a16="http://schemas.microsoft.com/office/drawing/2014/main" id="{A26593EF-7E06-4286-B29D-FC686FF93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6020584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4,2m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C29F5447-C084-4D5C-90AD-FE204910CDDD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23" name="矩形 37">
              <a:extLst>
                <a:ext uri="{FF2B5EF4-FFF2-40B4-BE49-F238E27FC236}">
                  <a16:creationId xmlns="" xmlns:a16="http://schemas.microsoft.com/office/drawing/2014/main" id="{979408D9-976B-41F9-9F73-E34B763F3A3D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24" name="矩形 38">
              <a:extLst>
                <a:ext uri="{FF2B5EF4-FFF2-40B4-BE49-F238E27FC236}">
                  <a16:creationId xmlns="" xmlns:a16="http://schemas.microsoft.com/office/drawing/2014/main" id="{34D4FB5C-D05E-4142-9863-151C8019A6B5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25" name="矩形 46">
              <a:extLst>
                <a:ext uri="{FF2B5EF4-FFF2-40B4-BE49-F238E27FC236}">
                  <a16:creationId xmlns="" xmlns:a16="http://schemas.microsoft.com/office/drawing/2014/main" id="{7ABDD090-7C9C-4A4B-AB6D-A90A953D1CD0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26" name="图片 47">
              <a:extLst>
                <a:ext uri="{FF2B5EF4-FFF2-40B4-BE49-F238E27FC236}">
                  <a16:creationId xmlns="" xmlns:a16="http://schemas.microsoft.com/office/drawing/2014/main" id="{3BD5E9B3-8F42-4E44-A816-ACB02A3E45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431350AF-A9AA-4A2F-BFCE-957B85616A84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181039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矩形 72">
            <a:extLst>
              <a:ext uri="{FF2B5EF4-FFF2-40B4-BE49-F238E27FC236}">
                <a16:creationId xmlns="" xmlns:a16="http://schemas.microsoft.com/office/drawing/2014/main" id="{A62362BA-2692-4EBC-9992-6BDDBCB0EDAE}"/>
              </a:ext>
            </a:extLst>
          </p:cNvPr>
          <p:cNvSpPr/>
          <p:nvPr/>
        </p:nvSpPr>
        <p:spPr>
          <a:xfrm>
            <a:off x="10805895" y="6586355"/>
            <a:ext cx="1384100" cy="136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896"/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B71BEB94-47C2-471D-B9AC-57DDF448F15E}"/>
              </a:ext>
            </a:extLst>
          </p:cNvPr>
          <p:cNvSpPr txBox="1"/>
          <p:nvPr/>
        </p:nvSpPr>
        <p:spPr>
          <a:xfrm>
            <a:off x="313228" y="919823"/>
            <a:ext cx="115655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1: Tính diện tích của mảnh đất có kích thước theo hình vẽ bên:</a:t>
            </a:r>
          </a:p>
        </p:txBody>
      </p:sp>
      <p:grpSp>
        <p:nvGrpSpPr>
          <p:cNvPr id="21" name="Group 17">
            <a:extLst>
              <a:ext uri="{FF2B5EF4-FFF2-40B4-BE49-F238E27FC236}">
                <a16:creationId xmlns="" xmlns:a16="http://schemas.microsoft.com/office/drawing/2014/main" id="{F2202860-60A0-421D-AA7E-216DDA01A757}"/>
              </a:ext>
            </a:extLst>
          </p:cNvPr>
          <p:cNvGrpSpPr>
            <a:grpSpLocks/>
          </p:cNvGrpSpPr>
          <p:nvPr/>
        </p:nvGrpSpPr>
        <p:grpSpPr bwMode="auto">
          <a:xfrm>
            <a:off x="635041" y="2525108"/>
            <a:ext cx="3276600" cy="3429000"/>
            <a:chOff x="624" y="1920"/>
            <a:chExt cx="1872" cy="1776"/>
          </a:xfrm>
        </p:grpSpPr>
        <p:sp>
          <p:nvSpPr>
            <p:cNvPr id="22" name="Line 18">
              <a:extLst>
                <a:ext uri="{FF2B5EF4-FFF2-40B4-BE49-F238E27FC236}">
                  <a16:creationId xmlns="" xmlns:a16="http://schemas.microsoft.com/office/drawing/2014/main" id="{455D60B9-DD44-4F10-8982-CC85169C28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" y="1920"/>
              <a:ext cx="18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9">
              <a:extLst>
                <a:ext uri="{FF2B5EF4-FFF2-40B4-BE49-F238E27FC236}">
                  <a16:creationId xmlns="" xmlns:a16="http://schemas.microsoft.com/office/drawing/2014/main" id="{80F23EC6-1E65-4034-A143-10D5F321BE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0">
              <a:extLst>
                <a:ext uri="{FF2B5EF4-FFF2-40B4-BE49-F238E27FC236}">
                  <a16:creationId xmlns="" xmlns:a16="http://schemas.microsoft.com/office/drawing/2014/main" id="{92A4BFDD-65EE-4F75-AA96-1C8938F7C2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1">
              <a:extLst>
                <a:ext uri="{FF2B5EF4-FFF2-40B4-BE49-F238E27FC236}">
                  <a16:creationId xmlns="" xmlns:a16="http://schemas.microsoft.com/office/drawing/2014/main" id="{DDD7AF53-E8AE-4EAA-BDDF-1CA71BDFBA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2">
              <a:extLst>
                <a:ext uri="{FF2B5EF4-FFF2-40B4-BE49-F238E27FC236}">
                  <a16:creationId xmlns="" xmlns:a16="http://schemas.microsoft.com/office/drawing/2014/main" id="{0D067F04-E32A-4FDB-85E2-35CEC780A1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3">
              <a:extLst>
                <a:ext uri="{FF2B5EF4-FFF2-40B4-BE49-F238E27FC236}">
                  <a16:creationId xmlns="" xmlns:a16="http://schemas.microsoft.com/office/drawing/2014/main" id="{B04505F7-28CD-47E9-94DD-7517B8C8E2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24">
              <a:extLst>
                <a:ext uri="{FF2B5EF4-FFF2-40B4-BE49-F238E27FC236}">
                  <a16:creationId xmlns="" xmlns:a16="http://schemas.microsoft.com/office/drawing/2014/main" id="{8E93576D-8B38-444F-993D-BF9C72AF6C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696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5">
              <a:extLst>
                <a:ext uri="{FF2B5EF4-FFF2-40B4-BE49-F238E27FC236}">
                  <a16:creationId xmlns="" xmlns:a16="http://schemas.microsoft.com/office/drawing/2014/main" id="{70D0818B-95DE-44C7-B409-A34C6533B1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" name="Line 27">
            <a:extLst>
              <a:ext uri="{FF2B5EF4-FFF2-40B4-BE49-F238E27FC236}">
                <a16:creationId xmlns="" xmlns:a16="http://schemas.microsoft.com/office/drawing/2014/main" id="{C5F11115-E561-4362-9B24-AABB8E6FA989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8341" y="2499708"/>
            <a:ext cx="0" cy="1066800"/>
          </a:xfrm>
          <a:prstGeom prst="line">
            <a:avLst/>
          </a:prstGeom>
          <a:noFill/>
          <a:ln w="38100">
            <a:solidFill>
              <a:srgbClr val="E9091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31">
            <a:extLst>
              <a:ext uri="{FF2B5EF4-FFF2-40B4-BE49-F238E27FC236}">
                <a16:creationId xmlns="" xmlns:a16="http://schemas.microsoft.com/office/drawing/2014/main" id="{8A12199F-6412-4442-8569-CF7D69857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41" y="6030308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4,2m</a:t>
            </a:r>
          </a:p>
        </p:txBody>
      </p:sp>
      <p:sp>
        <p:nvSpPr>
          <p:cNvPr id="32" name="Text Box 35">
            <a:extLst>
              <a:ext uri="{FF2B5EF4-FFF2-40B4-BE49-F238E27FC236}">
                <a16:creationId xmlns="" xmlns:a16="http://schemas.microsoft.com/office/drawing/2014/main" id="{14DB189E-65EF-4E9A-99D0-5E10E2866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441" y="2829908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(2)</a:t>
            </a:r>
          </a:p>
        </p:txBody>
      </p:sp>
      <p:sp>
        <p:nvSpPr>
          <p:cNvPr id="33" name="Text Box 36">
            <a:extLst>
              <a:ext uri="{FF2B5EF4-FFF2-40B4-BE49-F238E27FC236}">
                <a16:creationId xmlns="" xmlns:a16="http://schemas.microsoft.com/office/drawing/2014/main" id="{7AE5F4DC-928A-4842-9ED1-1037BA4ED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3441" y="2829908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(3)</a:t>
            </a:r>
          </a:p>
        </p:txBody>
      </p:sp>
      <p:sp>
        <p:nvSpPr>
          <p:cNvPr id="34" name="Text Box 38">
            <a:extLst>
              <a:ext uri="{FF2B5EF4-FFF2-40B4-BE49-F238E27FC236}">
                <a16:creationId xmlns="" xmlns:a16="http://schemas.microsoft.com/office/drawing/2014/main" id="{1E3DBAC2-1048-4EE2-B52A-30FB168F6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6641" y="3896708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(1)</a:t>
            </a:r>
          </a:p>
        </p:txBody>
      </p:sp>
      <p:sp>
        <p:nvSpPr>
          <p:cNvPr id="36" name="Text Box 41">
            <a:extLst>
              <a:ext uri="{FF2B5EF4-FFF2-40B4-BE49-F238E27FC236}">
                <a16:creationId xmlns="" xmlns:a16="http://schemas.microsoft.com/office/drawing/2014/main" id="{5679E951-DD8B-49AF-87A9-5777B97E8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841" y="4658708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6,5m</a:t>
            </a:r>
          </a:p>
        </p:txBody>
      </p:sp>
      <p:sp>
        <p:nvSpPr>
          <p:cNvPr id="37" name="Text Box 42">
            <a:extLst>
              <a:ext uri="{FF2B5EF4-FFF2-40B4-BE49-F238E27FC236}">
                <a16:creationId xmlns="" xmlns:a16="http://schemas.microsoft.com/office/drawing/2014/main" id="{2F281FBD-9650-4855-A064-DFF833D58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41" y="3591908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38" name="Text Box 43">
            <a:extLst>
              <a:ext uri="{FF2B5EF4-FFF2-40B4-BE49-F238E27FC236}">
                <a16:creationId xmlns="" xmlns:a16="http://schemas.microsoft.com/office/drawing/2014/main" id="{F9383F5E-AB34-4F6F-A3B0-FBC8CB5C0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5441" y="2829908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</a:t>
            </a:r>
            <a:r>
              <a:rPr lang="en-US" sz="2400" b="1"/>
              <a:t>m</a:t>
            </a:r>
          </a:p>
        </p:txBody>
      </p:sp>
      <p:sp>
        <p:nvSpPr>
          <p:cNvPr id="39" name="Text Box 44">
            <a:extLst>
              <a:ext uri="{FF2B5EF4-FFF2-40B4-BE49-F238E27FC236}">
                <a16:creationId xmlns="" xmlns:a16="http://schemas.microsoft.com/office/drawing/2014/main" id="{33EE3EFE-8744-4634-A8F3-66E28588A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41" y="3515708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40" name="Line 45">
            <a:extLst>
              <a:ext uri="{FF2B5EF4-FFF2-40B4-BE49-F238E27FC236}">
                <a16:creationId xmlns="" xmlns:a16="http://schemas.microsoft.com/office/drawing/2014/main" id="{79A2BBC5-F26E-4CAF-95F2-057C60878FE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5641" y="2525108"/>
            <a:ext cx="0" cy="1066800"/>
          </a:xfrm>
          <a:prstGeom prst="line">
            <a:avLst/>
          </a:prstGeom>
          <a:noFill/>
          <a:ln w="38100">
            <a:solidFill>
              <a:srgbClr val="E9091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" name="Group 46">
            <a:extLst>
              <a:ext uri="{FF2B5EF4-FFF2-40B4-BE49-F238E27FC236}">
                <a16:creationId xmlns="" xmlns:a16="http://schemas.microsoft.com/office/drawing/2014/main" id="{8E9F8747-912B-4DCF-9043-456BBDA1965F}"/>
              </a:ext>
            </a:extLst>
          </p:cNvPr>
          <p:cNvGrpSpPr>
            <a:grpSpLocks/>
          </p:cNvGrpSpPr>
          <p:nvPr/>
        </p:nvGrpSpPr>
        <p:grpSpPr bwMode="auto">
          <a:xfrm>
            <a:off x="7632659" y="2411965"/>
            <a:ext cx="3276600" cy="3429000"/>
            <a:chOff x="624" y="1920"/>
            <a:chExt cx="1872" cy="1776"/>
          </a:xfrm>
        </p:grpSpPr>
        <p:sp>
          <p:nvSpPr>
            <p:cNvPr id="42" name="Line 47">
              <a:extLst>
                <a:ext uri="{FF2B5EF4-FFF2-40B4-BE49-F238E27FC236}">
                  <a16:creationId xmlns="" xmlns:a16="http://schemas.microsoft.com/office/drawing/2014/main" id="{2F533D7B-DD6F-4D26-AFE0-74E12DB800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" y="1920"/>
              <a:ext cx="18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48">
              <a:extLst>
                <a:ext uri="{FF2B5EF4-FFF2-40B4-BE49-F238E27FC236}">
                  <a16:creationId xmlns="" xmlns:a16="http://schemas.microsoft.com/office/drawing/2014/main" id="{6ABEBBB5-45CB-4BD1-AC15-DDB0D48A61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49">
              <a:extLst>
                <a:ext uri="{FF2B5EF4-FFF2-40B4-BE49-F238E27FC236}">
                  <a16:creationId xmlns="" xmlns:a16="http://schemas.microsoft.com/office/drawing/2014/main" id="{474E4FC0-7248-4C6F-B9EE-1BE6B2F491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50">
              <a:extLst>
                <a:ext uri="{FF2B5EF4-FFF2-40B4-BE49-F238E27FC236}">
                  <a16:creationId xmlns="" xmlns:a16="http://schemas.microsoft.com/office/drawing/2014/main" id="{24B7538D-B56C-497C-8777-F1ABEE144E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51">
              <a:extLst>
                <a:ext uri="{FF2B5EF4-FFF2-40B4-BE49-F238E27FC236}">
                  <a16:creationId xmlns="" xmlns:a16="http://schemas.microsoft.com/office/drawing/2014/main" id="{4BA3FD9A-A761-40D4-942C-6D8C4E72ED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52">
              <a:extLst>
                <a:ext uri="{FF2B5EF4-FFF2-40B4-BE49-F238E27FC236}">
                  <a16:creationId xmlns="" xmlns:a16="http://schemas.microsoft.com/office/drawing/2014/main" id="{B6946BFE-4928-4098-8FC2-23305BF242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53">
              <a:extLst>
                <a:ext uri="{FF2B5EF4-FFF2-40B4-BE49-F238E27FC236}">
                  <a16:creationId xmlns="" xmlns:a16="http://schemas.microsoft.com/office/drawing/2014/main" id="{8812D68D-3E03-43EC-A2FB-9DEC913BFA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696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54">
              <a:extLst>
                <a:ext uri="{FF2B5EF4-FFF2-40B4-BE49-F238E27FC236}">
                  <a16:creationId xmlns="" xmlns:a16="http://schemas.microsoft.com/office/drawing/2014/main" id="{F4B88041-0C7F-420A-9511-91CF0378AE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" name="Text Box 55">
            <a:extLst>
              <a:ext uri="{FF2B5EF4-FFF2-40B4-BE49-F238E27FC236}">
                <a16:creationId xmlns="" xmlns:a16="http://schemas.microsoft.com/office/drawing/2014/main" id="{8FF9AB56-7E8C-4627-8098-61FAA81E9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5659" y="5840965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4,2m</a:t>
            </a:r>
          </a:p>
        </p:txBody>
      </p:sp>
      <p:sp>
        <p:nvSpPr>
          <p:cNvPr id="54" name="Text Box 56">
            <a:extLst>
              <a:ext uri="{FF2B5EF4-FFF2-40B4-BE49-F238E27FC236}">
                <a16:creationId xmlns="" xmlns:a16="http://schemas.microsoft.com/office/drawing/2014/main" id="{1674704D-BD12-4466-AF9A-FD48753BC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2459" y="4545565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6,5m</a:t>
            </a:r>
          </a:p>
        </p:txBody>
      </p:sp>
      <p:sp>
        <p:nvSpPr>
          <p:cNvPr id="55" name="Text Box 57">
            <a:extLst>
              <a:ext uri="{FF2B5EF4-FFF2-40B4-BE49-F238E27FC236}">
                <a16:creationId xmlns="" xmlns:a16="http://schemas.microsoft.com/office/drawing/2014/main" id="{A3DB379A-D178-46BA-98CB-3561ED993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9959" y="3377165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56" name="Text Box 58">
            <a:extLst>
              <a:ext uri="{FF2B5EF4-FFF2-40B4-BE49-F238E27FC236}">
                <a16:creationId xmlns="" xmlns:a16="http://schemas.microsoft.com/office/drawing/2014/main" id="{B9CA2440-8B05-49C7-B4D8-CE4DA3D5C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5759" y="2640565"/>
            <a:ext cx="1206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/>
              <a:t>3,5</a:t>
            </a:r>
            <a:r>
              <a:rPr lang="en-US" sz="2800" b="1"/>
              <a:t>m</a:t>
            </a:r>
          </a:p>
        </p:txBody>
      </p:sp>
      <p:sp>
        <p:nvSpPr>
          <p:cNvPr id="58" name="Line 60">
            <a:extLst>
              <a:ext uri="{FF2B5EF4-FFF2-40B4-BE49-F238E27FC236}">
                <a16:creationId xmlns="" xmlns:a16="http://schemas.microsoft.com/office/drawing/2014/main" id="{CD4A8DE5-9E0E-4729-88E3-9C8256D2E3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94256" y="1418621"/>
            <a:ext cx="0" cy="5334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61">
            <a:extLst>
              <a:ext uri="{FF2B5EF4-FFF2-40B4-BE49-F238E27FC236}">
                <a16:creationId xmlns="" xmlns:a16="http://schemas.microsoft.com/office/drawing/2014/main" id="{A39801B9-B3AA-4B7A-B24C-C66280F106F2}"/>
              </a:ext>
            </a:extLst>
          </p:cNvPr>
          <p:cNvSpPr>
            <a:spLocks noChangeShapeType="1"/>
          </p:cNvSpPr>
          <p:nvPr/>
        </p:nvSpPr>
        <p:spPr bwMode="auto">
          <a:xfrm>
            <a:off x="8661359" y="3427965"/>
            <a:ext cx="1295400" cy="0"/>
          </a:xfrm>
          <a:prstGeom prst="line">
            <a:avLst/>
          </a:prstGeom>
          <a:noFill/>
          <a:ln w="38100">
            <a:solidFill>
              <a:srgbClr val="E9091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Text Box 62">
            <a:extLst>
              <a:ext uri="{FF2B5EF4-FFF2-40B4-BE49-F238E27FC236}">
                <a16:creationId xmlns="" xmlns:a16="http://schemas.microsoft.com/office/drawing/2014/main" id="{F96F21D9-353D-4DFB-8BE1-E7DDBA3C3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8059" y="2640565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(1)</a:t>
            </a:r>
          </a:p>
        </p:txBody>
      </p:sp>
      <p:sp>
        <p:nvSpPr>
          <p:cNvPr id="61" name="Text Box 67">
            <a:extLst>
              <a:ext uri="{FF2B5EF4-FFF2-40B4-BE49-F238E27FC236}">
                <a16:creationId xmlns="" xmlns:a16="http://schemas.microsoft.com/office/drawing/2014/main" id="{33F1C981-6446-44D3-B42A-880FD8210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1859" y="4240765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(2)</a:t>
            </a:r>
          </a:p>
        </p:txBody>
      </p:sp>
      <p:sp>
        <p:nvSpPr>
          <p:cNvPr id="72" name="Text Box 68">
            <a:extLst>
              <a:ext uri="{FF2B5EF4-FFF2-40B4-BE49-F238E27FC236}">
                <a16:creationId xmlns="" xmlns:a16="http://schemas.microsoft.com/office/drawing/2014/main" id="{B35FB4F2-51CF-4DB5-B84A-E5CC03E19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6759" y="3364465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F092AD6B-9DD2-40F5-8C73-C55224B46841}"/>
              </a:ext>
            </a:extLst>
          </p:cNvPr>
          <p:cNvSpPr/>
          <p:nvPr/>
        </p:nvSpPr>
        <p:spPr>
          <a:xfrm>
            <a:off x="5953861" y="1457981"/>
            <a:ext cx="1678798" cy="656966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2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="" xmlns:a16="http://schemas.microsoft.com/office/drawing/2014/main" id="{1B565482-4302-435C-99E7-DFBA1E70BD0D}"/>
              </a:ext>
            </a:extLst>
          </p:cNvPr>
          <p:cNvSpPr/>
          <p:nvPr/>
        </p:nvSpPr>
        <p:spPr>
          <a:xfrm>
            <a:off x="182618" y="1443043"/>
            <a:ext cx="1678798" cy="656966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1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F6746F12-1EC1-4F11-8099-871AD9B49548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57" name="矩形 37">
              <a:extLst>
                <a:ext uri="{FF2B5EF4-FFF2-40B4-BE49-F238E27FC236}">
                  <a16:creationId xmlns="" xmlns:a16="http://schemas.microsoft.com/office/drawing/2014/main" id="{8C3AFD2F-D3E9-4FE6-BB41-96F38DFD4A48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66" name="矩形 38">
              <a:extLst>
                <a:ext uri="{FF2B5EF4-FFF2-40B4-BE49-F238E27FC236}">
                  <a16:creationId xmlns="" xmlns:a16="http://schemas.microsoft.com/office/drawing/2014/main" id="{8E18F8A0-1979-4CCB-9262-A6F7E8A14788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67" name="矩形 46">
              <a:extLst>
                <a:ext uri="{FF2B5EF4-FFF2-40B4-BE49-F238E27FC236}">
                  <a16:creationId xmlns="" xmlns:a16="http://schemas.microsoft.com/office/drawing/2014/main" id="{D5653DF7-8D1B-4CAF-AF0B-BE6DD8363C3B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68" name="图片 47">
              <a:extLst>
                <a:ext uri="{FF2B5EF4-FFF2-40B4-BE49-F238E27FC236}">
                  <a16:creationId xmlns="" xmlns:a16="http://schemas.microsoft.com/office/drawing/2014/main" id="{18C5827D-8B90-4CEF-BDF6-15B5E3C273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20EBE6B3-AA39-441D-A1D8-70A78258CA3A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416116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  <p:bldP spid="33" grpId="0"/>
      <p:bldP spid="34" grpId="0"/>
      <p:bldP spid="36" grpId="0"/>
      <p:bldP spid="37" grpId="0"/>
      <p:bldP spid="38" grpId="0"/>
      <p:bldP spid="39" grpId="0"/>
      <p:bldP spid="40" grpId="0" animBg="1"/>
      <p:bldP spid="51" grpId="0"/>
      <p:bldP spid="54" grpId="0"/>
      <p:bldP spid="55" grpId="0"/>
      <p:bldP spid="56" grpId="0"/>
      <p:bldP spid="59" grpId="0" animBg="1"/>
      <p:bldP spid="60" grpId="0"/>
      <p:bldP spid="61" grpId="0"/>
      <p:bldP spid="72" grpId="0"/>
      <p:bldP spid="2" grpId="0" animBg="1"/>
      <p:bldP spid="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17">
            <a:extLst>
              <a:ext uri="{FF2B5EF4-FFF2-40B4-BE49-F238E27FC236}">
                <a16:creationId xmlns="" xmlns:a16="http://schemas.microsoft.com/office/drawing/2014/main" id="{F2202860-60A0-421D-AA7E-216DDA01A757}"/>
              </a:ext>
            </a:extLst>
          </p:cNvPr>
          <p:cNvGrpSpPr>
            <a:grpSpLocks/>
          </p:cNvGrpSpPr>
          <p:nvPr/>
        </p:nvGrpSpPr>
        <p:grpSpPr bwMode="auto">
          <a:xfrm>
            <a:off x="635041" y="2525108"/>
            <a:ext cx="3276600" cy="3429000"/>
            <a:chOff x="624" y="1920"/>
            <a:chExt cx="1872" cy="1776"/>
          </a:xfrm>
        </p:grpSpPr>
        <p:sp>
          <p:nvSpPr>
            <p:cNvPr id="22" name="Line 18">
              <a:extLst>
                <a:ext uri="{FF2B5EF4-FFF2-40B4-BE49-F238E27FC236}">
                  <a16:creationId xmlns="" xmlns:a16="http://schemas.microsoft.com/office/drawing/2014/main" id="{455D60B9-DD44-4F10-8982-CC85169C28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" y="1920"/>
              <a:ext cx="18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9">
              <a:extLst>
                <a:ext uri="{FF2B5EF4-FFF2-40B4-BE49-F238E27FC236}">
                  <a16:creationId xmlns="" xmlns:a16="http://schemas.microsoft.com/office/drawing/2014/main" id="{80F23EC6-1E65-4034-A143-10D5F321BE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0">
              <a:extLst>
                <a:ext uri="{FF2B5EF4-FFF2-40B4-BE49-F238E27FC236}">
                  <a16:creationId xmlns="" xmlns:a16="http://schemas.microsoft.com/office/drawing/2014/main" id="{92A4BFDD-65EE-4F75-AA96-1C8938F7C2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1">
              <a:extLst>
                <a:ext uri="{FF2B5EF4-FFF2-40B4-BE49-F238E27FC236}">
                  <a16:creationId xmlns="" xmlns:a16="http://schemas.microsoft.com/office/drawing/2014/main" id="{DDD7AF53-E8AE-4EAA-BDDF-1CA71BDFBA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2">
              <a:extLst>
                <a:ext uri="{FF2B5EF4-FFF2-40B4-BE49-F238E27FC236}">
                  <a16:creationId xmlns="" xmlns:a16="http://schemas.microsoft.com/office/drawing/2014/main" id="{0D067F04-E32A-4FDB-85E2-35CEC780A1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3">
              <a:extLst>
                <a:ext uri="{FF2B5EF4-FFF2-40B4-BE49-F238E27FC236}">
                  <a16:creationId xmlns="" xmlns:a16="http://schemas.microsoft.com/office/drawing/2014/main" id="{B04505F7-28CD-47E9-94DD-7517B8C8E2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24">
              <a:extLst>
                <a:ext uri="{FF2B5EF4-FFF2-40B4-BE49-F238E27FC236}">
                  <a16:creationId xmlns="" xmlns:a16="http://schemas.microsoft.com/office/drawing/2014/main" id="{8E93576D-8B38-444F-993D-BF9C72AF6C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696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5">
              <a:extLst>
                <a:ext uri="{FF2B5EF4-FFF2-40B4-BE49-F238E27FC236}">
                  <a16:creationId xmlns="" xmlns:a16="http://schemas.microsoft.com/office/drawing/2014/main" id="{70D0818B-95DE-44C7-B409-A34C6533B1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" name="Line 27">
            <a:extLst>
              <a:ext uri="{FF2B5EF4-FFF2-40B4-BE49-F238E27FC236}">
                <a16:creationId xmlns="" xmlns:a16="http://schemas.microsoft.com/office/drawing/2014/main" id="{C5F11115-E561-4362-9B24-AABB8E6FA989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8341" y="2499708"/>
            <a:ext cx="0" cy="1066800"/>
          </a:xfrm>
          <a:prstGeom prst="line">
            <a:avLst/>
          </a:prstGeom>
          <a:noFill/>
          <a:ln w="38100">
            <a:solidFill>
              <a:srgbClr val="E9091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31">
            <a:extLst>
              <a:ext uri="{FF2B5EF4-FFF2-40B4-BE49-F238E27FC236}">
                <a16:creationId xmlns="" xmlns:a16="http://schemas.microsoft.com/office/drawing/2014/main" id="{8A12199F-6412-4442-8569-CF7D69857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41" y="6030308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4,2m</a:t>
            </a:r>
          </a:p>
        </p:txBody>
      </p:sp>
      <p:sp>
        <p:nvSpPr>
          <p:cNvPr id="32" name="Text Box 35">
            <a:extLst>
              <a:ext uri="{FF2B5EF4-FFF2-40B4-BE49-F238E27FC236}">
                <a16:creationId xmlns="" xmlns:a16="http://schemas.microsoft.com/office/drawing/2014/main" id="{14DB189E-65EF-4E9A-99D0-5E10E2866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441" y="2829908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(2)</a:t>
            </a:r>
          </a:p>
        </p:txBody>
      </p:sp>
      <p:sp>
        <p:nvSpPr>
          <p:cNvPr id="33" name="Text Box 36">
            <a:extLst>
              <a:ext uri="{FF2B5EF4-FFF2-40B4-BE49-F238E27FC236}">
                <a16:creationId xmlns="" xmlns:a16="http://schemas.microsoft.com/office/drawing/2014/main" id="{7AE5F4DC-928A-4842-9ED1-1037BA4ED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3441" y="2829908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(3)</a:t>
            </a:r>
          </a:p>
        </p:txBody>
      </p:sp>
      <p:sp>
        <p:nvSpPr>
          <p:cNvPr id="34" name="Text Box 38">
            <a:extLst>
              <a:ext uri="{FF2B5EF4-FFF2-40B4-BE49-F238E27FC236}">
                <a16:creationId xmlns="" xmlns:a16="http://schemas.microsoft.com/office/drawing/2014/main" id="{1E3DBAC2-1048-4EE2-B52A-30FB168F6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6641" y="3896708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(1)</a:t>
            </a:r>
          </a:p>
        </p:txBody>
      </p:sp>
      <p:sp>
        <p:nvSpPr>
          <p:cNvPr id="36" name="Text Box 41">
            <a:extLst>
              <a:ext uri="{FF2B5EF4-FFF2-40B4-BE49-F238E27FC236}">
                <a16:creationId xmlns="" xmlns:a16="http://schemas.microsoft.com/office/drawing/2014/main" id="{5679E951-DD8B-49AF-87A9-5777B97E8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841" y="4658708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6,5m</a:t>
            </a:r>
          </a:p>
        </p:txBody>
      </p:sp>
      <p:sp>
        <p:nvSpPr>
          <p:cNvPr id="37" name="Text Box 42">
            <a:extLst>
              <a:ext uri="{FF2B5EF4-FFF2-40B4-BE49-F238E27FC236}">
                <a16:creationId xmlns="" xmlns:a16="http://schemas.microsoft.com/office/drawing/2014/main" id="{2F281FBD-9650-4855-A064-DFF833D58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41" y="3591908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38" name="Text Box 43">
            <a:extLst>
              <a:ext uri="{FF2B5EF4-FFF2-40B4-BE49-F238E27FC236}">
                <a16:creationId xmlns="" xmlns:a16="http://schemas.microsoft.com/office/drawing/2014/main" id="{F9383F5E-AB34-4F6F-A3B0-FBC8CB5C0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5441" y="2829908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</a:t>
            </a:r>
            <a:r>
              <a:rPr lang="en-US" sz="2400" b="1"/>
              <a:t>m</a:t>
            </a:r>
          </a:p>
        </p:txBody>
      </p:sp>
      <p:sp>
        <p:nvSpPr>
          <p:cNvPr id="39" name="Text Box 44">
            <a:extLst>
              <a:ext uri="{FF2B5EF4-FFF2-40B4-BE49-F238E27FC236}">
                <a16:creationId xmlns="" xmlns:a16="http://schemas.microsoft.com/office/drawing/2014/main" id="{33EE3EFE-8744-4634-A8F3-66E28588A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41" y="3515708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40" name="Line 45">
            <a:extLst>
              <a:ext uri="{FF2B5EF4-FFF2-40B4-BE49-F238E27FC236}">
                <a16:creationId xmlns="" xmlns:a16="http://schemas.microsoft.com/office/drawing/2014/main" id="{79A2BBC5-F26E-4CAF-95F2-057C60878FE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5641" y="2525108"/>
            <a:ext cx="0" cy="1066800"/>
          </a:xfrm>
          <a:prstGeom prst="line">
            <a:avLst/>
          </a:prstGeom>
          <a:noFill/>
          <a:ln w="38100">
            <a:solidFill>
              <a:srgbClr val="E9091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60">
            <a:extLst>
              <a:ext uri="{FF2B5EF4-FFF2-40B4-BE49-F238E27FC236}">
                <a16:creationId xmlns="" xmlns:a16="http://schemas.microsoft.com/office/drawing/2014/main" id="{CD4A8DE5-9E0E-4729-88E3-9C8256D2E3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7377" y="1041549"/>
            <a:ext cx="0" cy="5334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Text Box 22">
            <a:extLst>
              <a:ext uri="{FF2B5EF4-FFF2-40B4-BE49-F238E27FC236}">
                <a16:creationId xmlns="" xmlns:a16="http://schemas.microsoft.com/office/drawing/2014/main" id="{EF29320B-3F0F-4FE9-AFB0-8568754E9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2240" y="923890"/>
            <a:ext cx="198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u="sng">
                <a:solidFill>
                  <a:srgbClr val="E90919"/>
                </a:solidFill>
              </a:rPr>
              <a:t>Bài giải</a:t>
            </a:r>
          </a:p>
        </p:txBody>
      </p:sp>
      <p:sp>
        <p:nvSpPr>
          <p:cNvPr id="64" name="Text Box 23">
            <a:extLst>
              <a:ext uri="{FF2B5EF4-FFF2-40B4-BE49-F238E27FC236}">
                <a16:creationId xmlns="" xmlns:a16="http://schemas.microsoft.com/office/drawing/2014/main" id="{B64DAA10-47A9-4DE0-9FA1-FF2FA8C83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40" y="153349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Chiều dài hình chữ nhật (1) là:</a:t>
            </a:r>
          </a:p>
        </p:txBody>
      </p:sp>
      <p:sp>
        <p:nvSpPr>
          <p:cNvPr id="65" name="Text Box 24">
            <a:extLst>
              <a:ext uri="{FF2B5EF4-FFF2-40B4-BE49-F238E27FC236}">
                <a16:creationId xmlns="" xmlns:a16="http://schemas.microsoft.com/office/drawing/2014/main" id="{7C7D985E-A8A4-4294-9E46-DEEB21075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0840" y="6003890"/>
            <a:ext cx="312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>
                <a:solidFill>
                  <a:srgbClr val="320C9C"/>
                </a:solidFill>
              </a:rPr>
              <a:t>Đáp số</a:t>
            </a:r>
            <a:r>
              <a:rPr lang="en-US" sz="2800" b="1">
                <a:solidFill>
                  <a:srgbClr val="320C9C"/>
                </a:solidFill>
              </a:rPr>
              <a:t>: 66,5 (m</a:t>
            </a:r>
            <a:r>
              <a:rPr lang="en-US" sz="2800" b="1" baseline="30000">
                <a:solidFill>
                  <a:srgbClr val="320C9C"/>
                </a:solidFill>
              </a:rPr>
              <a:t>2</a:t>
            </a:r>
            <a:r>
              <a:rPr lang="en-US" sz="2800" b="1">
                <a:solidFill>
                  <a:srgbClr val="320C9C"/>
                </a:solidFill>
              </a:rPr>
              <a:t>)</a:t>
            </a:r>
            <a:endParaRPr lang="en-US" sz="2800" b="1" baseline="30000">
              <a:solidFill>
                <a:srgbClr val="320C9C"/>
              </a:solidFill>
            </a:endParaRPr>
          </a:p>
        </p:txBody>
      </p:sp>
      <p:sp>
        <p:nvSpPr>
          <p:cNvPr id="66" name="Text Box 25">
            <a:extLst>
              <a:ext uri="{FF2B5EF4-FFF2-40B4-BE49-F238E27FC236}">
                <a16:creationId xmlns="" xmlns:a16="http://schemas.microsoft.com/office/drawing/2014/main" id="{B8CADD33-98AD-4227-BBA6-E6A73BFE4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1640" y="5419690"/>
            <a:ext cx="396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42 + 24,5 = 66,5 (m</a:t>
            </a:r>
            <a:r>
              <a:rPr lang="en-US" sz="2800" b="1" baseline="30000">
                <a:solidFill>
                  <a:srgbClr val="320C9C"/>
                </a:solidFill>
              </a:rPr>
              <a:t>2</a:t>
            </a:r>
            <a:r>
              <a:rPr lang="en-US" sz="2800" b="1">
                <a:solidFill>
                  <a:srgbClr val="320C9C"/>
                </a:solidFill>
              </a:rPr>
              <a:t>)</a:t>
            </a:r>
          </a:p>
        </p:txBody>
      </p:sp>
      <p:sp>
        <p:nvSpPr>
          <p:cNvPr id="67" name="Text Box 26">
            <a:extLst>
              <a:ext uri="{FF2B5EF4-FFF2-40B4-BE49-F238E27FC236}">
                <a16:creationId xmlns="" xmlns:a16="http://schemas.microsoft.com/office/drawing/2014/main" id="{4C83E27C-A045-421B-88F5-32C3D0C25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40" y="488629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Diện tích mảnh đất là:</a:t>
            </a:r>
          </a:p>
        </p:txBody>
      </p:sp>
      <p:sp>
        <p:nvSpPr>
          <p:cNvPr id="68" name="Text Box 27">
            <a:extLst>
              <a:ext uri="{FF2B5EF4-FFF2-40B4-BE49-F238E27FC236}">
                <a16:creationId xmlns="" xmlns:a16="http://schemas.microsoft.com/office/drawing/2014/main" id="{08B0515B-240D-40DB-85BD-872D48942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1640" y="4352890"/>
            <a:ext cx="426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3,5 x 3,5 x 2  = 24,5 (m</a:t>
            </a:r>
            <a:r>
              <a:rPr lang="en-US" sz="2800" b="1" baseline="30000">
                <a:solidFill>
                  <a:srgbClr val="320C9C"/>
                </a:solidFill>
              </a:rPr>
              <a:t>2</a:t>
            </a:r>
            <a:r>
              <a:rPr lang="en-US" sz="2800" b="1">
                <a:solidFill>
                  <a:srgbClr val="320C9C"/>
                </a:solidFill>
              </a:rPr>
              <a:t>)</a:t>
            </a:r>
          </a:p>
        </p:txBody>
      </p:sp>
      <p:sp>
        <p:nvSpPr>
          <p:cNvPr id="69" name="Text Box 28">
            <a:extLst>
              <a:ext uri="{FF2B5EF4-FFF2-40B4-BE49-F238E27FC236}">
                <a16:creationId xmlns="" xmlns:a16="http://schemas.microsoft.com/office/drawing/2014/main" id="{4F8449DB-9FB9-4CFF-9227-F07A5B505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39" y="3514690"/>
            <a:ext cx="55549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Diện tích của hai hình vuông (2) và (3) là: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="" xmlns:a16="http://schemas.microsoft.com/office/drawing/2014/main" id="{64A055DE-2687-4665-AD23-E5510C102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440" y="298129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10 x 4,2 = 42 (m</a:t>
            </a:r>
            <a:r>
              <a:rPr lang="en-US" sz="2800" b="1" baseline="30000">
                <a:solidFill>
                  <a:srgbClr val="320C9C"/>
                </a:solidFill>
              </a:rPr>
              <a:t>2</a:t>
            </a:r>
            <a:r>
              <a:rPr lang="en-US" sz="2800" b="1">
                <a:solidFill>
                  <a:srgbClr val="320C9C"/>
                </a:solidFill>
              </a:rPr>
              <a:t>)</a:t>
            </a:r>
          </a:p>
        </p:txBody>
      </p:sp>
      <p:sp>
        <p:nvSpPr>
          <p:cNvPr id="71" name="Text Box 30">
            <a:extLst>
              <a:ext uri="{FF2B5EF4-FFF2-40B4-BE49-F238E27FC236}">
                <a16:creationId xmlns="" xmlns:a16="http://schemas.microsoft.com/office/drawing/2014/main" id="{F1C8AE4A-1699-4680-91EF-083BEA305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40" y="252409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Diện tích hình chữ nhật (1) là:</a:t>
            </a:r>
          </a:p>
        </p:txBody>
      </p:sp>
      <p:sp>
        <p:nvSpPr>
          <p:cNvPr id="74" name="Text Box 31">
            <a:extLst>
              <a:ext uri="{FF2B5EF4-FFF2-40B4-BE49-F238E27FC236}">
                <a16:creationId xmlns="" xmlns:a16="http://schemas.microsoft.com/office/drawing/2014/main" id="{D176041E-F0B8-4168-B974-C141456CB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440" y="2066890"/>
            <a:ext cx="411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3,5 + 6,5 = 10 (m)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D16A73DC-8D91-4FAD-9AB8-3C74022F0D63}"/>
              </a:ext>
            </a:extLst>
          </p:cNvPr>
          <p:cNvSpPr/>
          <p:nvPr/>
        </p:nvSpPr>
        <p:spPr>
          <a:xfrm>
            <a:off x="182618" y="1443043"/>
            <a:ext cx="1678798" cy="656966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1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867F2C13-BA25-4F42-9996-917D75EB123B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47" name="矩形 37">
              <a:extLst>
                <a:ext uri="{FF2B5EF4-FFF2-40B4-BE49-F238E27FC236}">
                  <a16:creationId xmlns="" xmlns:a16="http://schemas.microsoft.com/office/drawing/2014/main" id="{9C394658-2E86-46A6-9ADF-011E49FE2466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48" name="矩形 38">
              <a:extLst>
                <a:ext uri="{FF2B5EF4-FFF2-40B4-BE49-F238E27FC236}">
                  <a16:creationId xmlns="" xmlns:a16="http://schemas.microsoft.com/office/drawing/2014/main" id="{B74E465D-E730-48E0-B656-D09E503679F2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49" name="矩形 46">
              <a:extLst>
                <a:ext uri="{FF2B5EF4-FFF2-40B4-BE49-F238E27FC236}">
                  <a16:creationId xmlns="" xmlns:a16="http://schemas.microsoft.com/office/drawing/2014/main" id="{035BDF30-62FD-4BC0-8B1E-71F64E7EF1A2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50" name="图片 47">
              <a:extLst>
                <a:ext uri="{FF2B5EF4-FFF2-40B4-BE49-F238E27FC236}">
                  <a16:creationId xmlns="" xmlns:a16="http://schemas.microsoft.com/office/drawing/2014/main" id="{B3910D34-5702-471C-A5B4-F4C7CC6A38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E47B316B-9A30-4960-A626-83B7AD1C85E0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230475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  <p:bldP spid="33" grpId="0"/>
      <p:bldP spid="34" grpId="0"/>
      <p:bldP spid="36" grpId="0"/>
      <p:bldP spid="37" grpId="0"/>
      <p:bldP spid="38" grpId="0"/>
      <p:bldP spid="39" grpId="0"/>
      <p:bldP spid="40" grpId="0" animBg="1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Line 60">
            <a:extLst>
              <a:ext uri="{FF2B5EF4-FFF2-40B4-BE49-F238E27FC236}">
                <a16:creationId xmlns="" xmlns:a16="http://schemas.microsoft.com/office/drawing/2014/main" id="{CD4A8DE5-9E0E-4729-88E3-9C8256D2E3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94256" y="1418621"/>
            <a:ext cx="0" cy="5334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Text Box 22">
            <a:extLst>
              <a:ext uri="{FF2B5EF4-FFF2-40B4-BE49-F238E27FC236}">
                <a16:creationId xmlns="" xmlns:a16="http://schemas.microsoft.com/office/drawing/2014/main" id="{EF29320B-3F0F-4FE9-AFB0-8568754E9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2240" y="905038"/>
            <a:ext cx="198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u="sng">
                <a:solidFill>
                  <a:srgbClr val="E90919"/>
                </a:solidFill>
              </a:rPr>
              <a:t>Bài giải</a:t>
            </a:r>
          </a:p>
        </p:txBody>
      </p:sp>
      <p:sp>
        <p:nvSpPr>
          <p:cNvPr id="64" name="Text Box 23">
            <a:extLst>
              <a:ext uri="{FF2B5EF4-FFF2-40B4-BE49-F238E27FC236}">
                <a16:creationId xmlns="" xmlns:a16="http://schemas.microsoft.com/office/drawing/2014/main" id="{B64DAA10-47A9-4DE0-9FA1-FF2FA8C83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40" y="131668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Chiều dài hình chữ nhật (1) là:</a:t>
            </a:r>
          </a:p>
        </p:txBody>
      </p:sp>
      <p:sp>
        <p:nvSpPr>
          <p:cNvPr id="65" name="Text Box 24">
            <a:extLst>
              <a:ext uri="{FF2B5EF4-FFF2-40B4-BE49-F238E27FC236}">
                <a16:creationId xmlns="" xmlns:a16="http://schemas.microsoft.com/office/drawing/2014/main" id="{7C7D985E-A8A4-4294-9E46-DEEB21075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0840" y="5787080"/>
            <a:ext cx="312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>
                <a:solidFill>
                  <a:srgbClr val="320C9C"/>
                </a:solidFill>
              </a:rPr>
              <a:t>Đáp số</a:t>
            </a:r>
            <a:r>
              <a:rPr lang="en-US" sz="2800" b="1">
                <a:solidFill>
                  <a:srgbClr val="320C9C"/>
                </a:solidFill>
              </a:rPr>
              <a:t>: 66,5 (m</a:t>
            </a:r>
            <a:r>
              <a:rPr lang="en-US" sz="2800" b="1" baseline="30000">
                <a:solidFill>
                  <a:srgbClr val="320C9C"/>
                </a:solidFill>
              </a:rPr>
              <a:t>2</a:t>
            </a:r>
            <a:r>
              <a:rPr lang="en-US" sz="2800" b="1">
                <a:solidFill>
                  <a:srgbClr val="320C9C"/>
                </a:solidFill>
              </a:rPr>
              <a:t>)</a:t>
            </a:r>
            <a:endParaRPr lang="en-US" sz="2800" b="1" baseline="30000">
              <a:solidFill>
                <a:srgbClr val="320C9C"/>
              </a:solidFill>
            </a:endParaRPr>
          </a:p>
        </p:txBody>
      </p:sp>
      <p:sp>
        <p:nvSpPr>
          <p:cNvPr id="66" name="Text Box 25">
            <a:extLst>
              <a:ext uri="{FF2B5EF4-FFF2-40B4-BE49-F238E27FC236}">
                <a16:creationId xmlns="" xmlns:a16="http://schemas.microsoft.com/office/drawing/2014/main" id="{B8CADD33-98AD-4227-BBA6-E6A73BFE4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1640" y="5202880"/>
            <a:ext cx="396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42 + 24,5 = 66,5 (m</a:t>
            </a:r>
            <a:r>
              <a:rPr lang="en-US" sz="2800" b="1" baseline="30000">
                <a:solidFill>
                  <a:srgbClr val="320C9C"/>
                </a:solidFill>
              </a:rPr>
              <a:t>2</a:t>
            </a:r>
            <a:r>
              <a:rPr lang="en-US" sz="2800" b="1">
                <a:solidFill>
                  <a:srgbClr val="320C9C"/>
                </a:solidFill>
              </a:rPr>
              <a:t>)</a:t>
            </a:r>
          </a:p>
        </p:txBody>
      </p:sp>
      <p:sp>
        <p:nvSpPr>
          <p:cNvPr id="67" name="Text Box 26">
            <a:extLst>
              <a:ext uri="{FF2B5EF4-FFF2-40B4-BE49-F238E27FC236}">
                <a16:creationId xmlns="" xmlns:a16="http://schemas.microsoft.com/office/drawing/2014/main" id="{4C83E27C-A045-421B-88F5-32C3D0C25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40" y="466948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Diện tích mảnh đất là:</a:t>
            </a:r>
          </a:p>
        </p:txBody>
      </p:sp>
      <p:sp>
        <p:nvSpPr>
          <p:cNvPr id="68" name="Text Box 27">
            <a:extLst>
              <a:ext uri="{FF2B5EF4-FFF2-40B4-BE49-F238E27FC236}">
                <a16:creationId xmlns="" xmlns:a16="http://schemas.microsoft.com/office/drawing/2014/main" id="{08B0515B-240D-40DB-85BD-872D48942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1640" y="4136080"/>
            <a:ext cx="426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3,5 x 3,5 x 2  = 24,5 (m</a:t>
            </a:r>
            <a:r>
              <a:rPr lang="en-US" sz="2800" b="1" baseline="30000">
                <a:solidFill>
                  <a:srgbClr val="320C9C"/>
                </a:solidFill>
              </a:rPr>
              <a:t>2</a:t>
            </a:r>
            <a:r>
              <a:rPr lang="en-US" sz="2800" b="1">
                <a:solidFill>
                  <a:srgbClr val="320C9C"/>
                </a:solidFill>
              </a:rPr>
              <a:t>)</a:t>
            </a:r>
          </a:p>
        </p:txBody>
      </p:sp>
      <p:sp>
        <p:nvSpPr>
          <p:cNvPr id="69" name="Text Box 28">
            <a:extLst>
              <a:ext uri="{FF2B5EF4-FFF2-40B4-BE49-F238E27FC236}">
                <a16:creationId xmlns="" xmlns:a16="http://schemas.microsoft.com/office/drawing/2014/main" id="{4F8449DB-9FB9-4CFF-9227-F07A5B505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40" y="3297880"/>
            <a:ext cx="533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Diện tích của hai hình vuông (2) và (3) là: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="" xmlns:a16="http://schemas.microsoft.com/office/drawing/2014/main" id="{64A055DE-2687-4665-AD23-E5510C102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440" y="276448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10 x 4,2 = 42 (m</a:t>
            </a:r>
            <a:r>
              <a:rPr lang="en-US" sz="2800" b="1" baseline="30000">
                <a:solidFill>
                  <a:srgbClr val="320C9C"/>
                </a:solidFill>
              </a:rPr>
              <a:t>2</a:t>
            </a:r>
            <a:r>
              <a:rPr lang="en-US" sz="2800" b="1">
                <a:solidFill>
                  <a:srgbClr val="320C9C"/>
                </a:solidFill>
              </a:rPr>
              <a:t>)</a:t>
            </a:r>
          </a:p>
        </p:txBody>
      </p:sp>
      <p:sp>
        <p:nvSpPr>
          <p:cNvPr id="71" name="Text Box 30">
            <a:extLst>
              <a:ext uri="{FF2B5EF4-FFF2-40B4-BE49-F238E27FC236}">
                <a16:creationId xmlns="" xmlns:a16="http://schemas.microsoft.com/office/drawing/2014/main" id="{F1C8AE4A-1699-4680-91EF-083BEA305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40" y="230728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Diện tích hình chữ nhật (1) là:</a:t>
            </a:r>
          </a:p>
        </p:txBody>
      </p:sp>
      <p:sp>
        <p:nvSpPr>
          <p:cNvPr id="74" name="Text Box 31">
            <a:extLst>
              <a:ext uri="{FF2B5EF4-FFF2-40B4-BE49-F238E27FC236}">
                <a16:creationId xmlns="" xmlns:a16="http://schemas.microsoft.com/office/drawing/2014/main" id="{D176041E-F0B8-4168-B974-C141456CB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440" y="1850080"/>
            <a:ext cx="411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3,5 + 6,5 = 10 (m)</a:t>
            </a:r>
          </a:p>
        </p:txBody>
      </p:sp>
      <p:grpSp>
        <p:nvGrpSpPr>
          <p:cNvPr id="41" name="Group 46">
            <a:extLst>
              <a:ext uri="{FF2B5EF4-FFF2-40B4-BE49-F238E27FC236}">
                <a16:creationId xmlns="" xmlns:a16="http://schemas.microsoft.com/office/drawing/2014/main" id="{332A01A4-6C13-4C39-9C14-E5765BC48610}"/>
              </a:ext>
            </a:extLst>
          </p:cNvPr>
          <p:cNvGrpSpPr>
            <a:grpSpLocks/>
          </p:cNvGrpSpPr>
          <p:nvPr/>
        </p:nvGrpSpPr>
        <p:grpSpPr bwMode="auto">
          <a:xfrm>
            <a:off x="626456" y="2679489"/>
            <a:ext cx="3276600" cy="3429000"/>
            <a:chOff x="624" y="1920"/>
            <a:chExt cx="1872" cy="1776"/>
          </a:xfrm>
        </p:grpSpPr>
        <p:sp>
          <p:nvSpPr>
            <p:cNvPr id="42" name="Line 47">
              <a:extLst>
                <a:ext uri="{FF2B5EF4-FFF2-40B4-BE49-F238E27FC236}">
                  <a16:creationId xmlns="" xmlns:a16="http://schemas.microsoft.com/office/drawing/2014/main" id="{753A3A51-4DF0-473C-BB91-39F47ECDB1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" y="1920"/>
              <a:ext cx="18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48">
              <a:extLst>
                <a:ext uri="{FF2B5EF4-FFF2-40B4-BE49-F238E27FC236}">
                  <a16:creationId xmlns="" xmlns:a16="http://schemas.microsoft.com/office/drawing/2014/main" id="{75E2665D-BA7A-4C46-A3C7-4C4324582B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49">
              <a:extLst>
                <a:ext uri="{FF2B5EF4-FFF2-40B4-BE49-F238E27FC236}">
                  <a16:creationId xmlns="" xmlns:a16="http://schemas.microsoft.com/office/drawing/2014/main" id="{740B1EA9-4142-4928-A62C-2E00B04FDA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50">
              <a:extLst>
                <a:ext uri="{FF2B5EF4-FFF2-40B4-BE49-F238E27FC236}">
                  <a16:creationId xmlns="" xmlns:a16="http://schemas.microsoft.com/office/drawing/2014/main" id="{322E37F5-A4DE-48C2-87F0-3643603DB0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51">
              <a:extLst>
                <a:ext uri="{FF2B5EF4-FFF2-40B4-BE49-F238E27FC236}">
                  <a16:creationId xmlns="" xmlns:a16="http://schemas.microsoft.com/office/drawing/2014/main" id="{EE0CCA36-0781-46D2-904E-DEECFB3AFB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52">
              <a:extLst>
                <a:ext uri="{FF2B5EF4-FFF2-40B4-BE49-F238E27FC236}">
                  <a16:creationId xmlns="" xmlns:a16="http://schemas.microsoft.com/office/drawing/2014/main" id="{9548E768-48C9-45B1-9F08-BFC162F8B6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53">
              <a:extLst>
                <a:ext uri="{FF2B5EF4-FFF2-40B4-BE49-F238E27FC236}">
                  <a16:creationId xmlns="" xmlns:a16="http://schemas.microsoft.com/office/drawing/2014/main" id="{D74E30CA-F21F-40D1-B969-895D803434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696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54">
              <a:extLst>
                <a:ext uri="{FF2B5EF4-FFF2-40B4-BE49-F238E27FC236}">
                  <a16:creationId xmlns="" xmlns:a16="http://schemas.microsoft.com/office/drawing/2014/main" id="{864C95F0-061F-4460-A574-C8A2D17CC4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" name="Text Box 56">
            <a:extLst>
              <a:ext uri="{FF2B5EF4-FFF2-40B4-BE49-F238E27FC236}">
                <a16:creationId xmlns="" xmlns:a16="http://schemas.microsoft.com/office/drawing/2014/main" id="{3AE8A5D8-6E3A-4681-AB40-495AB2464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6256" y="4813089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6,5m</a:t>
            </a:r>
          </a:p>
        </p:txBody>
      </p:sp>
      <p:sp>
        <p:nvSpPr>
          <p:cNvPr id="54" name="Text Box 57">
            <a:extLst>
              <a:ext uri="{FF2B5EF4-FFF2-40B4-BE49-F238E27FC236}">
                <a16:creationId xmlns="" xmlns:a16="http://schemas.microsoft.com/office/drawing/2014/main" id="{10416C16-E596-4655-A3C9-0237E3D94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756" y="3644689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55" name="Text Box 58">
            <a:extLst>
              <a:ext uri="{FF2B5EF4-FFF2-40B4-BE49-F238E27FC236}">
                <a16:creationId xmlns="" xmlns:a16="http://schemas.microsoft.com/office/drawing/2014/main" id="{FC341FE1-3AF2-4EC9-BAF2-EA1FF2086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9556" y="2908089"/>
            <a:ext cx="1206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/>
              <a:t>3,5</a:t>
            </a:r>
            <a:r>
              <a:rPr lang="en-US" sz="2800" b="1"/>
              <a:t>m</a:t>
            </a:r>
          </a:p>
        </p:txBody>
      </p:sp>
      <p:sp>
        <p:nvSpPr>
          <p:cNvPr id="57" name="Line 61">
            <a:extLst>
              <a:ext uri="{FF2B5EF4-FFF2-40B4-BE49-F238E27FC236}">
                <a16:creationId xmlns="" xmlns:a16="http://schemas.microsoft.com/office/drawing/2014/main" id="{58FA9F4A-6DF8-4528-AACB-F0746E25769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156" y="3695489"/>
            <a:ext cx="1295400" cy="0"/>
          </a:xfrm>
          <a:prstGeom prst="line">
            <a:avLst/>
          </a:prstGeom>
          <a:noFill/>
          <a:ln w="38100">
            <a:solidFill>
              <a:srgbClr val="E9091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Text Box 62">
            <a:extLst>
              <a:ext uri="{FF2B5EF4-FFF2-40B4-BE49-F238E27FC236}">
                <a16:creationId xmlns="" xmlns:a16="http://schemas.microsoft.com/office/drawing/2014/main" id="{504D276E-3437-4DF7-8874-89A6BCB3B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1856" y="2908089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(1)</a:t>
            </a:r>
          </a:p>
        </p:txBody>
      </p:sp>
      <p:sp>
        <p:nvSpPr>
          <p:cNvPr id="60" name="Text Box 67">
            <a:extLst>
              <a:ext uri="{FF2B5EF4-FFF2-40B4-BE49-F238E27FC236}">
                <a16:creationId xmlns="" xmlns:a16="http://schemas.microsoft.com/office/drawing/2014/main" id="{7EB8A7F3-48C1-4D79-ABDA-B273C5316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5656" y="4508289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(2)</a:t>
            </a:r>
          </a:p>
        </p:txBody>
      </p:sp>
      <p:sp>
        <p:nvSpPr>
          <p:cNvPr id="61" name="Text Box 68">
            <a:extLst>
              <a:ext uri="{FF2B5EF4-FFF2-40B4-BE49-F238E27FC236}">
                <a16:creationId xmlns="" xmlns:a16="http://schemas.microsoft.com/office/drawing/2014/main" id="{33683666-2307-4801-BF11-7A313A0BF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0556" y="3631989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9B1410EB-F1A2-4356-9165-77D26CFB965D}"/>
              </a:ext>
            </a:extLst>
          </p:cNvPr>
          <p:cNvSpPr/>
          <p:nvPr/>
        </p:nvSpPr>
        <p:spPr>
          <a:xfrm>
            <a:off x="182618" y="1443043"/>
            <a:ext cx="1678798" cy="656966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2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894597E1-2E0E-4F66-9FCB-A210084BF584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34" name="矩形 37">
              <a:extLst>
                <a:ext uri="{FF2B5EF4-FFF2-40B4-BE49-F238E27FC236}">
                  <a16:creationId xmlns="" xmlns:a16="http://schemas.microsoft.com/office/drawing/2014/main" id="{9E4C4E49-F6CF-40EB-8C14-D48ADE807585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38" name="矩形 38">
              <a:extLst>
                <a:ext uri="{FF2B5EF4-FFF2-40B4-BE49-F238E27FC236}">
                  <a16:creationId xmlns="" xmlns:a16="http://schemas.microsoft.com/office/drawing/2014/main" id="{6F40F3B6-05E2-4DBF-95ED-E20DF674704F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39" name="矩形 46">
              <a:extLst>
                <a:ext uri="{FF2B5EF4-FFF2-40B4-BE49-F238E27FC236}">
                  <a16:creationId xmlns="" xmlns:a16="http://schemas.microsoft.com/office/drawing/2014/main" id="{D3A7B7B5-C681-43C6-946D-C4BCB6B0E5AB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40" name="图片 47">
              <a:extLst>
                <a:ext uri="{FF2B5EF4-FFF2-40B4-BE49-F238E27FC236}">
                  <a16:creationId xmlns="" xmlns:a16="http://schemas.microsoft.com/office/drawing/2014/main" id="{9F53D1BA-5806-498E-BED0-8D377DECC2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5D63CD4A-76D4-4672-961A-17D9BE7C92F2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198733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4" grpId="0"/>
      <p:bldP spid="51" grpId="0"/>
      <p:bldP spid="54" grpId="0"/>
      <p:bldP spid="55" grpId="0"/>
      <p:bldP spid="57" grpId="0" animBg="1"/>
      <p:bldP spid="59" grpId="0"/>
      <p:bldP spid="60" grpId="0"/>
      <p:bldP spid="6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>
            <a:extLst>
              <a:ext uri="{FF2B5EF4-FFF2-40B4-BE49-F238E27FC236}">
                <a16:creationId xmlns="" xmlns:a16="http://schemas.microsoft.com/office/drawing/2014/main" id="{40C65774-08CC-4146-8341-57D4AF114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4058" y="3429000"/>
            <a:ext cx="1752600" cy="2562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grpSp>
        <p:nvGrpSpPr>
          <p:cNvPr id="3" name="Group 20">
            <a:extLst>
              <a:ext uri="{FF2B5EF4-FFF2-40B4-BE49-F238E27FC236}">
                <a16:creationId xmlns="" xmlns:a16="http://schemas.microsoft.com/office/drawing/2014/main" id="{B7D28CFD-BB9A-4FFD-8F0C-13A5DB1439B9}"/>
              </a:ext>
            </a:extLst>
          </p:cNvPr>
          <p:cNvGrpSpPr>
            <a:grpSpLocks/>
          </p:cNvGrpSpPr>
          <p:nvPr/>
        </p:nvGrpSpPr>
        <p:grpSpPr bwMode="auto">
          <a:xfrm>
            <a:off x="6824696" y="3408363"/>
            <a:ext cx="4237037" cy="2614612"/>
            <a:chOff x="2765" y="1094"/>
            <a:chExt cx="2669" cy="1647"/>
          </a:xfrm>
        </p:grpSpPr>
        <p:sp>
          <p:nvSpPr>
            <p:cNvPr id="4" name="Line 4">
              <a:extLst>
                <a:ext uri="{FF2B5EF4-FFF2-40B4-BE49-F238E27FC236}">
                  <a16:creationId xmlns="" xmlns:a16="http://schemas.microsoft.com/office/drawing/2014/main" id="{9E27FE34-5CDC-4428-B419-10A81FDFC0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9" y="2162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Line 5">
              <a:extLst>
                <a:ext uri="{FF2B5EF4-FFF2-40B4-BE49-F238E27FC236}">
                  <a16:creationId xmlns="" xmlns:a16="http://schemas.microsoft.com/office/drawing/2014/main" id="{5CAEE0E2-0E24-4B0C-A4A1-A383AE5E1B2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5035" y="1765"/>
              <a:ext cx="0" cy="7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Line 6">
              <a:extLst>
                <a:ext uri="{FF2B5EF4-FFF2-40B4-BE49-F238E27FC236}">
                  <a16:creationId xmlns="" xmlns:a16="http://schemas.microsoft.com/office/drawing/2014/main" id="{0AC85B81-EE43-47DA-9FC9-BCE48EF2A9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5" y="1094"/>
              <a:ext cx="0" cy="10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Line 7">
              <a:extLst>
                <a:ext uri="{FF2B5EF4-FFF2-40B4-BE49-F238E27FC236}">
                  <a16:creationId xmlns="" xmlns:a16="http://schemas.microsoft.com/office/drawing/2014/main" id="{E98F641D-083A-471C-9637-63E7E25A6C5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720" y="168"/>
              <a:ext cx="0" cy="18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Line 10">
              <a:extLst>
                <a:ext uri="{FF2B5EF4-FFF2-40B4-BE49-F238E27FC236}">
                  <a16:creationId xmlns="" xmlns:a16="http://schemas.microsoft.com/office/drawing/2014/main" id="{0959A93E-EB5F-4E98-AC8F-4FFC6864E0D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2771" y="1098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Line 11">
              <a:extLst>
                <a:ext uri="{FF2B5EF4-FFF2-40B4-BE49-F238E27FC236}">
                  <a16:creationId xmlns="" xmlns:a16="http://schemas.microsoft.com/office/drawing/2014/main" id="{12FF3BE6-6869-4067-8C22-38955BA279C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165" y="1271"/>
              <a:ext cx="0" cy="7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ine 12">
              <a:extLst>
                <a:ext uri="{FF2B5EF4-FFF2-40B4-BE49-F238E27FC236}">
                  <a16:creationId xmlns="" xmlns:a16="http://schemas.microsoft.com/office/drawing/2014/main" id="{2A29EC45-6B4D-44A5-92FA-78CB79E99E0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3556" y="1670"/>
              <a:ext cx="0" cy="10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3">
              <a:extLst>
                <a:ext uri="{FF2B5EF4-FFF2-40B4-BE49-F238E27FC236}">
                  <a16:creationId xmlns="" xmlns:a16="http://schemas.microsoft.com/office/drawing/2014/main" id="{D6FC8CB7-E84C-4338-8AA1-E11D07427E7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481" y="1796"/>
              <a:ext cx="0" cy="18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Line 18">
            <a:extLst>
              <a:ext uri="{FF2B5EF4-FFF2-40B4-BE49-F238E27FC236}">
                <a16:creationId xmlns="" xmlns:a16="http://schemas.microsoft.com/office/drawing/2014/main" id="{8CF3C8B8-AA4C-4CEF-84A4-7D6081E8887E}"/>
              </a:ext>
            </a:extLst>
          </p:cNvPr>
          <p:cNvSpPr>
            <a:spLocks noChangeShapeType="1"/>
          </p:cNvSpPr>
          <p:nvPr/>
        </p:nvSpPr>
        <p:spPr bwMode="auto">
          <a:xfrm>
            <a:off x="9806021" y="50800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ine 19">
            <a:extLst>
              <a:ext uri="{FF2B5EF4-FFF2-40B4-BE49-F238E27FC236}">
                <a16:creationId xmlns="" xmlns:a16="http://schemas.microsoft.com/office/drawing/2014/main" id="{D7AF1E6D-C976-4F91-A3F5-1183445ADB81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8077233" y="3433763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21">
            <a:extLst>
              <a:ext uri="{FF2B5EF4-FFF2-40B4-BE49-F238E27FC236}">
                <a16:creationId xmlns="" xmlns:a16="http://schemas.microsoft.com/office/drawing/2014/main" id="{F5A2F8B5-7D49-444F-8F58-445023738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5458" y="29670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A</a:t>
            </a:r>
          </a:p>
        </p:txBody>
      </p:sp>
      <p:sp>
        <p:nvSpPr>
          <p:cNvPr id="15" name="Text Box 22">
            <a:extLst>
              <a:ext uri="{FF2B5EF4-FFF2-40B4-BE49-F238E27FC236}">
                <a16:creationId xmlns="" xmlns:a16="http://schemas.microsoft.com/office/drawing/2014/main" id="{FFA94A76-4454-4F67-BCE2-77AB4F4A9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5358" y="301148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B</a:t>
            </a:r>
          </a:p>
        </p:txBody>
      </p:sp>
      <p:sp>
        <p:nvSpPr>
          <p:cNvPr id="16" name="Text Box 23">
            <a:extLst>
              <a:ext uri="{FF2B5EF4-FFF2-40B4-BE49-F238E27FC236}">
                <a16:creationId xmlns="" xmlns:a16="http://schemas.microsoft.com/office/drawing/2014/main" id="{094EBF1D-841C-479A-A561-0542E890E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8058" y="59912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C</a:t>
            </a:r>
          </a:p>
        </p:txBody>
      </p:sp>
      <p:sp>
        <p:nvSpPr>
          <p:cNvPr id="17" name="Text Box 24">
            <a:extLst>
              <a:ext uri="{FF2B5EF4-FFF2-40B4-BE49-F238E27FC236}">
                <a16:creationId xmlns="" xmlns:a16="http://schemas.microsoft.com/office/drawing/2014/main" id="{CA42505E-FD1D-4EFC-BB22-6654DE118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9583" y="59912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D</a:t>
            </a:r>
          </a:p>
        </p:txBody>
      </p:sp>
      <p:sp>
        <p:nvSpPr>
          <p:cNvPr id="18" name="Text Box 25">
            <a:extLst>
              <a:ext uri="{FF2B5EF4-FFF2-40B4-BE49-F238E27FC236}">
                <a16:creationId xmlns="" xmlns:a16="http://schemas.microsoft.com/office/drawing/2014/main" id="{8D9CA239-EABB-4E92-8001-C1C065EF8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8821" y="40862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I</a:t>
            </a:r>
          </a:p>
        </p:txBody>
      </p:sp>
      <p:sp>
        <p:nvSpPr>
          <p:cNvPr id="19" name="Text Box 26">
            <a:extLst>
              <a:ext uri="{FF2B5EF4-FFF2-40B4-BE49-F238E27FC236}">
                <a16:creationId xmlns="" xmlns:a16="http://schemas.microsoft.com/office/drawing/2014/main" id="{6169558F-D83B-47D7-8647-099DAFC1D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6133" y="48387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K</a:t>
            </a:r>
          </a:p>
        </p:txBody>
      </p:sp>
      <p:sp>
        <p:nvSpPr>
          <p:cNvPr id="20" name="Text Box 27">
            <a:extLst>
              <a:ext uri="{FF2B5EF4-FFF2-40B4-BE49-F238E27FC236}">
                <a16:creationId xmlns="" xmlns:a16="http://schemas.microsoft.com/office/drawing/2014/main" id="{A9FB25F4-0930-42F2-B310-84AC0418A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9658" y="47371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P</a:t>
            </a:r>
          </a:p>
        </p:txBody>
      </p:sp>
      <p:sp>
        <p:nvSpPr>
          <p:cNvPr id="21" name="Text Box 28">
            <a:extLst>
              <a:ext uri="{FF2B5EF4-FFF2-40B4-BE49-F238E27FC236}">
                <a16:creationId xmlns="" xmlns:a16="http://schemas.microsoft.com/office/drawing/2014/main" id="{8D6DBCDE-E47D-428C-9D69-B39886161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9658" y="58864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Q</a:t>
            </a:r>
          </a:p>
        </p:txBody>
      </p:sp>
      <p:sp>
        <p:nvSpPr>
          <p:cNvPr id="22" name="Text Box 29">
            <a:extLst>
              <a:ext uri="{FF2B5EF4-FFF2-40B4-BE49-F238E27FC236}">
                <a16:creationId xmlns="" xmlns:a16="http://schemas.microsoft.com/office/drawing/2014/main" id="{082E5CB6-0E52-4AE2-85E3-1E1FDB20A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983" y="421957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N</a:t>
            </a:r>
          </a:p>
        </p:txBody>
      </p:sp>
      <p:sp>
        <p:nvSpPr>
          <p:cNvPr id="23" name="Text Box 30">
            <a:extLst>
              <a:ext uri="{FF2B5EF4-FFF2-40B4-BE49-F238E27FC236}">
                <a16:creationId xmlns="" xmlns:a16="http://schemas.microsoft.com/office/drawing/2014/main" id="{6590F668-DB81-459F-99DB-597809E02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2271" y="30543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M</a:t>
            </a:r>
          </a:p>
        </p:txBody>
      </p:sp>
      <p:sp>
        <p:nvSpPr>
          <p:cNvPr id="24" name="Text Box 31">
            <a:extLst>
              <a:ext uri="{FF2B5EF4-FFF2-40B4-BE49-F238E27FC236}">
                <a16:creationId xmlns="" xmlns:a16="http://schemas.microsoft.com/office/drawing/2014/main" id="{9D6DEF09-5268-4C80-9065-CA9CAD946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58" y="5176838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50m</a:t>
            </a:r>
          </a:p>
        </p:txBody>
      </p:sp>
      <p:sp>
        <p:nvSpPr>
          <p:cNvPr id="25" name="Text Box 32">
            <a:extLst>
              <a:ext uri="{FF2B5EF4-FFF2-40B4-BE49-F238E27FC236}">
                <a16:creationId xmlns="" xmlns:a16="http://schemas.microsoft.com/office/drawing/2014/main" id="{1F889F70-52B8-4EA3-8CBD-9292E2815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7258" y="4338638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40,5m</a:t>
            </a:r>
          </a:p>
        </p:txBody>
      </p:sp>
      <p:sp>
        <p:nvSpPr>
          <p:cNvPr id="26" name="Text Box 33">
            <a:extLst>
              <a:ext uri="{FF2B5EF4-FFF2-40B4-BE49-F238E27FC236}">
                <a16:creationId xmlns="" xmlns:a16="http://schemas.microsoft.com/office/drawing/2014/main" id="{B3A40750-285E-4097-AC02-C6662324B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0458" y="3881438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50m</a:t>
            </a:r>
          </a:p>
        </p:txBody>
      </p:sp>
      <p:sp>
        <p:nvSpPr>
          <p:cNvPr id="27" name="Text Box 34">
            <a:extLst>
              <a:ext uri="{FF2B5EF4-FFF2-40B4-BE49-F238E27FC236}">
                <a16:creationId xmlns="" xmlns:a16="http://schemas.microsoft.com/office/drawing/2014/main" id="{7911DB3E-1768-4575-ADB6-095757204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9058" y="4643438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40,5m</a:t>
            </a:r>
          </a:p>
        </p:txBody>
      </p:sp>
      <p:sp>
        <p:nvSpPr>
          <p:cNvPr id="28" name="Text Box 35">
            <a:extLst>
              <a:ext uri="{FF2B5EF4-FFF2-40B4-BE49-F238E27FC236}">
                <a16:creationId xmlns="" xmlns:a16="http://schemas.microsoft.com/office/drawing/2014/main" id="{55D0CD69-B508-4C91-BA97-DAC3B082D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2408" y="6353175"/>
            <a:ext cx="1898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100,5m</a:t>
            </a:r>
          </a:p>
        </p:txBody>
      </p:sp>
      <p:sp>
        <p:nvSpPr>
          <p:cNvPr id="29" name="Text Box 36">
            <a:extLst>
              <a:ext uri="{FF2B5EF4-FFF2-40B4-BE49-F238E27FC236}">
                <a16:creationId xmlns="" xmlns:a16="http://schemas.microsoft.com/office/drawing/2014/main" id="{DB6F045A-FC1E-4904-B76A-945F60337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2358" y="5337175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30m</a:t>
            </a:r>
          </a:p>
        </p:txBody>
      </p:sp>
      <p:sp>
        <p:nvSpPr>
          <p:cNvPr id="32" name="Rectangle 40">
            <a:extLst>
              <a:ext uri="{FF2B5EF4-FFF2-40B4-BE49-F238E27FC236}">
                <a16:creationId xmlns="" xmlns:a16="http://schemas.microsoft.com/office/drawing/2014/main" id="{223A75E3-A0E9-4D6F-A536-35D193C5D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6446" y="3436938"/>
            <a:ext cx="1201737" cy="873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33" name="Rectangle 41">
            <a:extLst>
              <a:ext uri="{FF2B5EF4-FFF2-40B4-BE49-F238E27FC236}">
                <a16:creationId xmlns="" xmlns:a16="http://schemas.microsoft.com/office/drawing/2014/main" id="{5D3D6E13-D10B-4DDD-BB56-3A18AEA59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4596" y="5118100"/>
            <a:ext cx="1201737" cy="873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C973510B-2ED7-4898-92FB-7D102D125589}"/>
              </a:ext>
            </a:extLst>
          </p:cNvPr>
          <p:cNvGrpSpPr/>
          <p:nvPr/>
        </p:nvGrpSpPr>
        <p:grpSpPr>
          <a:xfrm>
            <a:off x="-21883" y="-25213"/>
            <a:ext cx="12213883" cy="6757404"/>
            <a:chOff x="-22552" y="-34529"/>
            <a:chExt cx="12213883" cy="6757404"/>
          </a:xfrm>
        </p:grpSpPr>
        <p:sp>
          <p:nvSpPr>
            <p:cNvPr id="35" name="矩形 37">
              <a:extLst>
                <a:ext uri="{FF2B5EF4-FFF2-40B4-BE49-F238E27FC236}">
                  <a16:creationId xmlns="" xmlns:a16="http://schemas.microsoft.com/office/drawing/2014/main" id="{3CBA1D10-A55C-4BEB-9C45-83A5800A3364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矩形 38">
              <a:extLst>
                <a:ext uri="{FF2B5EF4-FFF2-40B4-BE49-F238E27FC236}">
                  <a16:creationId xmlns="" xmlns:a16="http://schemas.microsoft.com/office/drawing/2014/main" id="{7D9D76C0-E7F0-4FCA-A2E2-30C3901657F6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矩形 46">
              <a:extLst>
                <a:ext uri="{FF2B5EF4-FFF2-40B4-BE49-F238E27FC236}">
                  <a16:creationId xmlns="" xmlns:a16="http://schemas.microsoft.com/office/drawing/2014/main" id="{A08FCBFB-AF0F-4518-983F-7B5D7FFDE0DD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8" name="图片 47">
              <a:extLst>
                <a:ext uri="{FF2B5EF4-FFF2-40B4-BE49-F238E27FC236}">
                  <a16:creationId xmlns="" xmlns:a16="http://schemas.microsoft.com/office/drawing/2014/main" id="{B36D7B2D-5F5E-47F5-8391-E8CBC64FCB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A7CD9E77-08B4-40DC-8210-D9D100438D34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29496A66-9675-4C90-B3A5-B45E9AC3033F}"/>
              </a:ext>
            </a:extLst>
          </p:cNvPr>
          <p:cNvSpPr txBox="1"/>
          <p:nvPr/>
        </p:nvSpPr>
        <p:spPr>
          <a:xfrm>
            <a:off x="326927" y="1020404"/>
            <a:ext cx="115655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2: Một khu đất có kích thước theo hình vẽ dưới đây.               Tính diện tích khu đất đó.</a:t>
            </a:r>
          </a:p>
        </p:txBody>
      </p:sp>
    </p:spTree>
    <p:extLst>
      <p:ext uri="{BB962C8B-B14F-4D97-AF65-F5344CB8AC3E}">
        <p14:creationId xmlns:p14="http://schemas.microsoft.com/office/powerpoint/2010/main" val="120160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32" grpId="0" animBg="1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="" xmlns:a16="http://schemas.microsoft.com/office/drawing/2014/main" id="{8211745F-34BD-4C18-BDED-4B07C0F67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31762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800">
              <a:cs typeface="Arial" panose="020B0604020202020204" pitchFamily="34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="" xmlns:a16="http://schemas.microsoft.com/office/drawing/2014/main" id="{1A620CE6-BB02-4FD9-8724-FB396A45C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836738"/>
            <a:ext cx="6172200" cy="50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Chiều dài hình chữ nhật ABCD là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50 + 30 = 80(m)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 Chiều rộng hình chữ nhật ABCD là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100,5 - 40,5 = 60(m)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Diện tích hình chữ nhật ABCD là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80 x 60 = 4800(m</a:t>
            </a:r>
            <a:r>
              <a:rPr lang="en-US" altLang="en-US" sz="2600" baseline="30000">
                <a:cs typeface="Arial" panose="020B0604020202020204" pitchFamily="34" charset="0"/>
              </a:rPr>
              <a:t>2</a:t>
            </a:r>
            <a:r>
              <a:rPr lang="en-US" altLang="en-US" sz="2600"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Diện tích hai hình chữ nhật MAIN và KDQC là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40,5 x 30 x 2 = 2430 (m</a:t>
            </a:r>
            <a:r>
              <a:rPr lang="en-US" altLang="en-US" sz="2600" baseline="30000">
                <a:cs typeface="Arial" panose="020B0604020202020204" pitchFamily="34" charset="0"/>
              </a:rPr>
              <a:t>2</a:t>
            </a:r>
            <a:r>
              <a:rPr lang="en-US" altLang="en-US" sz="2600"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Diện tích khu đất là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4800 + 2430 = 7230 (m</a:t>
            </a:r>
            <a:r>
              <a:rPr lang="en-US" altLang="en-US" sz="2600" baseline="30000">
                <a:cs typeface="Arial" panose="020B0604020202020204" pitchFamily="34" charset="0"/>
              </a:rPr>
              <a:t>2</a:t>
            </a:r>
            <a:r>
              <a:rPr lang="en-US" altLang="en-US" sz="2600"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Đáp số:7230m</a:t>
            </a:r>
            <a:r>
              <a:rPr lang="en-US" altLang="en-US" sz="2600" baseline="30000"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76F5AA70-6C52-459A-9576-9FDB82EBE1D0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7" name="矩形 37">
              <a:extLst>
                <a:ext uri="{FF2B5EF4-FFF2-40B4-BE49-F238E27FC236}">
                  <a16:creationId xmlns="" xmlns:a16="http://schemas.microsoft.com/office/drawing/2014/main" id="{0C0849C5-1900-4152-96CC-ED4B4FBF86B0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矩形 38">
              <a:extLst>
                <a:ext uri="{FF2B5EF4-FFF2-40B4-BE49-F238E27FC236}">
                  <a16:creationId xmlns="" xmlns:a16="http://schemas.microsoft.com/office/drawing/2014/main" id="{E178F14C-127B-4FF0-B82F-7F0A35024661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矩形 46">
              <a:extLst>
                <a:ext uri="{FF2B5EF4-FFF2-40B4-BE49-F238E27FC236}">
                  <a16:creationId xmlns="" xmlns:a16="http://schemas.microsoft.com/office/drawing/2014/main" id="{60D616A9-D185-40F6-92E4-26A2D9B0B948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图片 47">
              <a:extLst>
                <a:ext uri="{FF2B5EF4-FFF2-40B4-BE49-F238E27FC236}">
                  <a16:creationId xmlns="" xmlns:a16="http://schemas.microsoft.com/office/drawing/2014/main" id="{BF0887F1-67D0-4003-82F5-E3BFA82BCA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E897410-6CA0-42E3-B8D5-CDD8BDD237AB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  <p:sp>
        <p:nvSpPr>
          <p:cNvPr id="12" name="Rectangle 37">
            <a:extLst>
              <a:ext uri="{FF2B5EF4-FFF2-40B4-BE49-F238E27FC236}">
                <a16:creationId xmlns="" xmlns:a16="http://schemas.microsoft.com/office/drawing/2014/main" id="{1FEBD6D8-4774-4516-8193-8788B1AB8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5489" y="2287017"/>
            <a:ext cx="1752600" cy="2562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grpSp>
        <p:nvGrpSpPr>
          <p:cNvPr id="13" name="Group 20">
            <a:extLst>
              <a:ext uri="{FF2B5EF4-FFF2-40B4-BE49-F238E27FC236}">
                <a16:creationId xmlns="" xmlns:a16="http://schemas.microsoft.com/office/drawing/2014/main" id="{217FBF48-5F49-4643-9747-4973D970007C}"/>
              </a:ext>
            </a:extLst>
          </p:cNvPr>
          <p:cNvGrpSpPr>
            <a:grpSpLocks/>
          </p:cNvGrpSpPr>
          <p:nvPr/>
        </p:nvGrpSpPr>
        <p:grpSpPr bwMode="auto">
          <a:xfrm>
            <a:off x="716127" y="2266380"/>
            <a:ext cx="4237037" cy="2614612"/>
            <a:chOff x="2765" y="1094"/>
            <a:chExt cx="2669" cy="1647"/>
          </a:xfrm>
        </p:grpSpPr>
        <p:sp>
          <p:nvSpPr>
            <p:cNvPr id="14" name="Line 4">
              <a:extLst>
                <a:ext uri="{FF2B5EF4-FFF2-40B4-BE49-F238E27FC236}">
                  <a16:creationId xmlns="" xmlns:a16="http://schemas.microsoft.com/office/drawing/2014/main" id="{FFE349A9-12B7-4B87-8A6B-CF10341CAA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9" y="2162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Line 5">
              <a:extLst>
                <a:ext uri="{FF2B5EF4-FFF2-40B4-BE49-F238E27FC236}">
                  <a16:creationId xmlns="" xmlns:a16="http://schemas.microsoft.com/office/drawing/2014/main" id="{4EED230F-885B-4A10-9E36-8610CACE46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5035" y="1765"/>
              <a:ext cx="0" cy="7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Line 6">
              <a:extLst>
                <a:ext uri="{FF2B5EF4-FFF2-40B4-BE49-F238E27FC236}">
                  <a16:creationId xmlns="" xmlns:a16="http://schemas.microsoft.com/office/drawing/2014/main" id="{18125500-FC2A-46B2-A13E-7EFCB9F126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5" y="1094"/>
              <a:ext cx="0" cy="10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Line 7">
              <a:extLst>
                <a:ext uri="{FF2B5EF4-FFF2-40B4-BE49-F238E27FC236}">
                  <a16:creationId xmlns="" xmlns:a16="http://schemas.microsoft.com/office/drawing/2014/main" id="{F497B60B-7B03-43E2-9DC1-A779EE7275D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720" y="168"/>
              <a:ext cx="0" cy="18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Line 10">
              <a:extLst>
                <a:ext uri="{FF2B5EF4-FFF2-40B4-BE49-F238E27FC236}">
                  <a16:creationId xmlns="" xmlns:a16="http://schemas.microsoft.com/office/drawing/2014/main" id="{1C674F2B-AEF7-4EF1-9DC8-2CECBF3EEA4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2771" y="1098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Line 11">
              <a:extLst>
                <a:ext uri="{FF2B5EF4-FFF2-40B4-BE49-F238E27FC236}">
                  <a16:creationId xmlns="" xmlns:a16="http://schemas.microsoft.com/office/drawing/2014/main" id="{DF025B14-E125-49F7-BDC7-E08B38C7027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165" y="1271"/>
              <a:ext cx="0" cy="7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Line 12">
              <a:extLst>
                <a:ext uri="{FF2B5EF4-FFF2-40B4-BE49-F238E27FC236}">
                  <a16:creationId xmlns="" xmlns:a16="http://schemas.microsoft.com/office/drawing/2014/main" id="{5DD7792B-2404-4E98-B48D-7F92B4D6244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3556" y="1670"/>
              <a:ext cx="0" cy="10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Line 13">
              <a:extLst>
                <a:ext uri="{FF2B5EF4-FFF2-40B4-BE49-F238E27FC236}">
                  <a16:creationId xmlns="" xmlns:a16="http://schemas.microsoft.com/office/drawing/2014/main" id="{B4F5A825-8ADD-4109-B16B-360789A0DF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481" y="1796"/>
              <a:ext cx="0" cy="18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Line 18">
            <a:extLst>
              <a:ext uri="{FF2B5EF4-FFF2-40B4-BE49-F238E27FC236}">
                <a16:creationId xmlns="" xmlns:a16="http://schemas.microsoft.com/office/drawing/2014/main" id="{AF80CC20-CB21-4F96-8C7A-7D0019E9000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7452" y="3938017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Line 19">
            <a:extLst>
              <a:ext uri="{FF2B5EF4-FFF2-40B4-BE49-F238E27FC236}">
                <a16:creationId xmlns="" xmlns:a16="http://schemas.microsoft.com/office/drawing/2014/main" id="{31584E7B-67AB-4C1D-B717-6C9A335A5FFC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1968664" y="229178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21">
            <a:extLst>
              <a:ext uri="{FF2B5EF4-FFF2-40B4-BE49-F238E27FC236}">
                <a16:creationId xmlns="" xmlns:a16="http://schemas.microsoft.com/office/drawing/2014/main" id="{26B07853-BDE7-4B2D-B393-D8FCB95DB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889" y="182505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A</a:t>
            </a:r>
          </a:p>
        </p:txBody>
      </p:sp>
      <p:sp>
        <p:nvSpPr>
          <p:cNvPr id="25" name="Text Box 22">
            <a:extLst>
              <a:ext uri="{FF2B5EF4-FFF2-40B4-BE49-F238E27FC236}">
                <a16:creationId xmlns="" xmlns:a16="http://schemas.microsoft.com/office/drawing/2014/main" id="{B045B490-58EA-4307-AA63-9FD317760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789" y="186950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B</a:t>
            </a:r>
          </a:p>
        </p:txBody>
      </p:sp>
      <p:sp>
        <p:nvSpPr>
          <p:cNvPr id="26" name="Text Box 23">
            <a:extLst>
              <a:ext uri="{FF2B5EF4-FFF2-40B4-BE49-F238E27FC236}">
                <a16:creationId xmlns="" xmlns:a16="http://schemas.microsoft.com/office/drawing/2014/main" id="{659508A0-53DE-4C59-BBA5-4394F5AE5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9489" y="4849242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C</a:t>
            </a:r>
          </a:p>
        </p:txBody>
      </p:sp>
      <p:sp>
        <p:nvSpPr>
          <p:cNvPr id="27" name="Text Box 24">
            <a:extLst>
              <a:ext uri="{FF2B5EF4-FFF2-40B4-BE49-F238E27FC236}">
                <a16:creationId xmlns="" xmlns:a16="http://schemas.microsoft.com/office/drawing/2014/main" id="{6162D955-0079-4BF0-8372-F730F9122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014" y="4849242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D</a:t>
            </a:r>
          </a:p>
        </p:txBody>
      </p:sp>
      <p:sp>
        <p:nvSpPr>
          <p:cNvPr id="28" name="Text Box 25">
            <a:extLst>
              <a:ext uri="{FF2B5EF4-FFF2-40B4-BE49-F238E27FC236}">
                <a16:creationId xmlns="" xmlns:a16="http://schemas.microsoft.com/office/drawing/2014/main" id="{F8F8A554-6952-4F3E-BCDC-913CD9C9C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0252" y="2944242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I</a:t>
            </a:r>
          </a:p>
        </p:txBody>
      </p:sp>
      <p:sp>
        <p:nvSpPr>
          <p:cNvPr id="29" name="Text Box 26">
            <a:extLst>
              <a:ext uri="{FF2B5EF4-FFF2-40B4-BE49-F238E27FC236}">
                <a16:creationId xmlns="" xmlns:a16="http://schemas.microsoft.com/office/drawing/2014/main" id="{DE285ED1-8A28-45A6-A8E0-25B561F1D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564" y="3696717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K</a:t>
            </a:r>
          </a:p>
        </p:txBody>
      </p:sp>
      <p:sp>
        <p:nvSpPr>
          <p:cNvPr id="30" name="Text Box 27">
            <a:extLst>
              <a:ext uri="{FF2B5EF4-FFF2-40B4-BE49-F238E27FC236}">
                <a16:creationId xmlns="" xmlns:a16="http://schemas.microsoft.com/office/drawing/2014/main" id="{15D1B1C2-F6C6-41AF-A3E0-3D8787E61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1089" y="3595117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P</a:t>
            </a:r>
          </a:p>
        </p:txBody>
      </p:sp>
      <p:sp>
        <p:nvSpPr>
          <p:cNvPr id="31" name="Text Box 28">
            <a:extLst>
              <a:ext uri="{FF2B5EF4-FFF2-40B4-BE49-F238E27FC236}">
                <a16:creationId xmlns="" xmlns:a16="http://schemas.microsoft.com/office/drawing/2014/main" id="{D45D4DE6-D3BC-4017-844D-F8D1984CD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1089" y="4744467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Q</a:t>
            </a:r>
          </a:p>
        </p:txBody>
      </p:sp>
      <p:sp>
        <p:nvSpPr>
          <p:cNvPr id="32" name="Text Box 29">
            <a:extLst>
              <a:ext uri="{FF2B5EF4-FFF2-40B4-BE49-F238E27FC236}">
                <a16:creationId xmlns="" xmlns:a16="http://schemas.microsoft.com/office/drawing/2014/main" id="{6C9EA2B7-1C0C-4074-AD69-34E20B656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414" y="3077592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N</a:t>
            </a:r>
          </a:p>
        </p:txBody>
      </p:sp>
      <p:sp>
        <p:nvSpPr>
          <p:cNvPr id="33" name="Text Box 30">
            <a:extLst>
              <a:ext uri="{FF2B5EF4-FFF2-40B4-BE49-F238E27FC236}">
                <a16:creationId xmlns="" xmlns:a16="http://schemas.microsoft.com/office/drawing/2014/main" id="{C2BA5882-CF10-4F09-8B07-738E62760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702" y="1912367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M</a:t>
            </a:r>
          </a:p>
        </p:txBody>
      </p:sp>
      <p:sp>
        <p:nvSpPr>
          <p:cNvPr id="34" name="Text Box 31">
            <a:extLst>
              <a:ext uri="{FF2B5EF4-FFF2-40B4-BE49-F238E27FC236}">
                <a16:creationId xmlns="" xmlns:a16="http://schemas.microsoft.com/office/drawing/2014/main" id="{C6BFB30F-79D9-4452-89CA-0C6C0A823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289" y="4034855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50m</a:t>
            </a:r>
          </a:p>
        </p:txBody>
      </p:sp>
      <p:sp>
        <p:nvSpPr>
          <p:cNvPr id="35" name="Text Box 32">
            <a:extLst>
              <a:ext uri="{FF2B5EF4-FFF2-40B4-BE49-F238E27FC236}">
                <a16:creationId xmlns="" xmlns:a16="http://schemas.microsoft.com/office/drawing/2014/main" id="{46D61338-5E5B-4497-84D9-C57D2A4F0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689" y="3196655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40,5m</a:t>
            </a:r>
          </a:p>
        </p:txBody>
      </p:sp>
      <p:sp>
        <p:nvSpPr>
          <p:cNvPr id="36" name="Text Box 33">
            <a:extLst>
              <a:ext uri="{FF2B5EF4-FFF2-40B4-BE49-F238E27FC236}">
                <a16:creationId xmlns="" xmlns:a16="http://schemas.microsoft.com/office/drawing/2014/main" id="{2BBAF377-7B9C-407B-925D-14946F666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889" y="2739455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50m</a:t>
            </a:r>
          </a:p>
        </p:txBody>
      </p:sp>
      <p:sp>
        <p:nvSpPr>
          <p:cNvPr id="37" name="Text Box 34">
            <a:extLst>
              <a:ext uri="{FF2B5EF4-FFF2-40B4-BE49-F238E27FC236}">
                <a16:creationId xmlns="" xmlns:a16="http://schemas.microsoft.com/office/drawing/2014/main" id="{15DE196C-EC3F-48E2-8055-1CE32A803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0489" y="3501455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40,5m</a:t>
            </a:r>
          </a:p>
        </p:txBody>
      </p:sp>
      <p:sp>
        <p:nvSpPr>
          <p:cNvPr id="38" name="Text Box 35">
            <a:extLst>
              <a:ext uri="{FF2B5EF4-FFF2-40B4-BE49-F238E27FC236}">
                <a16:creationId xmlns="" xmlns:a16="http://schemas.microsoft.com/office/drawing/2014/main" id="{0DBFD06E-9AF3-411F-BF0F-4CB685682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3839" y="5211192"/>
            <a:ext cx="1898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100,5m</a:t>
            </a:r>
          </a:p>
        </p:txBody>
      </p:sp>
      <p:sp>
        <p:nvSpPr>
          <p:cNvPr id="39" name="Rectangle 40">
            <a:extLst>
              <a:ext uri="{FF2B5EF4-FFF2-40B4-BE49-F238E27FC236}">
                <a16:creationId xmlns="" xmlns:a16="http://schemas.microsoft.com/office/drawing/2014/main" id="{270B2C4C-B332-478F-AAAD-3000DF9B2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877" y="2294955"/>
            <a:ext cx="1201737" cy="873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40" name="Rectangle 41">
            <a:extLst>
              <a:ext uri="{FF2B5EF4-FFF2-40B4-BE49-F238E27FC236}">
                <a16:creationId xmlns="" xmlns:a16="http://schemas.microsoft.com/office/drawing/2014/main" id="{5F27959B-8EEC-412E-BDE8-4925B2ADF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6027" y="3976117"/>
            <a:ext cx="1201737" cy="873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2F149222-3667-4FC8-8E0A-B354CAEB96CE}"/>
              </a:ext>
            </a:extLst>
          </p:cNvPr>
          <p:cNvSpPr txBox="1"/>
          <p:nvPr/>
        </p:nvSpPr>
        <p:spPr>
          <a:xfrm>
            <a:off x="326927" y="1020404"/>
            <a:ext cx="115655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2: Một khu đất có kích thước theo hình vẽ dưới đây.               Tính diện tích khu đất đó.</a:t>
            </a:r>
          </a:p>
        </p:txBody>
      </p:sp>
    </p:spTree>
    <p:extLst>
      <p:ext uri="{BB962C8B-B14F-4D97-AF65-F5344CB8AC3E}">
        <p14:creationId xmlns:p14="http://schemas.microsoft.com/office/powerpoint/2010/main" val="49593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">
            <a:extLst>
              <a:ext uri="{FF2B5EF4-FFF2-40B4-BE49-F238E27FC236}">
                <a16:creationId xmlns="" xmlns:a16="http://schemas.microsoft.com/office/drawing/2014/main" id="{A51F163C-C8BA-4BA9-BBCE-FAA78B05F3F8}"/>
              </a:ext>
            </a:extLst>
          </p:cNvPr>
          <p:cNvSpPr/>
          <p:nvPr/>
        </p:nvSpPr>
        <p:spPr>
          <a:xfrm>
            <a:off x="4135230" y="5053090"/>
            <a:ext cx="2120900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C">
            <a:extLst>
              <a:ext uri="{FF2B5EF4-FFF2-40B4-BE49-F238E27FC236}">
                <a16:creationId xmlns="" xmlns:a16="http://schemas.microsoft.com/office/drawing/2014/main" id="{C0D52953-C7E8-44C4-A3D3-326606757F1A}"/>
              </a:ext>
            </a:extLst>
          </p:cNvPr>
          <p:cNvSpPr/>
          <p:nvPr/>
        </p:nvSpPr>
        <p:spPr>
          <a:xfrm>
            <a:off x="6856205" y="5053090"/>
            <a:ext cx="2238376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A">
            <a:extLst>
              <a:ext uri="{FF2B5EF4-FFF2-40B4-BE49-F238E27FC236}">
                <a16:creationId xmlns="" xmlns:a16="http://schemas.microsoft.com/office/drawing/2014/main" id="{32F702F7-573C-462C-AD74-4B22A464B751}"/>
              </a:ext>
            </a:extLst>
          </p:cNvPr>
          <p:cNvSpPr/>
          <p:nvPr/>
        </p:nvSpPr>
        <p:spPr>
          <a:xfrm>
            <a:off x="1414255" y="5053090"/>
            <a:ext cx="2120900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" name="Picture 66" descr="Not Impressed Chicken">
            <a:extLst>
              <a:ext uri="{FF2B5EF4-FFF2-40B4-BE49-F238E27FC236}">
                <a16:creationId xmlns="" xmlns:a16="http://schemas.microsoft.com/office/drawing/2014/main" id="{DF11C20A-CF42-4E1B-AB2C-7781A50586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77" y="5516640"/>
            <a:ext cx="1081906" cy="1081906"/>
          </a:xfrm>
          <a:prstGeom prst="rect">
            <a:avLst/>
          </a:prstGeom>
        </p:spPr>
      </p:pic>
      <p:pic>
        <p:nvPicPr>
          <p:cNvPr id="68" name="Picture 67" descr="Sad Chicken">
            <a:extLst>
              <a:ext uri="{FF2B5EF4-FFF2-40B4-BE49-F238E27FC236}">
                <a16:creationId xmlns="" xmlns:a16="http://schemas.microsoft.com/office/drawing/2014/main" id="{4DB37A42-AE31-4E72-92D5-92D2B959DB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034" y="5395822"/>
            <a:ext cx="1081906" cy="1081906"/>
          </a:xfrm>
          <a:prstGeom prst="rect">
            <a:avLst/>
          </a:prstGeom>
        </p:spPr>
      </p:pic>
      <p:pic>
        <p:nvPicPr>
          <p:cNvPr id="69" name="Picture 68" descr="Thumbs Up Chicken">
            <a:extLst>
              <a:ext uri="{FF2B5EF4-FFF2-40B4-BE49-F238E27FC236}">
                <a16:creationId xmlns="" xmlns:a16="http://schemas.microsoft.com/office/drawing/2014/main" id="{6382EA3E-C092-404C-85CD-049CF10883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675" y="5278107"/>
            <a:ext cx="1081906" cy="108190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ED8E83EA-D6F3-4DA4-8634-13F59AA23089}"/>
              </a:ext>
            </a:extLst>
          </p:cNvPr>
          <p:cNvSpPr txBox="1"/>
          <p:nvPr/>
        </p:nvSpPr>
        <p:spPr>
          <a:xfrm>
            <a:off x="5814987" y="124493"/>
            <a:ext cx="4185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D90558C3-6C66-416D-BF76-0A920FB47519}"/>
              </a:ext>
            </a:extLst>
          </p:cNvPr>
          <p:cNvSpPr txBox="1"/>
          <p:nvPr/>
        </p:nvSpPr>
        <p:spPr>
          <a:xfrm>
            <a:off x="6832713" y="5157039"/>
            <a:ext cx="2323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C. 450 m</a:t>
            </a:r>
            <a:r>
              <a:rPr lang="en-US" sz="3600" b="1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6877DE58-EBF9-4695-AAA7-C5298C150457}"/>
              </a:ext>
            </a:extLst>
          </p:cNvPr>
          <p:cNvSpPr txBox="1"/>
          <p:nvPr/>
        </p:nvSpPr>
        <p:spPr>
          <a:xfrm>
            <a:off x="4224817" y="5172729"/>
            <a:ext cx="2086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B. 45 m</a:t>
            </a:r>
            <a:r>
              <a:rPr lang="en-US" sz="3600" b="1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99865636-CE23-48B2-B12E-85F40DC4F875}"/>
              </a:ext>
            </a:extLst>
          </p:cNvPr>
          <p:cNvSpPr txBox="1"/>
          <p:nvPr/>
        </p:nvSpPr>
        <p:spPr>
          <a:xfrm>
            <a:off x="1476131" y="5184728"/>
            <a:ext cx="2086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A. 450 m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A6846F9B-2AF7-469E-963B-7225767ABB9A}"/>
              </a:ext>
            </a:extLst>
          </p:cNvPr>
          <p:cNvSpPr/>
          <p:nvPr/>
        </p:nvSpPr>
        <p:spPr>
          <a:xfrm>
            <a:off x="4135229" y="2611225"/>
            <a:ext cx="4722795" cy="202055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5B49C06F-B708-4276-BBFB-0A9F305C531C}"/>
              </a:ext>
            </a:extLst>
          </p:cNvPr>
          <p:cNvSpPr txBox="1"/>
          <p:nvPr/>
        </p:nvSpPr>
        <p:spPr>
          <a:xfrm>
            <a:off x="5814987" y="2131801"/>
            <a:ext cx="1311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30 m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E0AE4B49-5BFB-4D62-B186-4950D5DECC07}"/>
              </a:ext>
            </a:extLst>
          </p:cNvPr>
          <p:cNvSpPr txBox="1"/>
          <p:nvPr/>
        </p:nvSpPr>
        <p:spPr>
          <a:xfrm>
            <a:off x="8704039" y="3362590"/>
            <a:ext cx="1311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15 m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9BBEB557-3E21-486A-9914-E87324B119CE}"/>
              </a:ext>
            </a:extLst>
          </p:cNvPr>
          <p:cNvSpPr txBox="1"/>
          <p:nvPr/>
        </p:nvSpPr>
        <p:spPr>
          <a:xfrm>
            <a:off x="626456" y="1021404"/>
            <a:ext cx="112660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Diện tích hình chữ nhật có chiều dài 15 m, chiều rộng 30 m là: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="" xmlns:a16="http://schemas.microsoft.com/office/drawing/2014/main" id="{1194FEE0-F0AB-49AA-888C-B65F630FEAFB}"/>
              </a:ext>
            </a:extLst>
          </p:cNvPr>
          <p:cNvSpPr/>
          <p:nvPr/>
        </p:nvSpPr>
        <p:spPr>
          <a:xfrm>
            <a:off x="801253" y="3116612"/>
            <a:ext cx="2625980" cy="8368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= 15 x 30 = 450 m</a:t>
            </a:r>
            <a:r>
              <a:rPr lang="en-US" sz="2400" b="1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382A560D-D957-44CC-97C0-516FEE1B2F8A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21" name="矩形 37">
              <a:extLst>
                <a:ext uri="{FF2B5EF4-FFF2-40B4-BE49-F238E27FC236}">
                  <a16:creationId xmlns="" xmlns:a16="http://schemas.microsoft.com/office/drawing/2014/main" id="{5FF9ED56-08B2-4484-9CB6-2CA4B608488F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22" name="矩形 38">
              <a:extLst>
                <a:ext uri="{FF2B5EF4-FFF2-40B4-BE49-F238E27FC236}">
                  <a16:creationId xmlns="" xmlns:a16="http://schemas.microsoft.com/office/drawing/2014/main" id="{C6EE562B-82C1-415A-A290-167F7470F895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23" name="矩形 46">
              <a:extLst>
                <a:ext uri="{FF2B5EF4-FFF2-40B4-BE49-F238E27FC236}">
                  <a16:creationId xmlns="" xmlns:a16="http://schemas.microsoft.com/office/drawing/2014/main" id="{9F173E4B-4AF1-46A3-AF04-689B20AFB3B2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24" name="图片 47">
              <a:extLst>
                <a:ext uri="{FF2B5EF4-FFF2-40B4-BE49-F238E27FC236}">
                  <a16:creationId xmlns="" xmlns:a16="http://schemas.microsoft.com/office/drawing/2014/main" id="{18A8F9CF-BA5A-4EE7-903A-77BE96C8D1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3C181A69-BABC-4FC1-84BF-C2F3EC1C73E0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92409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2D04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âm thanh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2D04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âm thanh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6F1EC77E-21EF-42B1-9262-165B5B7D9D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969"/>
            <a:ext cx="2998720" cy="4007210"/>
          </a:xfrm>
          <a:prstGeom prst="rect">
            <a:avLst/>
          </a:prstGeom>
        </p:spPr>
      </p:pic>
      <p:cxnSp>
        <p:nvCxnSpPr>
          <p:cNvPr id="86" name="直接连接符 85"/>
          <p:cNvCxnSpPr/>
          <p:nvPr/>
        </p:nvCxnSpPr>
        <p:spPr>
          <a:xfrm flipV="1">
            <a:off x="1721919" y="-155107"/>
            <a:ext cx="1940460" cy="4069002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 flipV="1">
            <a:off x="1322600" y="-992747"/>
            <a:ext cx="2483886" cy="5208525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V="1">
            <a:off x="-1984239" y="3304448"/>
            <a:ext cx="3799983" cy="7968286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图片 39">
            <a:extLst>
              <a:ext uri="{FF2B5EF4-FFF2-40B4-BE49-F238E27FC236}">
                <a16:creationId xmlns="" xmlns:a16="http://schemas.microsoft.com/office/drawing/2014/main" id="{F8F13E00-D14E-4868-BABD-A2743D1FE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3999" y="417836"/>
            <a:ext cx="6858000" cy="6858000"/>
          </a:xfrm>
          <a:custGeom>
            <a:avLst/>
            <a:gdLst>
              <a:gd name="connsiteX0" fmla="*/ 3273393 w 6858000"/>
              <a:gd name="connsiteY0" fmla="*/ 1674200 h 6858000"/>
              <a:gd name="connsiteX1" fmla="*/ 1043767 w 6858000"/>
              <a:gd name="connsiteY1" fmla="*/ 3455242 h 6858000"/>
              <a:gd name="connsiteX2" fmla="*/ 1020031 w 6858000"/>
              <a:gd name="connsiteY2" fmla="*/ 3607670 h 6858000"/>
              <a:gd name="connsiteX3" fmla="*/ 1002422 w 6858000"/>
              <a:gd name="connsiteY3" fmla="*/ 3608797 h 6858000"/>
              <a:gd name="connsiteX4" fmla="*/ 665019 w 6858000"/>
              <a:gd name="connsiteY4" fmla="*/ 3871816 h 6858000"/>
              <a:gd name="connsiteX5" fmla="*/ 1002422 w 6858000"/>
              <a:gd name="connsiteY5" fmla="*/ 4134835 h 6858000"/>
              <a:gd name="connsiteX6" fmla="*/ 1009661 w 6858000"/>
              <a:gd name="connsiteY6" fmla="*/ 4135299 h 6858000"/>
              <a:gd name="connsiteX7" fmla="*/ 1043767 w 6858000"/>
              <a:gd name="connsiteY7" fmla="*/ 4354322 h 6858000"/>
              <a:gd name="connsiteX8" fmla="*/ 3273393 w 6858000"/>
              <a:gd name="connsiteY8" fmla="*/ 6135364 h 6858000"/>
              <a:gd name="connsiteX9" fmla="*/ 5549257 w 6858000"/>
              <a:gd name="connsiteY9" fmla="*/ 3904782 h 6858000"/>
              <a:gd name="connsiteX10" fmla="*/ 3273393 w 6858000"/>
              <a:gd name="connsiteY10" fmla="*/ 1674200 h 6858000"/>
              <a:gd name="connsiteX11" fmla="*/ 0 w 6858000"/>
              <a:gd name="connsiteY11" fmla="*/ 0 h 6858000"/>
              <a:gd name="connsiteX12" fmla="*/ 6858000 w 6858000"/>
              <a:gd name="connsiteY12" fmla="*/ 0 h 6858000"/>
              <a:gd name="connsiteX13" fmla="*/ 6858000 w 6858000"/>
              <a:gd name="connsiteY13" fmla="*/ 6858000 h 6858000"/>
              <a:gd name="connsiteX14" fmla="*/ 0 w 6858000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58000" h="6858000">
                <a:moveTo>
                  <a:pt x="3273393" y="1674200"/>
                </a:moveTo>
                <a:cubicBezTo>
                  <a:pt x="2173584" y="1674200"/>
                  <a:pt x="1255983" y="2438804"/>
                  <a:pt x="1043767" y="3455242"/>
                </a:cubicBezTo>
                <a:lnTo>
                  <a:pt x="1020031" y="3607670"/>
                </a:lnTo>
                <a:lnTo>
                  <a:pt x="1002422" y="3608797"/>
                </a:lnTo>
                <a:cubicBezTo>
                  <a:pt x="809866" y="3633832"/>
                  <a:pt x="665019" y="3742076"/>
                  <a:pt x="665019" y="3871816"/>
                </a:cubicBezTo>
                <a:cubicBezTo>
                  <a:pt x="665019" y="4001556"/>
                  <a:pt x="809866" y="4109801"/>
                  <a:pt x="1002422" y="4134835"/>
                </a:cubicBezTo>
                <a:lnTo>
                  <a:pt x="1009661" y="4135299"/>
                </a:lnTo>
                <a:lnTo>
                  <a:pt x="1043767" y="4354322"/>
                </a:lnTo>
                <a:cubicBezTo>
                  <a:pt x="1255983" y="5370761"/>
                  <a:pt x="2173584" y="6135364"/>
                  <a:pt x="3273393" y="6135364"/>
                </a:cubicBezTo>
                <a:cubicBezTo>
                  <a:pt x="4530318" y="6135364"/>
                  <a:pt x="5549257" y="5136698"/>
                  <a:pt x="5549257" y="3904782"/>
                </a:cubicBezTo>
                <a:cubicBezTo>
                  <a:pt x="5549257" y="2672866"/>
                  <a:pt x="4530318" y="1674200"/>
                  <a:pt x="3273393" y="1674200"/>
                </a:cubicBezTo>
                <a:close/>
                <a:moveTo>
                  <a:pt x="0" y="0"/>
                </a:moveTo>
                <a:lnTo>
                  <a:pt x="6858000" y="0"/>
                </a:lnTo>
                <a:lnTo>
                  <a:pt x="6858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3B326630-0688-4763-AAB7-3D7E0C5C67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80" y="928255"/>
            <a:ext cx="3709291" cy="3629869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="" xmlns:a16="http://schemas.microsoft.com/office/drawing/2014/main" id="{8C7738E6-0CB6-45BA-A115-E3DEF443A0AD}"/>
              </a:ext>
            </a:extLst>
          </p:cNvPr>
          <p:cNvSpPr txBox="1"/>
          <p:nvPr/>
        </p:nvSpPr>
        <p:spPr>
          <a:xfrm>
            <a:off x="7506616" y="3246282"/>
            <a:ext cx="27497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>
                <a:solidFill>
                  <a:schemeClr val="accent3"/>
                </a:solidFill>
                <a:latin typeface="#9Slide02 Tieu de rat dai 01" panose="02000000000000000000" pitchFamily="2" charset="0"/>
                <a:ea typeface="#9Slide02 Tieu de rat dai 01" panose="02000000000000000000" pitchFamily="2" charset="0"/>
              </a:rPr>
              <a:t>CỦNG CỐ</a:t>
            </a:r>
            <a:endParaRPr lang="zh-CN" altLang="en-US" sz="6000" b="1" dirty="0">
              <a:solidFill>
                <a:schemeClr val="accent3"/>
              </a:solidFill>
              <a:latin typeface="#9Slide02 Tieu de rat dai 01" panose="020000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="" xmlns:a16="http://schemas.microsoft.com/office/drawing/2014/main" id="{AD4BE89D-F59F-4B32-B97A-82B28928F82A}"/>
              </a:ext>
            </a:extLst>
          </p:cNvPr>
          <p:cNvSpPr txBox="1"/>
          <p:nvPr/>
        </p:nvSpPr>
        <p:spPr>
          <a:xfrm>
            <a:off x="1206834" y="2502742"/>
            <a:ext cx="3208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6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56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3953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4DC97E84-B89B-4516-9054-A882E93F654B}"/>
              </a:ext>
            </a:extLst>
          </p:cNvPr>
          <p:cNvGrpSpPr/>
          <p:nvPr/>
        </p:nvGrpSpPr>
        <p:grpSpPr>
          <a:xfrm>
            <a:off x="9505329" y="4308077"/>
            <a:ext cx="2509869" cy="1390886"/>
            <a:chOff x="3516198" y="3452104"/>
            <a:chExt cx="2472810" cy="1390886"/>
          </a:xfrm>
        </p:grpSpPr>
        <p:sp>
          <p:nvSpPr>
            <p:cNvPr id="17" name="Rectangle: Rounded Corners 17">
              <a:extLst>
                <a:ext uri="{FF2B5EF4-FFF2-40B4-BE49-F238E27FC236}">
                  <a16:creationId xmlns="" xmlns:a16="http://schemas.microsoft.com/office/drawing/2014/main" id="{4754F5F8-8725-462E-94A8-993760F17512}"/>
                </a:ext>
              </a:extLst>
            </p:cNvPr>
            <p:cNvSpPr/>
            <p:nvPr/>
          </p:nvSpPr>
          <p:spPr>
            <a:xfrm>
              <a:off x="3516198" y="3452104"/>
              <a:ext cx="2472810" cy="1381595"/>
            </a:xfrm>
            <a:custGeom>
              <a:avLst/>
              <a:gdLst>
                <a:gd name="connsiteX0" fmla="*/ 0 w 2472810"/>
                <a:gd name="connsiteY0" fmla="*/ 76968 h 1381595"/>
                <a:gd name="connsiteX1" fmla="*/ 34799 w 2472810"/>
                <a:gd name="connsiteY1" fmla="*/ 0 h 1381595"/>
                <a:gd name="connsiteX2" fmla="*/ 203023 w 2472810"/>
                <a:gd name="connsiteY2" fmla="*/ 0 h 1381595"/>
                <a:gd name="connsiteX3" fmla="*/ 419312 w 2472810"/>
                <a:gd name="connsiteY3" fmla="*/ 0 h 1381595"/>
                <a:gd name="connsiteX4" fmla="*/ 659634 w 2472810"/>
                <a:gd name="connsiteY4" fmla="*/ 0 h 1381595"/>
                <a:gd name="connsiteX5" fmla="*/ 875922 w 2472810"/>
                <a:gd name="connsiteY5" fmla="*/ 0 h 1381595"/>
                <a:gd name="connsiteX6" fmla="*/ 1044147 w 2472810"/>
                <a:gd name="connsiteY6" fmla="*/ 0 h 1381595"/>
                <a:gd name="connsiteX7" fmla="*/ 1284468 w 2472810"/>
                <a:gd name="connsiteY7" fmla="*/ 0 h 1381595"/>
                <a:gd name="connsiteX8" fmla="*/ 1548821 w 2472810"/>
                <a:gd name="connsiteY8" fmla="*/ 0 h 1381595"/>
                <a:gd name="connsiteX9" fmla="*/ 1717047 w 2472810"/>
                <a:gd name="connsiteY9" fmla="*/ 0 h 1381595"/>
                <a:gd name="connsiteX10" fmla="*/ 1885271 w 2472810"/>
                <a:gd name="connsiteY10" fmla="*/ 0 h 1381595"/>
                <a:gd name="connsiteX11" fmla="*/ 2173656 w 2472810"/>
                <a:gd name="connsiteY11" fmla="*/ 0 h 1381595"/>
                <a:gd name="connsiteX12" fmla="*/ 2438009 w 2472810"/>
                <a:gd name="connsiteY12" fmla="*/ 0 h 1381595"/>
                <a:gd name="connsiteX13" fmla="*/ 2472810 w 2472810"/>
                <a:gd name="connsiteY13" fmla="*/ 76968 h 1381595"/>
                <a:gd name="connsiteX14" fmla="*/ 2472810 w 2472810"/>
                <a:gd name="connsiteY14" fmla="*/ 473911 h 1381595"/>
                <a:gd name="connsiteX15" fmla="*/ 2472810 w 2472810"/>
                <a:gd name="connsiteY15" fmla="*/ 907683 h 1381595"/>
                <a:gd name="connsiteX16" fmla="*/ 2472810 w 2472810"/>
                <a:gd name="connsiteY16" fmla="*/ 1304626 h 1381595"/>
                <a:gd name="connsiteX17" fmla="*/ 2438009 w 2472810"/>
                <a:gd name="connsiteY17" fmla="*/ 1381595 h 1381595"/>
                <a:gd name="connsiteX18" fmla="*/ 2221720 w 2472810"/>
                <a:gd name="connsiteY18" fmla="*/ 1381595 h 1381595"/>
                <a:gd name="connsiteX19" fmla="*/ 1981399 w 2472810"/>
                <a:gd name="connsiteY19" fmla="*/ 1381595 h 1381595"/>
                <a:gd name="connsiteX20" fmla="*/ 1789142 w 2472810"/>
                <a:gd name="connsiteY20" fmla="*/ 1381595 h 1381595"/>
                <a:gd name="connsiteX21" fmla="*/ 1572854 w 2472810"/>
                <a:gd name="connsiteY21" fmla="*/ 1381595 h 1381595"/>
                <a:gd name="connsiteX22" fmla="*/ 1284468 w 2472810"/>
                <a:gd name="connsiteY22" fmla="*/ 1381595 h 1381595"/>
                <a:gd name="connsiteX23" fmla="*/ 996083 w 2472810"/>
                <a:gd name="connsiteY23" fmla="*/ 1381595 h 1381595"/>
                <a:gd name="connsiteX24" fmla="*/ 707698 w 2472810"/>
                <a:gd name="connsiteY24" fmla="*/ 1381595 h 1381595"/>
                <a:gd name="connsiteX25" fmla="*/ 539473 w 2472810"/>
                <a:gd name="connsiteY25" fmla="*/ 1381595 h 1381595"/>
                <a:gd name="connsiteX26" fmla="*/ 323184 w 2472810"/>
                <a:gd name="connsiteY26" fmla="*/ 1381595 h 1381595"/>
                <a:gd name="connsiteX27" fmla="*/ 34799 w 2472810"/>
                <a:gd name="connsiteY27" fmla="*/ 1381595 h 1381595"/>
                <a:gd name="connsiteX28" fmla="*/ 0 w 2472810"/>
                <a:gd name="connsiteY28" fmla="*/ 1304626 h 1381595"/>
                <a:gd name="connsiteX29" fmla="*/ 0 w 2472810"/>
                <a:gd name="connsiteY29" fmla="*/ 895407 h 1381595"/>
                <a:gd name="connsiteX30" fmla="*/ 0 w 2472810"/>
                <a:gd name="connsiteY30" fmla="*/ 461634 h 1381595"/>
                <a:gd name="connsiteX31" fmla="*/ 0 w 2472810"/>
                <a:gd name="connsiteY31" fmla="*/ 76968 h 1381595"/>
                <a:gd name="connsiteX0" fmla="*/ 0 w 2472810"/>
                <a:gd name="connsiteY0" fmla="*/ 76968 h 1381595"/>
                <a:gd name="connsiteX1" fmla="*/ 34799 w 2472810"/>
                <a:gd name="connsiteY1" fmla="*/ 0 h 1381595"/>
                <a:gd name="connsiteX2" fmla="*/ 203023 w 2472810"/>
                <a:gd name="connsiteY2" fmla="*/ 0 h 1381595"/>
                <a:gd name="connsiteX3" fmla="*/ 491409 w 2472810"/>
                <a:gd name="connsiteY3" fmla="*/ 0 h 1381595"/>
                <a:gd name="connsiteX4" fmla="*/ 659634 w 2472810"/>
                <a:gd name="connsiteY4" fmla="*/ 0 h 1381595"/>
                <a:gd name="connsiteX5" fmla="*/ 875922 w 2472810"/>
                <a:gd name="connsiteY5" fmla="*/ 0 h 1381595"/>
                <a:gd name="connsiteX6" fmla="*/ 1068179 w 2472810"/>
                <a:gd name="connsiteY6" fmla="*/ 0 h 1381595"/>
                <a:gd name="connsiteX7" fmla="*/ 1308501 w 2472810"/>
                <a:gd name="connsiteY7" fmla="*/ 0 h 1381595"/>
                <a:gd name="connsiteX8" fmla="*/ 1524789 w 2472810"/>
                <a:gd name="connsiteY8" fmla="*/ 0 h 1381595"/>
                <a:gd name="connsiteX9" fmla="*/ 1717047 w 2472810"/>
                <a:gd name="connsiteY9" fmla="*/ 0 h 1381595"/>
                <a:gd name="connsiteX10" fmla="*/ 1885271 w 2472810"/>
                <a:gd name="connsiteY10" fmla="*/ 0 h 1381595"/>
                <a:gd name="connsiteX11" fmla="*/ 2053496 w 2472810"/>
                <a:gd name="connsiteY11" fmla="*/ 0 h 1381595"/>
                <a:gd name="connsiteX12" fmla="*/ 2438009 w 2472810"/>
                <a:gd name="connsiteY12" fmla="*/ 0 h 1381595"/>
                <a:gd name="connsiteX13" fmla="*/ 2472810 w 2472810"/>
                <a:gd name="connsiteY13" fmla="*/ 76968 h 1381595"/>
                <a:gd name="connsiteX14" fmla="*/ 2472810 w 2472810"/>
                <a:gd name="connsiteY14" fmla="*/ 473911 h 1381595"/>
                <a:gd name="connsiteX15" fmla="*/ 2472810 w 2472810"/>
                <a:gd name="connsiteY15" fmla="*/ 858577 h 1381595"/>
                <a:gd name="connsiteX16" fmla="*/ 2472810 w 2472810"/>
                <a:gd name="connsiteY16" fmla="*/ 1304626 h 1381595"/>
                <a:gd name="connsiteX17" fmla="*/ 2438009 w 2472810"/>
                <a:gd name="connsiteY17" fmla="*/ 1381595 h 1381595"/>
                <a:gd name="connsiteX18" fmla="*/ 2245752 w 2472810"/>
                <a:gd name="connsiteY18" fmla="*/ 1381595 h 1381595"/>
                <a:gd name="connsiteX19" fmla="*/ 1957367 w 2472810"/>
                <a:gd name="connsiteY19" fmla="*/ 1381595 h 1381595"/>
                <a:gd name="connsiteX20" fmla="*/ 1693014 w 2472810"/>
                <a:gd name="connsiteY20" fmla="*/ 1381595 h 1381595"/>
                <a:gd name="connsiteX21" fmla="*/ 1524789 w 2472810"/>
                <a:gd name="connsiteY21" fmla="*/ 1381595 h 1381595"/>
                <a:gd name="connsiteX22" fmla="*/ 1356564 w 2472810"/>
                <a:gd name="connsiteY22" fmla="*/ 1381595 h 1381595"/>
                <a:gd name="connsiteX23" fmla="*/ 1092211 w 2472810"/>
                <a:gd name="connsiteY23" fmla="*/ 1381595 h 1381595"/>
                <a:gd name="connsiteX24" fmla="*/ 803826 w 2472810"/>
                <a:gd name="connsiteY24" fmla="*/ 1381595 h 1381595"/>
                <a:gd name="connsiteX25" fmla="*/ 563505 w 2472810"/>
                <a:gd name="connsiteY25" fmla="*/ 1381595 h 1381595"/>
                <a:gd name="connsiteX26" fmla="*/ 275119 w 2472810"/>
                <a:gd name="connsiteY26" fmla="*/ 1381595 h 1381595"/>
                <a:gd name="connsiteX27" fmla="*/ 34799 w 2472810"/>
                <a:gd name="connsiteY27" fmla="*/ 1381595 h 1381595"/>
                <a:gd name="connsiteX28" fmla="*/ 0 w 2472810"/>
                <a:gd name="connsiteY28" fmla="*/ 1304626 h 1381595"/>
                <a:gd name="connsiteX29" fmla="*/ 0 w 2472810"/>
                <a:gd name="connsiteY29" fmla="*/ 870853 h 1381595"/>
                <a:gd name="connsiteX30" fmla="*/ 0 w 2472810"/>
                <a:gd name="connsiteY30" fmla="*/ 437081 h 1381595"/>
                <a:gd name="connsiteX31" fmla="*/ 0 w 2472810"/>
                <a:gd name="connsiteY31" fmla="*/ 76968 h 1381595"/>
                <a:gd name="connsiteX0" fmla="*/ 0 w 2472810"/>
                <a:gd name="connsiteY0" fmla="*/ 76968 h 1381595"/>
                <a:gd name="connsiteX1" fmla="*/ 34799 w 2472810"/>
                <a:gd name="connsiteY1" fmla="*/ 0 h 1381595"/>
                <a:gd name="connsiteX2" fmla="*/ 203023 w 2472810"/>
                <a:gd name="connsiteY2" fmla="*/ 0 h 1381595"/>
                <a:gd name="connsiteX3" fmla="*/ 419312 w 2472810"/>
                <a:gd name="connsiteY3" fmla="*/ 0 h 1381595"/>
                <a:gd name="connsiteX4" fmla="*/ 659634 w 2472810"/>
                <a:gd name="connsiteY4" fmla="*/ 0 h 1381595"/>
                <a:gd name="connsiteX5" fmla="*/ 875922 w 2472810"/>
                <a:gd name="connsiteY5" fmla="*/ 0 h 1381595"/>
                <a:gd name="connsiteX6" fmla="*/ 1044147 w 2472810"/>
                <a:gd name="connsiteY6" fmla="*/ 0 h 1381595"/>
                <a:gd name="connsiteX7" fmla="*/ 1284468 w 2472810"/>
                <a:gd name="connsiteY7" fmla="*/ 0 h 1381595"/>
                <a:gd name="connsiteX8" fmla="*/ 1548821 w 2472810"/>
                <a:gd name="connsiteY8" fmla="*/ 0 h 1381595"/>
                <a:gd name="connsiteX9" fmla="*/ 1717047 w 2472810"/>
                <a:gd name="connsiteY9" fmla="*/ 0 h 1381595"/>
                <a:gd name="connsiteX10" fmla="*/ 1885271 w 2472810"/>
                <a:gd name="connsiteY10" fmla="*/ 0 h 1381595"/>
                <a:gd name="connsiteX11" fmla="*/ 2173656 w 2472810"/>
                <a:gd name="connsiteY11" fmla="*/ 0 h 1381595"/>
                <a:gd name="connsiteX12" fmla="*/ 2438009 w 2472810"/>
                <a:gd name="connsiteY12" fmla="*/ 0 h 1381595"/>
                <a:gd name="connsiteX13" fmla="*/ 2472810 w 2472810"/>
                <a:gd name="connsiteY13" fmla="*/ 76968 h 1381595"/>
                <a:gd name="connsiteX14" fmla="*/ 2472810 w 2472810"/>
                <a:gd name="connsiteY14" fmla="*/ 473911 h 1381595"/>
                <a:gd name="connsiteX15" fmla="*/ 2472810 w 2472810"/>
                <a:gd name="connsiteY15" fmla="*/ 907683 h 1381595"/>
                <a:gd name="connsiteX16" fmla="*/ 2472810 w 2472810"/>
                <a:gd name="connsiteY16" fmla="*/ 1304626 h 1381595"/>
                <a:gd name="connsiteX17" fmla="*/ 2438009 w 2472810"/>
                <a:gd name="connsiteY17" fmla="*/ 1381595 h 1381595"/>
                <a:gd name="connsiteX18" fmla="*/ 2221720 w 2472810"/>
                <a:gd name="connsiteY18" fmla="*/ 1381595 h 1381595"/>
                <a:gd name="connsiteX19" fmla="*/ 1981399 w 2472810"/>
                <a:gd name="connsiteY19" fmla="*/ 1381595 h 1381595"/>
                <a:gd name="connsiteX20" fmla="*/ 1789142 w 2472810"/>
                <a:gd name="connsiteY20" fmla="*/ 1381595 h 1381595"/>
                <a:gd name="connsiteX21" fmla="*/ 1572854 w 2472810"/>
                <a:gd name="connsiteY21" fmla="*/ 1381595 h 1381595"/>
                <a:gd name="connsiteX22" fmla="*/ 1284468 w 2472810"/>
                <a:gd name="connsiteY22" fmla="*/ 1381595 h 1381595"/>
                <a:gd name="connsiteX23" fmla="*/ 996083 w 2472810"/>
                <a:gd name="connsiteY23" fmla="*/ 1381595 h 1381595"/>
                <a:gd name="connsiteX24" fmla="*/ 707698 w 2472810"/>
                <a:gd name="connsiteY24" fmla="*/ 1381595 h 1381595"/>
                <a:gd name="connsiteX25" fmla="*/ 539473 w 2472810"/>
                <a:gd name="connsiteY25" fmla="*/ 1381595 h 1381595"/>
                <a:gd name="connsiteX26" fmla="*/ 323184 w 2472810"/>
                <a:gd name="connsiteY26" fmla="*/ 1381595 h 1381595"/>
                <a:gd name="connsiteX27" fmla="*/ 34799 w 2472810"/>
                <a:gd name="connsiteY27" fmla="*/ 1381595 h 1381595"/>
                <a:gd name="connsiteX28" fmla="*/ 0 w 2472810"/>
                <a:gd name="connsiteY28" fmla="*/ 1304626 h 1381595"/>
                <a:gd name="connsiteX29" fmla="*/ 0 w 2472810"/>
                <a:gd name="connsiteY29" fmla="*/ 895407 h 1381595"/>
                <a:gd name="connsiteX30" fmla="*/ 0 w 2472810"/>
                <a:gd name="connsiteY30" fmla="*/ 461634 h 1381595"/>
                <a:gd name="connsiteX31" fmla="*/ 0 w 2472810"/>
                <a:gd name="connsiteY31" fmla="*/ 76968 h 138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72810" h="1381595" fill="none" extrusionOk="0">
                  <a:moveTo>
                    <a:pt x="0" y="76968"/>
                  </a:moveTo>
                  <a:cubicBezTo>
                    <a:pt x="4538" y="36287"/>
                    <a:pt x="20601" y="13874"/>
                    <a:pt x="34799" y="0"/>
                  </a:cubicBezTo>
                  <a:cubicBezTo>
                    <a:pt x="89803" y="10856"/>
                    <a:pt x="160974" y="-13038"/>
                    <a:pt x="203023" y="0"/>
                  </a:cubicBezTo>
                  <a:cubicBezTo>
                    <a:pt x="255193" y="642"/>
                    <a:pt x="318612" y="19354"/>
                    <a:pt x="419312" y="0"/>
                  </a:cubicBezTo>
                  <a:cubicBezTo>
                    <a:pt x="501749" y="6283"/>
                    <a:pt x="607415" y="3401"/>
                    <a:pt x="659634" y="0"/>
                  </a:cubicBezTo>
                  <a:cubicBezTo>
                    <a:pt x="707602" y="-8840"/>
                    <a:pt x="826281" y="3583"/>
                    <a:pt x="875922" y="0"/>
                  </a:cubicBezTo>
                  <a:cubicBezTo>
                    <a:pt x="925775" y="-20375"/>
                    <a:pt x="983028" y="25731"/>
                    <a:pt x="1044147" y="0"/>
                  </a:cubicBezTo>
                  <a:cubicBezTo>
                    <a:pt x="1100854" y="-12403"/>
                    <a:pt x="1225754" y="-8463"/>
                    <a:pt x="1284468" y="0"/>
                  </a:cubicBezTo>
                  <a:cubicBezTo>
                    <a:pt x="1375530" y="5353"/>
                    <a:pt x="1483076" y="12779"/>
                    <a:pt x="1548821" y="0"/>
                  </a:cubicBezTo>
                  <a:cubicBezTo>
                    <a:pt x="1625881" y="7970"/>
                    <a:pt x="1675581" y="789"/>
                    <a:pt x="1717047" y="0"/>
                  </a:cubicBezTo>
                  <a:cubicBezTo>
                    <a:pt x="1762304" y="6210"/>
                    <a:pt x="1797192" y="9052"/>
                    <a:pt x="1885271" y="0"/>
                  </a:cubicBezTo>
                  <a:cubicBezTo>
                    <a:pt x="1984763" y="13312"/>
                    <a:pt x="2044818" y="17039"/>
                    <a:pt x="2173656" y="0"/>
                  </a:cubicBezTo>
                  <a:cubicBezTo>
                    <a:pt x="2316776" y="-15178"/>
                    <a:pt x="2369061" y="27311"/>
                    <a:pt x="2438009" y="0"/>
                  </a:cubicBezTo>
                  <a:cubicBezTo>
                    <a:pt x="2453258" y="-10780"/>
                    <a:pt x="2470197" y="46850"/>
                    <a:pt x="2472810" y="76968"/>
                  </a:cubicBezTo>
                  <a:cubicBezTo>
                    <a:pt x="2457542" y="282441"/>
                    <a:pt x="2481871" y="379258"/>
                    <a:pt x="2472810" y="473911"/>
                  </a:cubicBezTo>
                  <a:cubicBezTo>
                    <a:pt x="2477817" y="553532"/>
                    <a:pt x="2460355" y="829537"/>
                    <a:pt x="2472810" y="907683"/>
                  </a:cubicBezTo>
                  <a:cubicBezTo>
                    <a:pt x="2474486" y="1025302"/>
                    <a:pt x="2447970" y="1213119"/>
                    <a:pt x="2472810" y="1304626"/>
                  </a:cubicBezTo>
                  <a:cubicBezTo>
                    <a:pt x="2478378" y="1351701"/>
                    <a:pt x="2459750" y="1370836"/>
                    <a:pt x="2438009" y="1381595"/>
                  </a:cubicBezTo>
                  <a:cubicBezTo>
                    <a:pt x="2361270" y="1393534"/>
                    <a:pt x="2301646" y="1375815"/>
                    <a:pt x="2221720" y="1381595"/>
                  </a:cubicBezTo>
                  <a:cubicBezTo>
                    <a:pt x="2108701" y="1380105"/>
                    <a:pt x="2067605" y="1343815"/>
                    <a:pt x="1981399" y="1381595"/>
                  </a:cubicBezTo>
                  <a:cubicBezTo>
                    <a:pt x="1888947" y="1398372"/>
                    <a:pt x="1837666" y="1380728"/>
                    <a:pt x="1789142" y="1381595"/>
                  </a:cubicBezTo>
                  <a:cubicBezTo>
                    <a:pt x="1743059" y="1408035"/>
                    <a:pt x="1638262" y="1394298"/>
                    <a:pt x="1572854" y="1381595"/>
                  </a:cubicBezTo>
                  <a:cubicBezTo>
                    <a:pt x="1514724" y="1415695"/>
                    <a:pt x="1382689" y="1410822"/>
                    <a:pt x="1284468" y="1381595"/>
                  </a:cubicBezTo>
                  <a:cubicBezTo>
                    <a:pt x="1184855" y="1377544"/>
                    <a:pt x="1112372" y="1390604"/>
                    <a:pt x="996083" y="1381595"/>
                  </a:cubicBezTo>
                  <a:cubicBezTo>
                    <a:pt x="947784" y="1353999"/>
                    <a:pt x="815179" y="1395857"/>
                    <a:pt x="707698" y="1381595"/>
                  </a:cubicBezTo>
                  <a:cubicBezTo>
                    <a:pt x="578436" y="1403286"/>
                    <a:pt x="597500" y="1397747"/>
                    <a:pt x="539473" y="1381595"/>
                  </a:cubicBezTo>
                  <a:cubicBezTo>
                    <a:pt x="472453" y="1368707"/>
                    <a:pt x="369613" y="1367901"/>
                    <a:pt x="323184" y="1381595"/>
                  </a:cubicBezTo>
                  <a:cubicBezTo>
                    <a:pt x="247724" y="1364613"/>
                    <a:pt x="142522" y="1395273"/>
                    <a:pt x="34799" y="1381595"/>
                  </a:cubicBezTo>
                  <a:cubicBezTo>
                    <a:pt x="1801" y="1375134"/>
                    <a:pt x="10590" y="1336066"/>
                    <a:pt x="0" y="1304626"/>
                  </a:cubicBezTo>
                  <a:cubicBezTo>
                    <a:pt x="-33719" y="1161297"/>
                    <a:pt x="-9973" y="1103715"/>
                    <a:pt x="0" y="895407"/>
                  </a:cubicBezTo>
                  <a:cubicBezTo>
                    <a:pt x="10036" y="744749"/>
                    <a:pt x="-25816" y="575306"/>
                    <a:pt x="0" y="461634"/>
                  </a:cubicBezTo>
                  <a:cubicBezTo>
                    <a:pt x="3932" y="315508"/>
                    <a:pt x="-16713" y="179154"/>
                    <a:pt x="0" y="76968"/>
                  </a:cubicBezTo>
                  <a:close/>
                </a:path>
                <a:path w="2472810" h="1381595" stroke="0" extrusionOk="0">
                  <a:moveTo>
                    <a:pt x="0" y="76968"/>
                  </a:moveTo>
                  <a:cubicBezTo>
                    <a:pt x="-1525" y="31124"/>
                    <a:pt x="7168" y="3982"/>
                    <a:pt x="34799" y="0"/>
                  </a:cubicBezTo>
                  <a:cubicBezTo>
                    <a:pt x="108520" y="-30849"/>
                    <a:pt x="165305" y="16384"/>
                    <a:pt x="203023" y="0"/>
                  </a:cubicBezTo>
                  <a:cubicBezTo>
                    <a:pt x="256163" y="-33422"/>
                    <a:pt x="370054" y="52764"/>
                    <a:pt x="491409" y="0"/>
                  </a:cubicBezTo>
                  <a:cubicBezTo>
                    <a:pt x="603721" y="-16509"/>
                    <a:pt x="587792" y="-11652"/>
                    <a:pt x="659634" y="0"/>
                  </a:cubicBezTo>
                  <a:cubicBezTo>
                    <a:pt x="736384" y="14244"/>
                    <a:pt x="762995" y="3431"/>
                    <a:pt x="875922" y="0"/>
                  </a:cubicBezTo>
                  <a:cubicBezTo>
                    <a:pt x="986759" y="-9967"/>
                    <a:pt x="1021361" y="-26029"/>
                    <a:pt x="1068179" y="0"/>
                  </a:cubicBezTo>
                  <a:cubicBezTo>
                    <a:pt x="1102716" y="7107"/>
                    <a:pt x="1246144" y="22744"/>
                    <a:pt x="1308501" y="0"/>
                  </a:cubicBezTo>
                  <a:cubicBezTo>
                    <a:pt x="1357427" y="-4334"/>
                    <a:pt x="1487975" y="12047"/>
                    <a:pt x="1524789" y="0"/>
                  </a:cubicBezTo>
                  <a:cubicBezTo>
                    <a:pt x="1551329" y="3589"/>
                    <a:pt x="1640034" y="35703"/>
                    <a:pt x="1717047" y="0"/>
                  </a:cubicBezTo>
                  <a:cubicBezTo>
                    <a:pt x="1777912" y="-13690"/>
                    <a:pt x="1809170" y="7479"/>
                    <a:pt x="1885271" y="0"/>
                  </a:cubicBezTo>
                  <a:cubicBezTo>
                    <a:pt x="1946672" y="-19507"/>
                    <a:pt x="2004619" y="5896"/>
                    <a:pt x="2053496" y="0"/>
                  </a:cubicBezTo>
                  <a:cubicBezTo>
                    <a:pt x="2042985" y="-3116"/>
                    <a:pt x="2286359" y="50184"/>
                    <a:pt x="2438009" y="0"/>
                  </a:cubicBezTo>
                  <a:cubicBezTo>
                    <a:pt x="2461303" y="-510"/>
                    <a:pt x="2463681" y="32394"/>
                    <a:pt x="2472810" y="76968"/>
                  </a:cubicBezTo>
                  <a:cubicBezTo>
                    <a:pt x="2441395" y="188548"/>
                    <a:pt x="2443266" y="372706"/>
                    <a:pt x="2472810" y="473911"/>
                  </a:cubicBezTo>
                  <a:cubicBezTo>
                    <a:pt x="2457413" y="598376"/>
                    <a:pt x="2446642" y="734482"/>
                    <a:pt x="2472810" y="858577"/>
                  </a:cubicBezTo>
                  <a:cubicBezTo>
                    <a:pt x="2453736" y="955845"/>
                    <a:pt x="2494206" y="1204549"/>
                    <a:pt x="2472810" y="1304626"/>
                  </a:cubicBezTo>
                  <a:cubicBezTo>
                    <a:pt x="2463260" y="1357333"/>
                    <a:pt x="2468289" y="1374234"/>
                    <a:pt x="2438009" y="1381595"/>
                  </a:cubicBezTo>
                  <a:cubicBezTo>
                    <a:pt x="2361195" y="1382028"/>
                    <a:pt x="2347765" y="1365454"/>
                    <a:pt x="2245752" y="1381595"/>
                  </a:cubicBezTo>
                  <a:cubicBezTo>
                    <a:pt x="2143690" y="1416738"/>
                    <a:pt x="2053844" y="1358596"/>
                    <a:pt x="1957367" y="1381595"/>
                  </a:cubicBezTo>
                  <a:cubicBezTo>
                    <a:pt x="1870007" y="1414873"/>
                    <a:pt x="1804022" y="1385777"/>
                    <a:pt x="1693014" y="1381595"/>
                  </a:cubicBezTo>
                  <a:cubicBezTo>
                    <a:pt x="1585498" y="1372354"/>
                    <a:pt x="1569107" y="1388607"/>
                    <a:pt x="1524789" y="1381595"/>
                  </a:cubicBezTo>
                  <a:cubicBezTo>
                    <a:pt x="1489288" y="1369710"/>
                    <a:pt x="1437597" y="1388520"/>
                    <a:pt x="1356564" y="1381595"/>
                  </a:cubicBezTo>
                  <a:cubicBezTo>
                    <a:pt x="1300537" y="1376063"/>
                    <a:pt x="1158485" y="1379547"/>
                    <a:pt x="1092211" y="1381595"/>
                  </a:cubicBezTo>
                  <a:cubicBezTo>
                    <a:pt x="1019359" y="1366129"/>
                    <a:pt x="899395" y="1412719"/>
                    <a:pt x="803826" y="1381595"/>
                  </a:cubicBezTo>
                  <a:cubicBezTo>
                    <a:pt x="678292" y="1372239"/>
                    <a:pt x="659234" y="1405044"/>
                    <a:pt x="563505" y="1381595"/>
                  </a:cubicBezTo>
                  <a:cubicBezTo>
                    <a:pt x="483233" y="1365774"/>
                    <a:pt x="355871" y="1360669"/>
                    <a:pt x="275119" y="1381595"/>
                  </a:cubicBezTo>
                  <a:cubicBezTo>
                    <a:pt x="215121" y="1411537"/>
                    <a:pt x="71600" y="1354302"/>
                    <a:pt x="34799" y="1381595"/>
                  </a:cubicBezTo>
                  <a:cubicBezTo>
                    <a:pt x="5018" y="1384561"/>
                    <a:pt x="16193" y="1344503"/>
                    <a:pt x="0" y="1304626"/>
                  </a:cubicBezTo>
                  <a:cubicBezTo>
                    <a:pt x="13825" y="1195085"/>
                    <a:pt x="44392" y="1066604"/>
                    <a:pt x="0" y="870853"/>
                  </a:cubicBezTo>
                  <a:cubicBezTo>
                    <a:pt x="-19637" y="707315"/>
                    <a:pt x="-27646" y="594700"/>
                    <a:pt x="0" y="437081"/>
                  </a:cubicBezTo>
                  <a:cubicBezTo>
                    <a:pt x="3975" y="338714"/>
                    <a:pt x="30698" y="152940"/>
                    <a:pt x="0" y="76968"/>
                  </a:cubicBezTo>
                  <a:close/>
                </a:path>
                <a:path w="2472810" h="1381595" fill="none" stroke="0" extrusionOk="0">
                  <a:moveTo>
                    <a:pt x="0" y="76968"/>
                  </a:moveTo>
                  <a:cubicBezTo>
                    <a:pt x="1604" y="36170"/>
                    <a:pt x="12718" y="12295"/>
                    <a:pt x="34799" y="0"/>
                  </a:cubicBezTo>
                  <a:cubicBezTo>
                    <a:pt x="96979" y="8507"/>
                    <a:pt x="165402" y="-2"/>
                    <a:pt x="203023" y="0"/>
                  </a:cubicBezTo>
                  <a:cubicBezTo>
                    <a:pt x="246465" y="-23971"/>
                    <a:pt x="345478" y="9394"/>
                    <a:pt x="419312" y="0"/>
                  </a:cubicBezTo>
                  <a:cubicBezTo>
                    <a:pt x="528233" y="-4528"/>
                    <a:pt x="608994" y="4200"/>
                    <a:pt x="659634" y="0"/>
                  </a:cubicBezTo>
                  <a:cubicBezTo>
                    <a:pt x="711552" y="7115"/>
                    <a:pt x="834447" y="13716"/>
                    <a:pt x="875922" y="0"/>
                  </a:cubicBezTo>
                  <a:cubicBezTo>
                    <a:pt x="935406" y="-3407"/>
                    <a:pt x="981255" y="15362"/>
                    <a:pt x="1044147" y="0"/>
                  </a:cubicBezTo>
                  <a:cubicBezTo>
                    <a:pt x="1116607" y="-7800"/>
                    <a:pt x="1216897" y="-2210"/>
                    <a:pt x="1284468" y="0"/>
                  </a:cubicBezTo>
                  <a:cubicBezTo>
                    <a:pt x="1344096" y="23586"/>
                    <a:pt x="1479902" y="14755"/>
                    <a:pt x="1548821" y="0"/>
                  </a:cubicBezTo>
                  <a:cubicBezTo>
                    <a:pt x="1619303" y="7939"/>
                    <a:pt x="1667586" y="10196"/>
                    <a:pt x="1717047" y="0"/>
                  </a:cubicBezTo>
                  <a:cubicBezTo>
                    <a:pt x="1754419" y="-3682"/>
                    <a:pt x="1795157" y="7274"/>
                    <a:pt x="1885271" y="0"/>
                  </a:cubicBezTo>
                  <a:cubicBezTo>
                    <a:pt x="1985770" y="-13835"/>
                    <a:pt x="2043309" y="38949"/>
                    <a:pt x="2173656" y="0"/>
                  </a:cubicBezTo>
                  <a:cubicBezTo>
                    <a:pt x="2304908" y="-43179"/>
                    <a:pt x="2370589" y="27157"/>
                    <a:pt x="2438009" y="0"/>
                  </a:cubicBezTo>
                  <a:cubicBezTo>
                    <a:pt x="2463546" y="-8271"/>
                    <a:pt x="2476536" y="43383"/>
                    <a:pt x="2472810" y="76968"/>
                  </a:cubicBezTo>
                  <a:cubicBezTo>
                    <a:pt x="2463896" y="243727"/>
                    <a:pt x="2480573" y="395099"/>
                    <a:pt x="2472810" y="473911"/>
                  </a:cubicBezTo>
                  <a:cubicBezTo>
                    <a:pt x="2475423" y="535435"/>
                    <a:pt x="2489321" y="820172"/>
                    <a:pt x="2472810" y="907683"/>
                  </a:cubicBezTo>
                  <a:cubicBezTo>
                    <a:pt x="2480236" y="977235"/>
                    <a:pt x="2486607" y="1200375"/>
                    <a:pt x="2472810" y="1304626"/>
                  </a:cubicBezTo>
                  <a:cubicBezTo>
                    <a:pt x="2472218" y="1354952"/>
                    <a:pt x="2459655" y="1370548"/>
                    <a:pt x="2438009" y="1381595"/>
                  </a:cubicBezTo>
                  <a:cubicBezTo>
                    <a:pt x="2345687" y="1379099"/>
                    <a:pt x="2307065" y="1378466"/>
                    <a:pt x="2221720" y="1381595"/>
                  </a:cubicBezTo>
                  <a:cubicBezTo>
                    <a:pt x="2135640" y="1395611"/>
                    <a:pt x="2053187" y="1365636"/>
                    <a:pt x="1981399" y="1381595"/>
                  </a:cubicBezTo>
                  <a:cubicBezTo>
                    <a:pt x="1885382" y="1401630"/>
                    <a:pt x="1837379" y="1368681"/>
                    <a:pt x="1789142" y="1381595"/>
                  </a:cubicBezTo>
                  <a:cubicBezTo>
                    <a:pt x="1724504" y="1396366"/>
                    <a:pt x="1643585" y="1391359"/>
                    <a:pt x="1572854" y="1381595"/>
                  </a:cubicBezTo>
                  <a:cubicBezTo>
                    <a:pt x="1511958" y="1369994"/>
                    <a:pt x="1387610" y="1377775"/>
                    <a:pt x="1284468" y="1381595"/>
                  </a:cubicBezTo>
                  <a:cubicBezTo>
                    <a:pt x="1175966" y="1399680"/>
                    <a:pt x="1069820" y="1399761"/>
                    <a:pt x="996083" y="1381595"/>
                  </a:cubicBezTo>
                  <a:cubicBezTo>
                    <a:pt x="925193" y="1369322"/>
                    <a:pt x="814868" y="1358490"/>
                    <a:pt x="707698" y="1381595"/>
                  </a:cubicBezTo>
                  <a:cubicBezTo>
                    <a:pt x="580352" y="1403403"/>
                    <a:pt x="605636" y="1401294"/>
                    <a:pt x="539473" y="1381595"/>
                  </a:cubicBezTo>
                  <a:cubicBezTo>
                    <a:pt x="474249" y="1382190"/>
                    <a:pt x="402204" y="1378569"/>
                    <a:pt x="323184" y="1381595"/>
                  </a:cubicBezTo>
                  <a:cubicBezTo>
                    <a:pt x="237870" y="1412879"/>
                    <a:pt x="127908" y="1423788"/>
                    <a:pt x="34799" y="1381595"/>
                  </a:cubicBezTo>
                  <a:cubicBezTo>
                    <a:pt x="15950" y="1390348"/>
                    <a:pt x="5090" y="1338746"/>
                    <a:pt x="0" y="1304626"/>
                  </a:cubicBezTo>
                  <a:cubicBezTo>
                    <a:pt x="19818" y="1226210"/>
                    <a:pt x="31049" y="1074383"/>
                    <a:pt x="0" y="895407"/>
                  </a:cubicBezTo>
                  <a:cubicBezTo>
                    <a:pt x="27729" y="746752"/>
                    <a:pt x="-6460" y="616445"/>
                    <a:pt x="0" y="461634"/>
                  </a:cubicBezTo>
                  <a:cubicBezTo>
                    <a:pt x="-15819" y="322757"/>
                    <a:pt x="9358" y="186294"/>
                    <a:pt x="0" y="76968"/>
                  </a:cubicBezTo>
                  <a:close/>
                </a:path>
                <a:path w="2472810" h="1381595" fill="none" stroke="0" extrusionOk="0">
                  <a:moveTo>
                    <a:pt x="0" y="76968"/>
                  </a:moveTo>
                  <a:cubicBezTo>
                    <a:pt x="5104" y="37347"/>
                    <a:pt x="14912" y="11074"/>
                    <a:pt x="34799" y="0"/>
                  </a:cubicBezTo>
                  <a:cubicBezTo>
                    <a:pt x="95577" y="8193"/>
                    <a:pt x="164486" y="-4975"/>
                    <a:pt x="203023" y="0"/>
                  </a:cubicBezTo>
                  <a:cubicBezTo>
                    <a:pt x="247462" y="-5147"/>
                    <a:pt x="327882" y="13092"/>
                    <a:pt x="419312" y="0"/>
                  </a:cubicBezTo>
                  <a:cubicBezTo>
                    <a:pt x="513441" y="-1976"/>
                    <a:pt x="613505" y="6630"/>
                    <a:pt x="659634" y="0"/>
                  </a:cubicBezTo>
                  <a:cubicBezTo>
                    <a:pt x="707555" y="3790"/>
                    <a:pt x="835524" y="2681"/>
                    <a:pt x="875922" y="0"/>
                  </a:cubicBezTo>
                  <a:cubicBezTo>
                    <a:pt x="930696" y="-14287"/>
                    <a:pt x="986916" y="15277"/>
                    <a:pt x="1044147" y="0"/>
                  </a:cubicBezTo>
                  <a:cubicBezTo>
                    <a:pt x="1112673" y="-15677"/>
                    <a:pt x="1229271" y="-15440"/>
                    <a:pt x="1284468" y="0"/>
                  </a:cubicBezTo>
                  <a:cubicBezTo>
                    <a:pt x="1353691" y="14349"/>
                    <a:pt x="1483662" y="6146"/>
                    <a:pt x="1548821" y="0"/>
                  </a:cubicBezTo>
                  <a:cubicBezTo>
                    <a:pt x="1618700" y="10898"/>
                    <a:pt x="1666279" y="-2129"/>
                    <a:pt x="1717047" y="0"/>
                  </a:cubicBezTo>
                  <a:cubicBezTo>
                    <a:pt x="1757116" y="2933"/>
                    <a:pt x="1800328" y="15516"/>
                    <a:pt x="1885271" y="0"/>
                  </a:cubicBezTo>
                  <a:cubicBezTo>
                    <a:pt x="1994446" y="11117"/>
                    <a:pt x="2040305" y="24839"/>
                    <a:pt x="2173656" y="0"/>
                  </a:cubicBezTo>
                  <a:cubicBezTo>
                    <a:pt x="2309374" y="-31663"/>
                    <a:pt x="2370770" y="29815"/>
                    <a:pt x="2438009" y="0"/>
                  </a:cubicBezTo>
                  <a:cubicBezTo>
                    <a:pt x="2456447" y="-5984"/>
                    <a:pt x="2474192" y="47074"/>
                    <a:pt x="2472810" y="76968"/>
                  </a:cubicBezTo>
                  <a:cubicBezTo>
                    <a:pt x="2449007" y="271218"/>
                    <a:pt x="2462009" y="393796"/>
                    <a:pt x="2472810" y="473911"/>
                  </a:cubicBezTo>
                  <a:cubicBezTo>
                    <a:pt x="2479205" y="542634"/>
                    <a:pt x="2478056" y="825370"/>
                    <a:pt x="2472810" y="907683"/>
                  </a:cubicBezTo>
                  <a:cubicBezTo>
                    <a:pt x="2464747" y="1011135"/>
                    <a:pt x="2464690" y="1198279"/>
                    <a:pt x="2472810" y="1304626"/>
                  </a:cubicBezTo>
                  <a:cubicBezTo>
                    <a:pt x="2476292" y="1354098"/>
                    <a:pt x="2459196" y="1372083"/>
                    <a:pt x="2438009" y="1381595"/>
                  </a:cubicBezTo>
                  <a:cubicBezTo>
                    <a:pt x="2349676" y="1380724"/>
                    <a:pt x="2308551" y="1381133"/>
                    <a:pt x="2221720" y="1381595"/>
                  </a:cubicBezTo>
                  <a:cubicBezTo>
                    <a:pt x="2114976" y="1389570"/>
                    <a:pt x="2067607" y="1347190"/>
                    <a:pt x="1981399" y="1381595"/>
                  </a:cubicBezTo>
                  <a:cubicBezTo>
                    <a:pt x="1881476" y="1398921"/>
                    <a:pt x="1834882" y="1375029"/>
                    <a:pt x="1789142" y="1381595"/>
                  </a:cubicBezTo>
                  <a:cubicBezTo>
                    <a:pt x="1737663" y="1397221"/>
                    <a:pt x="1640168" y="1384399"/>
                    <a:pt x="1572854" y="1381595"/>
                  </a:cubicBezTo>
                  <a:cubicBezTo>
                    <a:pt x="1508629" y="1402772"/>
                    <a:pt x="1380149" y="1388499"/>
                    <a:pt x="1284468" y="1381595"/>
                  </a:cubicBezTo>
                  <a:cubicBezTo>
                    <a:pt x="1184599" y="1380916"/>
                    <a:pt x="1087153" y="1394709"/>
                    <a:pt x="996083" y="1381595"/>
                  </a:cubicBezTo>
                  <a:cubicBezTo>
                    <a:pt x="954146" y="1367678"/>
                    <a:pt x="816313" y="1391370"/>
                    <a:pt x="707698" y="1381595"/>
                  </a:cubicBezTo>
                  <a:cubicBezTo>
                    <a:pt x="581625" y="1403577"/>
                    <a:pt x="602724" y="1396709"/>
                    <a:pt x="539473" y="1381595"/>
                  </a:cubicBezTo>
                  <a:cubicBezTo>
                    <a:pt x="474118" y="1369021"/>
                    <a:pt x="388302" y="1370668"/>
                    <a:pt x="323184" y="1381595"/>
                  </a:cubicBezTo>
                  <a:cubicBezTo>
                    <a:pt x="238780" y="1385765"/>
                    <a:pt x="121383" y="1410760"/>
                    <a:pt x="34799" y="1381595"/>
                  </a:cubicBezTo>
                  <a:cubicBezTo>
                    <a:pt x="6884" y="1385398"/>
                    <a:pt x="4176" y="1339190"/>
                    <a:pt x="0" y="1304626"/>
                  </a:cubicBezTo>
                  <a:cubicBezTo>
                    <a:pt x="-3719" y="1188124"/>
                    <a:pt x="2669" y="1092477"/>
                    <a:pt x="0" y="895407"/>
                  </a:cubicBezTo>
                  <a:cubicBezTo>
                    <a:pt x="27275" y="750492"/>
                    <a:pt x="-39499" y="576010"/>
                    <a:pt x="0" y="461634"/>
                  </a:cubicBezTo>
                  <a:cubicBezTo>
                    <a:pt x="2680" y="318889"/>
                    <a:pt x="-3876" y="181223"/>
                    <a:pt x="0" y="76968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="" xmlns:ask="http://schemas.microsoft.com/office/drawing/2018/sketchyshapes" sd="1580847373">
                    <a:custGeom>
                      <a:avLst/>
                      <a:gdLst>
                        <a:gd name="connsiteX0" fmla="*/ 0 w 2509869"/>
                        <a:gd name="connsiteY0" fmla="*/ 76968 h 1381595"/>
                        <a:gd name="connsiteX1" fmla="*/ 35321 w 2509869"/>
                        <a:gd name="connsiteY1" fmla="*/ 0 h 1381595"/>
                        <a:gd name="connsiteX2" fmla="*/ 206066 w 2509869"/>
                        <a:gd name="connsiteY2" fmla="*/ 0 h 1381595"/>
                        <a:gd name="connsiteX3" fmla="*/ 425597 w 2509869"/>
                        <a:gd name="connsiteY3" fmla="*/ 0 h 1381595"/>
                        <a:gd name="connsiteX4" fmla="*/ 669520 w 2509869"/>
                        <a:gd name="connsiteY4" fmla="*/ 0 h 1381595"/>
                        <a:gd name="connsiteX5" fmla="*/ 889050 w 2509869"/>
                        <a:gd name="connsiteY5" fmla="*/ 0 h 1381595"/>
                        <a:gd name="connsiteX6" fmla="*/ 1059796 w 2509869"/>
                        <a:gd name="connsiteY6" fmla="*/ 0 h 1381595"/>
                        <a:gd name="connsiteX7" fmla="*/ 1303718 w 2509869"/>
                        <a:gd name="connsiteY7" fmla="*/ 0 h 1381595"/>
                        <a:gd name="connsiteX8" fmla="*/ 1572033 w 2509869"/>
                        <a:gd name="connsiteY8" fmla="*/ 0 h 1381595"/>
                        <a:gd name="connsiteX9" fmla="*/ 1742780 w 2509869"/>
                        <a:gd name="connsiteY9" fmla="*/ 0 h 1381595"/>
                        <a:gd name="connsiteX10" fmla="*/ 1913525 w 2509869"/>
                        <a:gd name="connsiteY10" fmla="*/ 0 h 1381595"/>
                        <a:gd name="connsiteX11" fmla="*/ 2206232 w 2509869"/>
                        <a:gd name="connsiteY11" fmla="*/ 0 h 1381595"/>
                        <a:gd name="connsiteX12" fmla="*/ 2474547 w 2509869"/>
                        <a:gd name="connsiteY12" fmla="*/ 0 h 1381595"/>
                        <a:gd name="connsiteX13" fmla="*/ 2509869 w 2509869"/>
                        <a:gd name="connsiteY13" fmla="*/ 76968 h 1381595"/>
                        <a:gd name="connsiteX14" fmla="*/ 2509869 w 2509869"/>
                        <a:gd name="connsiteY14" fmla="*/ 473911 h 1381595"/>
                        <a:gd name="connsiteX15" fmla="*/ 2509869 w 2509869"/>
                        <a:gd name="connsiteY15" fmla="*/ 907683 h 1381595"/>
                        <a:gd name="connsiteX16" fmla="*/ 2509869 w 2509869"/>
                        <a:gd name="connsiteY16" fmla="*/ 1304626 h 1381595"/>
                        <a:gd name="connsiteX17" fmla="*/ 2474547 w 2509869"/>
                        <a:gd name="connsiteY17" fmla="*/ 1381595 h 1381595"/>
                        <a:gd name="connsiteX18" fmla="*/ 2255017 w 2509869"/>
                        <a:gd name="connsiteY18" fmla="*/ 1381595 h 1381595"/>
                        <a:gd name="connsiteX19" fmla="*/ 2011094 w 2509869"/>
                        <a:gd name="connsiteY19" fmla="*/ 1381595 h 1381595"/>
                        <a:gd name="connsiteX20" fmla="*/ 1815956 w 2509869"/>
                        <a:gd name="connsiteY20" fmla="*/ 1381595 h 1381595"/>
                        <a:gd name="connsiteX21" fmla="*/ 1596426 w 2509869"/>
                        <a:gd name="connsiteY21" fmla="*/ 1381595 h 1381595"/>
                        <a:gd name="connsiteX22" fmla="*/ 1303718 w 2509869"/>
                        <a:gd name="connsiteY22" fmla="*/ 1381595 h 1381595"/>
                        <a:gd name="connsiteX23" fmla="*/ 1011011 w 2509869"/>
                        <a:gd name="connsiteY23" fmla="*/ 1381595 h 1381595"/>
                        <a:gd name="connsiteX24" fmla="*/ 718304 w 2509869"/>
                        <a:gd name="connsiteY24" fmla="*/ 1381595 h 1381595"/>
                        <a:gd name="connsiteX25" fmla="*/ 547558 w 2509869"/>
                        <a:gd name="connsiteY25" fmla="*/ 1381595 h 1381595"/>
                        <a:gd name="connsiteX26" fmla="*/ 328028 w 2509869"/>
                        <a:gd name="connsiteY26" fmla="*/ 1381595 h 1381595"/>
                        <a:gd name="connsiteX27" fmla="*/ 35321 w 2509869"/>
                        <a:gd name="connsiteY27" fmla="*/ 1381595 h 1381595"/>
                        <a:gd name="connsiteX28" fmla="*/ 0 w 2509869"/>
                        <a:gd name="connsiteY28" fmla="*/ 1304626 h 1381595"/>
                        <a:gd name="connsiteX29" fmla="*/ 0 w 2509869"/>
                        <a:gd name="connsiteY29" fmla="*/ 895407 h 1381595"/>
                        <a:gd name="connsiteX30" fmla="*/ 0 w 2509869"/>
                        <a:gd name="connsiteY30" fmla="*/ 461634 h 1381595"/>
                        <a:gd name="connsiteX31" fmla="*/ 0 w 2509869"/>
                        <a:gd name="connsiteY31" fmla="*/ 76968 h 1381595"/>
                        <a:gd name="connsiteX0" fmla="*/ 0 w 2509869"/>
                        <a:gd name="connsiteY0" fmla="*/ 76968 h 1381595"/>
                        <a:gd name="connsiteX1" fmla="*/ 35321 w 2509869"/>
                        <a:gd name="connsiteY1" fmla="*/ 0 h 1381595"/>
                        <a:gd name="connsiteX2" fmla="*/ 206066 w 2509869"/>
                        <a:gd name="connsiteY2" fmla="*/ 0 h 1381595"/>
                        <a:gd name="connsiteX3" fmla="*/ 498774 w 2509869"/>
                        <a:gd name="connsiteY3" fmla="*/ 0 h 1381595"/>
                        <a:gd name="connsiteX4" fmla="*/ 669520 w 2509869"/>
                        <a:gd name="connsiteY4" fmla="*/ 0 h 1381595"/>
                        <a:gd name="connsiteX5" fmla="*/ 889050 w 2509869"/>
                        <a:gd name="connsiteY5" fmla="*/ 0 h 1381595"/>
                        <a:gd name="connsiteX6" fmla="*/ 1084188 w 2509869"/>
                        <a:gd name="connsiteY6" fmla="*/ 0 h 1381595"/>
                        <a:gd name="connsiteX7" fmla="*/ 1328111 w 2509869"/>
                        <a:gd name="connsiteY7" fmla="*/ 0 h 1381595"/>
                        <a:gd name="connsiteX8" fmla="*/ 1547641 w 2509869"/>
                        <a:gd name="connsiteY8" fmla="*/ 0 h 1381595"/>
                        <a:gd name="connsiteX9" fmla="*/ 1742780 w 2509869"/>
                        <a:gd name="connsiteY9" fmla="*/ 0 h 1381595"/>
                        <a:gd name="connsiteX10" fmla="*/ 1913525 w 2509869"/>
                        <a:gd name="connsiteY10" fmla="*/ 0 h 1381595"/>
                        <a:gd name="connsiteX11" fmla="*/ 2084271 w 2509869"/>
                        <a:gd name="connsiteY11" fmla="*/ 0 h 1381595"/>
                        <a:gd name="connsiteX12" fmla="*/ 2474547 w 2509869"/>
                        <a:gd name="connsiteY12" fmla="*/ 0 h 1381595"/>
                        <a:gd name="connsiteX13" fmla="*/ 2509869 w 2509869"/>
                        <a:gd name="connsiteY13" fmla="*/ 76968 h 1381595"/>
                        <a:gd name="connsiteX14" fmla="*/ 2509869 w 2509869"/>
                        <a:gd name="connsiteY14" fmla="*/ 473911 h 1381595"/>
                        <a:gd name="connsiteX15" fmla="*/ 2509869 w 2509869"/>
                        <a:gd name="connsiteY15" fmla="*/ 858577 h 1381595"/>
                        <a:gd name="connsiteX16" fmla="*/ 2509869 w 2509869"/>
                        <a:gd name="connsiteY16" fmla="*/ 1304626 h 1381595"/>
                        <a:gd name="connsiteX17" fmla="*/ 2474547 w 2509869"/>
                        <a:gd name="connsiteY17" fmla="*/ 1381595 h 1381595"/>
                        <a:gd name="connsiteX18" fmla="*/ 2279409 w 2509869"/>
                        <a:gd name="connsiteY18" fmla="*/ 1381595 h 1381595"/>
                        <a:gd name="connsiteX19" fmla="*/ 1986702 w 2509869"/>
                        <a:gd name="connsiteY19" fmla="*/ 1381595 h 1381595"/>
                        <a:gd name="connsiteX20" fmla="*/ 1718387 w 2509869"/>
                        <a:gd name="connsiteY20" fmla="*/ 1381595 h 1381595"/>
                        <a:gd name="connsiteX21" fmla="*/ 1547641 w 2509869"/>
                        <a:gd name="connsiteY21" fmla="*/ 1381595 h 1381595"/>
                        <a:gd name="connsiteX22" fmla="*/ 1376895 w 2509869"/>
                        <a:gd name="connsiteY22" fmla="*/ 1381595 h 1381595"/>
                        <a:gd name="connsiteX23" fmla="*/ 1108580 w 2509869"/>
                        <a:gd name="connsiteY23" fmla="*/ 1381595 h 1381595"/>
                        <a:gd name="connsiteX24" fmla="*/ 815873 w 2509869"/>
                        <a:gd name="connsiteY24" fmla="*/ 1381595 h 1381595"/>
                        <a:gd name="connsiteX25" fmla="*/ 571951 w 2509869"/>
                        <a:gd name="connsiteY25" fmla="*/ 1381595 h 1381595"/>
                        <a:gd name="connsiteX26" fmla="*/ 279243 w 2509869"/>
                        <a:gd name="connsiteY26" fmla="*/ 1381595 h 1381595"/>
                        <a:gd name="connsiteX27" fmla="*/ 35321 w 2509869"/>
                        <a:gd name="connsiteY27" fmla="*/ 1381595 h 1381595"/>
                        <a:gd name="connsiteX28" fmla="*/ 0 w 2509869"/>
                        <a:gd name="connsiteY28" fmla="*/ 1304626 h 1381595"/>
                        <a:gd name="connsiteX29" fmla="*/ 0 w 2509869"/>
                        <a:gd name="connsiteY29" fmla="*/ 870853 h 1381595"/>
                        <a:gd name="connsiteX30" fmla="*/ 0 w 2509869"/>
                        <a:gd name="connsiteY30" fmla="*/ 437081 h 1381595"/>
                        <a:gd name="connsiteX31" fmla="*/ 0 w 2509869"/>
                        <a:gd name="connsiteY31" fmla="*/ 76968 h 13815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2509869" h="1381595" fill="none" extrusionOk="0">
                          <a:moveTo>
                            <a:pt x="0" y="76968"/>
                          </a:moveTo>
                          <a:cubicBezTo>
                            <a:pt x="3483" y="35814"/>
                            <a:pt x="17255" y="10247"/>
                            <a:pt x="35321" y="0"/>
                          </a:cubicBezTo>
                          <a:cubicBezTo>
                            <a:pt x="92172" y="10608"/>
                            <a:pt x="168648" y="-8879"/>
                            <a:pt x="206066" y="0"/>
                          </a:cubicBezTo>
                          <a:cubicBezTo>
                            <a:pt x="243752" y="6896"/>
                            <a:pt x="324612" y="5366"/>
                            <a:pt x="425597" y="0"/>
                          </a:cubicBezTo>
                          <a:cubicBezTo>
                            <a:pt x="515553" y="4409"/>
                            <a:pt x="613373" y="-2673"/>
                            <a:pt x="669520" y="0"/>
                          </a:cubicBezTo>
                          <a:cubicBezTo>
                            <a:pt x="721066" y="-4326"/>
                            <a:pt x="837421" y="8047"/>
                            <a:pt x="889050" y="0"/>
                          </a:cubicBezTo>
                          <a:cubicBezTo>
                            <a:pt x="940804" y="-14489"/>
                            <a:pt x="993502" y="18930"/>
                            <a:pt x="1059796" y="0"/>
                          </a:cubicBezTo>
                          <a:cubicBezTo>
                            <a:pt x="1127112" y="-14308"/>
                            <a:pt x="1238006" y="-10147"/>
                            <a:pt x="1303718" y="0"/>
                          </a:cubicBezTo>
                          <a:cubicBezTo>
                            <a:pt x="1387506" y="7777"/>
                            <a:pt x="1506892" y="2410"/>
                            <a:pt x="1572033" y="0"/>
                          </a:cubicBezTo>
                          <a:cubicBezTo>
                            <a:pt x="1640071" y="9343"/>
                            <a:pt x="1698161" y="4583"/>
                            <a:pt x="1742780" y="0"/>
                          </a:cubicBezTo>
                          <a:cubicBezTo>
                            <a:pt x="1788874" y="1002"/>
                            <a:pt x="1827601" y="6334"/>
                            <a:pt x="1913525" y="0"/>
                          </a:cubicBezTo>
                          <a:cubicBezTo>
                            <a:pt x="2010335" y="8406"/>
                            <a:pt x="2075091" y="23170"/>
                            <a:pt x="2206232" y="0"/>
                          </a:cubicBezTo>
                          <a:cubicBezTo>
                            <a:pt x="2348311" y="-17968"/>
                            <a:pt x="2411484" y="25430"/>
                            <a:pt x="2474547" y="0"/>
                          </a:cubicBezTo>
                          <a:cubicBezTo>
                            <a:pt x="2492747" y="-5460"/>
                            <a:pt x="2508234" y="45355"/>
                            <a:pt x="2509869" y="76968"/>
                          </a:cubicBezTo>
                          <a:cubicBezTo>
                            <a:pt x="2501316" y="267840"/>
                            <a:pt x="2514002" y="386201"/>
                            <a:pt x="2509869" y="473911"/>
                          </a:cubicBezTo>
                          <a:cubicBezTo>
                            <a:pt x="2512162" y="555054"/>
                            <a:pt x="2499078" y="826715"/>
                            <a:pt x="2509869" y="907683"/>
                          </a:cubicBezTo>
                          <a:cubicBezTo>
                            <a:pt x="2512165" y="1021428"/>
                            <a:pt x="2497443" y="1193117"/>
                            <a:pt x="2509869" y="1304626"/>
                          </a:cubicBezTo>
                          <a:cubicBezTo>
                            <a:pt x="2512814" y="1353350"/>
                            <a:pt x="2496490" y="1375116"/>
                            <a:pt x="2474547" y="1381595"/>
                          </a:cubicBezTo>
                          <a:cubicBezTo>
                            <a:pt x="2386863" y="1389390"/>
                            <a:pt x="2340719" y="1375618"/>
                            <a:pt x="2255017" y="1381595"/>
                          </a:cubicBezTo>
                          <a:cubicBezTo>
                            <a:pt x="2150408" y="1383403"/>
                            <a:pt x="2097191" y="1346602"/>
                            <a:pt x="2011094" y="1381595"/>
                          </a:cubicBezTo>
                          <a:cubicBezTo>
                            <a:pt x="1918379" y="1399260"/>
                            <a:pt x="1872266" y="1375818"/>
                            <a:pt x="1815956" y="1381595"/>
                          </a:cubicBezTo>
                          <a:cubicBezTo>
                            <a:pt x="1763852" y="1402933"/>
                            <a:pt x="1661035" y="1380879"/>
                            <a:pt x="1596426" y="1381595"/>
                          </a:cubicBezTo>
                          <a:cubicBezTo>
                            <a:pt x="1535088" y="1402410"/>
                            <a:pt x="1409954" y="1391291"/>
                            <a:pt x="1303718" y="1381595"/>
                          </a:cubicBezTo>
                          <a:cubicBezTo>
                            <a:pt x="1200008" y="1381009"/>
                            <a:pt x="1108096" y="1387617"/>
                            <a:pt x="1011011" y="1381595"/>
                          </a:cubicBezTo>
                          <a:cubicBezTo>
                            <a:pt x="946757" y="1365799"/>
                            <a:pt x="836922" y="1372506"/>
                            <a:pt x="718304" y="1381595"/>
                          </a:cubicBezTo>
                          <a:cubicBezTo>
                            <a:pt x="591491" y="1404217"/>
                            <a:pt x="608351" y="1397899"/>
                            <a:pt x="547558" y="1381595"/>
                          </a:cubicBezTo>
                          <a:cubicBezTo>
                            <a:pt x="481552" y="1367266"/>
                            <a:pt x="388112" y="1371436"/>
                            <a:pt x="328028" y="1381595"/>
                          </a:cubicBezTo>
                          <a:cubicBezTo>
                            <a:pt x="261152" y="1383356"/>
                            <a:pt x="135062" y="1407416"/>
                            <a:pt x="35321" y="1381595"/>
                          </a:cubicBezTo>
                          <a:cubicBezTo>
                            <a:pt x="7296" y="1378434"/>
                            <a:pt x="4860" y="1337962"/>
                            <a:pt x="0" y="1304626"/>
                          </a:cubicBezTo>
                          <a:cubicBezTo>
                            <a:pt x="-22206" y="1177694"/>
                            <a:pt x="-6113" y="1092160"/>
                            <a:pt x="0" y="895407"/>
                          </a:cubicBezTo>
                          <a:cubicBezTo>
                            <a:pt x="5388" y="738992"/>
                            <a:pt x="-10813" y="583750"/>
                            <a:pt x="0" y="461634"/>
                          </a:cubicBezTo>
                          <a:cubicBezTo>
                            <a:pt x="3494" y="323690"/>
                            <a:pt x="-6973" y="178600"/>
                            <a:pt x="0" y="76968"/>
                          </a:cubicBezTo>
                          <a:close/>
                        </a:path>
                        <a:path w="2509869" h="1381595" stroke="0" extrusionOk="0">
                          <a:moveTo>
                            <a:pt x="0" y="76968"/>
                          </a:moveTo>
                          <a:cubicBezTo>
                            <a:pt x="-585" y="33113"/>
                            <a:pt x="11875" y="2096"/>
                            <a:pt x="35321" y="0"/>
                          </a:cubicBezTo>
                          <a:cubicBezTo>
                            <a:pt x="115331" y="-20163"/>
                            <a:pt x="159603" y="15173"/>
                            <a:pt x="206066" y="0"/>
                          </a:cubicBezTo>
                          <a:cubicBezTo>
                            <a:pt x="259184" y="-28408"/>
                            <a:pt x="379613" y="36822"/>
                            <a:pt x="498774" y="0"/>
                          </a:cubicBezTo>
                          <a:cubicBezTo>
                            <a:pt x="613887" y="-20560"/>
                            <a:pt x="599348" y="-10995"/>
                            <a:pt x="669520" y="0"/>
                          </a:cubicBezTo>
                          <a:cubicBezTo>
                            <a:pt x="741484" y="11988"/>
                            <a:pt x="776151" y="6478"/>
                            <a:pt x="889050" y="0"/>
                          </a:cubicBezTo>
                          <a:cubicBezTo>
                            <a:pt x="999670" y="-12275"/>
                            <a:pt x="1029874" y="-23145"/>
                            <a:pt x="1084188" y="0"/>
                          </a:cubicBezTo>
                          <a:cubicBezTo>
                            <a:pt x="1132077" y="13764"/>
                            <a:pt x="1266398" y="20648"/>
                            <a:pt x="1328111" y="0"/>
                          </a:cubicBezTo>
                          <a:cubicBezTo>
                            <a:pt x="1380083" y="-7433"/>
                            <a:pt x="1501523" y="6696"/>
                            <a:pt x="1547641" y="0"/>
                          </a:cubicBezTo>
                          <a:cubicBezTo>
                            <a:pt x="1587935" y="-1868"/>
                            <a:pt x="1673033" y="22420"/>
                            <a:pt x="1742780" y="0"/>
                          </a:cubicBezTo>
                          <a:cubicBezTo>
                            <a:pt x="1808773" y="-17606"/>
                            <a:pt x="1837679" y="9464"/>
                            <a:pt x="1913525" y="0"/>
                          </a:cubicBezTo>
                          <a:cubicBezTo>
                            <a:pt x="1982922" y="-14692"/>
                            <a:pt x="2031397" y="-1687"/>
                            <a:pt x="2084271" y="0"/>
                          </a:cubicBezTo>
                          <a:cubicBezTo>
                            <a:pt x="2107586" y="2600"/>
                            <a:pt x="2322210" y="46147"/>
                            <a:pt x="2474547" y="0"/>
                          </a:cubicBezTo>
                          <a:cubicBezTo>
                            <a:pt x="2495086" y="2617"/>
                            <a:pt x="2504133" y="33651"/>
                            <a:pt x="2509869" y="76968"/>
                          </a:cubicBezTo>
                          <a:cubicBezTo>
                            <a:pt x="2481841" y="188024"/>
                            <a:pt x="2488251" y="372781"/>
                            <a:pt x="2509869" y="473911"/>
                          </a:cubicBezTo>
                          <a:cubicBezTo>
                            <a:pt x="2499702" y="591874"/>
                            <a:pt x="2496296" y="739551"/>
                            <a:pt x="2509869" y="858577"/>
                          </a:cubicBezTo>
                          <a:cubicBezTo>
                            <a:pt x="2493360" y="958174"/>
                            <a:pt x="2523057" y="1190190"/>
                            <a:pt x="2509869" y="1304626"/>
                          </a:cubicBezTo>
                          <a:cubicBezTo>
                            <a:pt x="2503373" y="1354074"/>
                            <a:pt x="2500514" y="1373863"/>
                            <a:pt x="2474547" y="1381595"/>
                          </a:cubicBezTo>
                          <a:cubicBezTo>
                            <a:pt x="2395288" y="1382195"/>
                            <a:pt x="2377876" y="1364687"/>
                            <a:pt x="2279409" y="1381595"/>
                          </a:cubicBezTo>
                          <a:cubicBezTo>
                            <a:pt x="2181284" y="1402053"/>
                            <a:pt x="2082119" y="1364605"/>
                            <a:pt x="1986702" y="1381595"/>
                          </a:cubicBezTo>
                          <a:cubicBezTo>
                            <a:pt x="1894310" y="1401905"/>
                            <a:pt x="1823625" y="1389570"/>
                            <a:pt x="1718387" y="1381595"/>
                          </a:cubicBezTo>
                          <a:cubicBezTo>
                            <a:pt x="1614896" y="1371680"/>
                            <a:pt x="1595505" y="1389184"/>
                            <a:pt x="1547641" y="1381595"/>
                          </a:cubicBezTo>
                          <a:cubicBezTo>
                            <a:pt x="1505758" y="1371357"/>
                            <a:pt x="1461016" y="1379226"/>
                            <a:pt x="1376895" y="1381595"/>
                          </a:cubicBezTo>
                          <a:cubicBezTo>
                            <a:pt x="1302940" y="1383631"/>
                            <a:pt x="1183689" y="1384232"/>
                            <a:pt x="1108580" y="1381595"/>
                          </a:cubicBezTo>
                          <a:cubicBezTo>
                            <a:pt x="1029702" y="1366590"/>
                            <a:pt x="929366" y="1393744"/>
                            <a:pt x="815873" y="1381595"/>
                          </a:cubicBezTo>
                          <a:cubicBezTo>
                            <a:pt x="691382" y="1372241"/>
                            <a:pt x="658118" y="1406793"/>
                            <a:pt x="571951" y="1381595"/>
                          </a:cubicBezTo>
                          <a:cubicBezTo>
                            <a:pt x="490407" y="1363712"/>
                            <a:pt x="358924" y="1359574"/>
                            <a:pt x="279243" y="1381595"/>
                          </a:cubicBezTo>
                          <a:cubicBezTo>
                            <a:pt x="210478" y="1408367"/>
                            <a:pt x="80063" y="1356278"/>
                            <a:pt x="35321" y="1381595"/>
                          </a:cubicBezTo>
                          <a:cubicBezTo>
                            <a:pt x="8879" y="1384058"/>
                            <a:pt x="8532" y="1346451"/>
                            <a:pt x="0" y="1304626"/>
                          </a:cubicBezTo>
                          <a:cubicBezTo>
                            <a:pt x="10438" y="1190445"/>
                            <a:pt x="34360" y="1055822"/>
                            <a:pt x="0" y="870853"/>
                          </a:cubicBezTo>
                          <a:cubicBezTo>
                            <a:pt x="-14748" y="709328"/>
                            <a:pt x="-12466" y="566930"/>
                            <a:pt x="0" y="437081"/>
                          </a:cubicBezTo>
                          <a:cubicBezTo>
                            <a:pt x="5170" y="327662"/>
                            <a:pt x="23499" y="158118"/>
                            <a:pt x="0" y="76968"/>
                          </a:cubicBezTo>
                          <a:close/>
                        </a:path>
                        <a:path w="2509869" h="1381595" fill="none" stroke="0" extrusionOk="0">
                          <a:moveTo>
                            <a:pt x="0" y="76968"/>
                          </a:moveTo>
                          <a:cubicBezTo>
                            <a:pt x="462" y="35146"/>
                            <a:pt x="12226" y="9652"/>
                            <a:pt x="35321" y="0"/>
                          </a:cubicBezTo>
                          <a:cubicBezTo>
                            <a:pt x="101939" y="7776"/>
                            <a:pt x="169423" y="-5869"/>
                            <a:pt x="206066" y="0"/>
                          </a:cubicBezTo>
                          <a:cubicBezTo>
                            <a:pt x="251505" y="-8098"/>
                            <a:pt x="339488" y="12466"/>
                            <a:pt x="425597" y="0"/>
                          </a:cubicBezTo>
                          <a:cubicBezTo>
                            <a:pt x="533810" y="-7807"/>
                            <a:pt x="615350" y="-1666"/>
                            <a:pt x="669520" y="0"/>
                          </a:cubicBezTo>
                          <a:cubicBezTo>
                            <a:pt x="725732" y="7519"/>
                            <a:pt x="846388" y="5966"/>
                            <a:pt x="889050" y="0"/>
                          </a:cubicBezTo>
                          <a:cubicBezTo>
                            <a:pt x="943077" y="-10891"/>
                            <a:pt x="995931" y="12334"/>
                            <a:pt x="1059796" y="0"/>
                          </a:cubicBezTo>
                          <a:cubicBezTo>
                            <a:pt x="1133944" y="-17861"/>
                            <a:pt x="1236486" y="-13412"/>
                            <a:pt x="1303718" y="0"/>
                          </a:cubicBezTo>
                          <a:cubicBezTo>
                            <a:pt x="1367315" y="14994"/>
                            <a:pt x="1505382" y="2902"/>
                            <a:pt x="1572033" y="0"/>
                          </a:cubicBezTo>
                          <a:cubicBezTo>
                            <a:pt x="1644451" y="14998"/>
                            <a:pt x="1693600" y="4405"/>
                            <a:pt x="1742780" y="0"/>
                          </a:cubicBezTo>
                          <a:cubicBezTo>
                            <a:pt x="1787369" y="-6572"/>
                            <a:pt x="1828437" y="7122"/>
                            <a:pt x="1913525" y="0"/>
                          </a:cubicBezTo>
                          <a:cubicBezTo>
                            <a:pt x="2003205" y="-4723"/>
                            <a:pt x="2070414" y="29241"/>
                            <a:pt x="2206232" y="0"/>
                          </a:cubicBezTo>
                          <a:cubicBezTo>
                            <a:pt x="2333886" y="-39494"/>
                            <a:pt x="2405754" y="32534"/>
                            <a:pt x="2474547" y="0"/>
                          </a:cubicBezTo>
                          <a:cubicBezTo>
                            <a:pt x="2497980" y="-7856"/>
                            <a:pt x="2515570" y="42711"/>
                            <a:pt x="2509869" y="76968"/>
                          </a:cubicBezTo>
                          <a:cubicBezTo>
                            <a:pt x="2493335" y="254697"/>
                            <a:pt x="2506626" y="393131"/>
                            <a:pt x="2509869" y="473911"/>
                          </a:cubicBezTo>
                          <a:cubicBezTo>
                            <a:pt x="2515124" y="539217"/>
                            <a:pt x="2521850" y="818036"/>
                            <a:pt x="2509869" y="907683"/>
                          </a:cubicBezTo>
                          <a:cubicBezTo>
                            <a:pt x="2506788" y="986562"/>
                            <a:pt x="2521738" y="1207077"/>
                            <a:pt x="2509869" y="1304626"/>
                          </a:cubicBezTo>
                          <a:cubicBezTo>
                            <a:pt x="2510918" y="1356334"/>
                            <a:pt x="2495899" y="1371815"/>
                            <a:pt x="2474547" y="1381595"/>
                          </a:cubicBezTo>
                          <a:cubicBezTo>
                            <a:pt x="2380421" y="1381317"/>
                            <a:pt x="2346955" y="1376861"/>
                            <a:pt x="2255017" y="1381595"/>
                          </a:cubicBezTo>
                          <a:cubicBezTo>
                            <a:pt x="2162686" y="1389554"/>
                            <a:pt x="2099771" y="1358108"/>
                            <a:pt x="2011094" y="1381595"/>
                          </a:cubicBezTo>
                          <a:cubicBezTo>
                            <a:pt x="1916231" y="1407474"/>
                            <a:pt x="1867889" y="1370079"/>
                            <a:pt x="1815956" y="1381595"/>
                          </a:cubicBezTo>
                          <a:cubicBezTo>
                            <a:pt x="1752605" y="1384287"/>
                            <a:pt x="1670630" y="1385744"/>
                            <a:pt x="1596426" y="1381595"/>
                          </a:cubicBezTo>
                          <a:cubicBezTo>
                            <a:pt x="1519094" y="1388579"/>
                            <a:pt x="1401813" y="1363851"/>
                            <a:pt x="1303718" y="1381595"/>
                          </a:cubicBezTo>
                          <a:cubicBezTo>
                            <a:pt x="1195953" y="1394251"/>
                            <a:pt x="1087255" y="1390715"/>
                            <a:pt x="1011011" y="1381595"/>
                          </a:cubicBezTo>
                          <a:cubicBezTo>
                            <a:pt x="949349" y="1379666"/>
                            <a:pt x="836238" y="1372929"/>
                            <a:pt x="718304" y="1381595"/>
                          </a:cubicBezTo>
                          <a:cubicBezTo>
                            <a:pt x="591646" y="1403418"/>
                            <a:pt x="611452" y="1397775"/>
                            <a:pt x="547558" y="1381595"/>
                          </a:cubicBezTo>
                          <a:cubicBezTo>
                            <a:pt x="482071" y="1378449"/>
                            <a:pt x="394761" y="1371758"/>
                            <a:pt x="328028" y="1381595"/>
                          </a:cubicBezTo>
                          <a:cubicBezTo>
                            <a:pt x="246712" y="1393329"/>
                            <a:pt x="127100" y="1412384"/>
                            <a:pt x="35321" y="1381595"/>
                          </a:cubicBezTo>
                          <a:cubicBezTo>
                            <a:pt x="14433" y="1388004"/>
                            <a:pt x="-1501" y="1340856"/>
                            <a:pt x="0" y="1304626"/>
                          </a:cubicBezTo>
                          <a:cubicBezTo>
                            <a:pt x="6071" y="1208830"/>
                            <a:pt x="14831" y="1063456"/>
                            <a:pt x="0" y="895407"/>
                          </a:cubicBezTo>
                          <a:cubicBezTo>
                            <a:pt x="23259" y="741945"/>
                            <a:pt x="-10896" y="586036"/>
                            <a:pt x="0" y="461634"/>
                          </a:cubicBezTo>
                          <a:cubicBezTo>
                            <a:pt x="684" y="321656"/>
                            <a:pt x="14165" y="184222"/>
                            <a:pt x="0" y="76968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9DBEAB63-E461-4474-80E2-B376C7DBE642}"/>
                </a:ext>
              </a:extLst>
            </p:cNvPr>
            <p:cNvSpPr txBox="1"/>
            <p:nvPr/>
          </p:nvSpPr>
          <p:spPr>
            <a:xfrm>
              <a:off x="3587521" y="3457995"/>
              <a:ext cx="2401487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</a:pPr>
              <a:r>
                <a:rPr lang="en-US" sz="28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Tính  tổng diện tích các hình nhỏ.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79599E27-5D78-49AB-BBF5-33D63FE39773}"/>
              </a:ext>
            </a:extLst>
          </p:cNvPr>
          <p:cNvGrpSpPr/>
          <p:nvPr/>
        </p:nvGrpSpPr>
        <p:grpSpPr>
          <a:xfrm>
            <a:off x="213861" y="4326917"/>
            <a:ext cx="3094797" cy="1384995"/>
            <a:chOff x="1151549" y="1836813"/>
            <a:chExt cx="7619434" cy="1384995"/>
          </a:xfrm>
        </p:grpSpPr>
        <p:sp>
          <p:nvSpPr>
            <p:cNvPr id="11" name="Rectangle: Rounded Corners 17">
              <a:extLst>
                <a:ext uri="{FF2B5EF4-FFF2-40B4-BE49-F238E27FC236}">
                  <a16:creationId xmlns="" xmlns:a16="http://schemas.microsoft.com/office/drawing/2014/main" id="{4DB81E6D-2595-4D84-9AF8-9F6ECE773F3C}"/>
                </a:ext>
              </a:extLst>
            </p:cNvPr>
            <p:cNvSpPr/>
            <p:nvPr/>
          </p:nvSpPr>
          <p:spPr>
            <a:xfrm>
              <a:off x="1232768" y="1836813"/>
              <a:ext cx="7526852" cy="1381596"/>
            </a:xfrm>
            <a:custGeom>
              <a:avLst/>
              <a:gdLst>
                <a:gd name="connsiteX0" fmla="*/ 0 w 7526852"/>
                <a:gd name="connsiteY0" fmla="*/ 76968 h 1381596"/>
                <a:gd name="connsiteX1" fmla="*/ 105923 w 7526852"/>
                <a:gd name="connsiteY1" fmla="*/ 0 h 1381596"/>
                <a:gd name="connsiteX2" fmla="*/ 617972 w 7526852"/>
                <a:gd name="connsiteY2" fmla="*/ 0 h 1381596"/>
                <a:gd name="connsiteX3" fmla="*/ 1276322 w 7526852"/>
                <a:gd name="connsiteY3" fmla="*/ 0 h 1381596"/>
                <a:gd name="connsiteX4" fmla="*/ 2007824 w 7526852"/>
                <a:gd name="connsiteY4" fmla="*/ 0 h 1381596"/>
                <a:gd name="connsiteX5" fmla="*/ 2666174 w 7526852"/>
                <a:gd name="connsiteY5" fmla="*/ 0 h 1381596"/>
                <a:gd name="connsiteX6" fmla="*/ 3178223 w 7526852"/>
                <a:gd name="connsiteY6" fmla="*/ 0 h 1381596"/>
                <a:gd name="connsiteX7" fmla="*/ 3909725 w 7526852"/>
                <a:gd name="connsiteY7" fmla="*/ 0 h 1381596"/>
                <a:gd name="connsiteX8" fmla="*/ 4714375 w 7526852"/>
                <a:gd name="connsiteY8" fmla="*/ 0 h 1381596"/>
                <a:gd name="connsiteX9" fmla="*/ 5226424 w 7526852"/>
                <a:gd name="connsiteY9" fmla="*/ 0 h 1381596"/>
                <a:gd name="connsiteX10" fmla="*/ 5738477 w 7526852"/>
                <a:gd name="connsiteY10" fmla="*/ 0 h 1381596"/>
                <a:gd name="connsiteX11" fmla="*/ 6616276 w 7526852"/>
                <a:gd name="connsiteY11" fmla="*/ 0 h 1381596"/>
                <a:gd name="connsiteX12" fmla="*/ 7420926 w 7526852"/>
                <a:gd name="connsiteY12" fmla="*/ 0 h 1381596"/>
                <a:gd name="connsiteX13" fmla="*/ 7526852 w 7526852"/>
                <a:gd name="connsiteY13" fmla="*/ 76968 h 1381596"/>
                <a:gd name="connsiteX14" fmla="*/ 7526852 w 7526852"/>
                <a:gd name="connsiteY14" fmla="*/ 473912 h 1381596"/>
                <a:gd name="connsiteX15" fmla="*/ 7526852 w 7526852"/>
                <a:gd name="connsiteY15" fmla="*/ 907683 h 1381596"/>
                <a:gd name="connsiteX16" fmla="*/ 7526852 w 7526852"/>
                <a:gd name="connsiteY16" fmla="*/ 1304627 h 1381596"/>
                <a:gd name="connsiteX17" fmla="*/ 7420926 w 7526852"/>
                <a:gd name="connsiteY17" fmla="*/ 1381596 h 1381596"/>
                <a:gd name="connsiteX18" fmla="*/ 6762576 w 7526852"/>
                <a:gd name="connsiteY18" fmla="*/ 1381596 h 1381596"/>
                <a:gd name="connsiteX19" fmla="*/ 6031075 w 7526852"/>
                <a:gd name="connsiteY19" fmla="*/ 1381596 h 1381596"/>
                <a:gd name="connsiteX20" fmla="*/ 5445876 w 7526852"/>
                <a:gd name="connsiteY20" fmla="*/ 1381596 h 1381596"/>
                <a:gd name="connsiteX21" fmla="*/ 4787526 w 7526852"/>
                <a:gd name="connsiteY21" fmla="*/ 1381596 h 1381596"/>
                <a:gd name="connsiteX22" fmla="*/ 3909725 w 7526852"/>
                <a:gd name="connsiteY22" fmla="*/ 1381596 h 1381596"/>
                <a:gd name="connsiteX23" fmla="*/ 3031923 w 7526852"/>
                <a:gd name="connsiteY23" fmla="*/ 1381596 h 1381596"/>
                <a:gd name="connsiteX24" fmla="*/ 2154124 w 7526852"/>
                <a:gd name="connsiteY24" fmla="*/ 1381596 h 1381596"/>
                <a:gd name="connsiteX25" fmla="*/ 1642072 w 7526852"/>
                <a:gd name="connsiteY25" fmla="*/ 1381596 h 1381596"/>
                <a:gd name="connsiteX26" fmla="*/ 983722 w 7526852"/>
                <a:gd name="connsiteY26" fmla="*/ 1381596 h 1381596"/>
                <a:gd name="connsiteX27" fmla="*/ 105923 w 7526852"/>
                <a:gd name="connsiteY27" fmla="*/ 1381596 h 1381596"/>
                <a:gd name="connsiteX28" fmla="*/ 0 w 7526852"/>
                <a:gd name="connsiteY28" fmla="*/ 1304627 h 1381596"/>
                <a:gd name="connsiteX29" fmla="*/ 0 w 7526852"/>
                <a:gd name="connsiteY29" fmla="*/ 895408 h 1381596"/>
                <a:gd name="connsiteX30" fmla="*/ 0 w 7526852"/>
                <a:gd name="connsiteY30" fmla="*/ 461635 h 1381596"/>
                <a:gd name="connsiteX31" fmla="*/ 0 w 7526852"/>
                <a:gd name="connsiteY31" fmla="*/ 76968 h 1381596"/>
                <a:gd name="connsiteX0" fmla="*/ 0 w 7526852"/>
                <a:gd name="connsiteY0" fmla="*/ 76968 h 1381596"/>
                <a:gd name="connsiteX1" fmla="*/ 105923 w 7526852"/>
                <a:gd name="connsiteY1" fmla="*/ 0 h 1381596"/>
                <a:gd name="connsiteX2" fmla="*/ 617972 w 7526852"/>
                <a:gd name="connsiteY2" fmla="*/ 0 h 1381596"/>
                <a:gd name="connsiteX3" fmla="*/ 1495774 w 7526852"/>
                <a:gd name="connsiteY3" fmla="*/ 0 h 1381596"/>
                <a:gd name="connsiteX4" fmla="*/ 2007824 w 7526852"/>
                <a:gd name="connsiteY4" fmla="*/ 0 h 1381596"/>
                <a:gd name="connsiteX5" fmla="*/ 2666174 w 7526852"/>
                <a:gd name="connsiteY5" fmla="*/ 0 h 1381596"/>
                <a:gd name="connsiteX6" fmla="*/ 3251375 w 7526852"/>
                <a:gd name="connsiteY6" fmla="*/ 0 h 1381596"/>
                <a:gd name="connsiteX7" fmla="*/ 3982873 w 7526852"/>
                <a:gd name="connsiteY7" fmla="*/ 0 h 1381596"/>
                <a:gd name="connsiteX8" fmla="*/ 4641226 w 7526852"/>
                <a:gd name="connsiteY8" fmla="*/ 0 h 1381596"/>
                <a:gd name="connsiteX9" fmla="*/ 5226424 w 7526852"/>
                <a:gd name="connsiteY9" fmla="*/ 0 h 1381596"/>
                <a:gd name="connsiteX10" fmla="*/ 5738477 w 7526852"/>
                <a:gd name="connsiteY10" fmla="*/ 0 h 1381596"/>
                <a:gd name="connsiteX11" fmla="*/ 6250526 w 7526852"/>
                <a:gd name="connsiteY11" fmla="*/ 0 h 1381596"/>
                <a:gd name="connsiteX12" fmla="*/ 7420926 w 7526852"/>
                <a:gd name="connsiteY12" fmla="*/ 0 h 1381596"/>
                <a:gd name="connsiteX13" fmla="*/ 7526852 w 7526852"/>
                <a:gd name="connsiteY13" fmla="*/ 76968 h 1381596"/>
                <a:gd name="connsiteX14" fmla="*/ 7526852 w 7526852"/>
                <a:gd name="connsiteY14" fmla="*/ 473912 h 1381596"/>
                <a:gd name="connsiteX15" fmla="*/ 7526852 w 7526852"/>
                <a:gd name="connsiteY15" fmla="*/ 858577 h 1381596"/>
                <a:gd name="connsiteX16" fmla="*/ 7526852 w 7526852"/>
                <a:gd name="connsiteY16" fmla="*/ 1304627 h 1381596"/>
                <a:gd name="connsiteX17" fmla="*/ 7420926 w 7526852"/>
                <a:gd name="connsiteY17" fmla="*/ 1381596 h 1381596"/>
                <a:gd name="connsiteX18" fmla="*/ 6835725 w 7526852"/>
                <a:gd name="connsiteY18" fmla="*/ 1381596 h 1381596"/>
                <a:gd name="connsiteX19" fmla="*/ 5957926 w 7526852"/>
                <a:gd name="connsiteY19" fmla="*/ 1381596 h 1381596"/>
                <a:gd name="connsiteX20" fmla="*/ 5153275 w 7526852"/>
                <a:gd name="connsiteY20" fmla="*/ 1381596 h 1381596"/>
                <a:gd name="connsiteX21" fmla="*/ 4641226 w 7526852"/>
                <a:gd name="connsiteY21" fmla="*/ 1381596 h 1381596"/>
                <a:gd name="connsiteX22" fmla="*/ 4129174 w 7526852"/>
                <a:gd name="connsiteY22" fmla="*/ 1381596 h 1381596"/>
                <a:gd name="connsiteX23" fmla="*/ 3324523 w 7526852"/>
                <a:gd name="connsiteY23" fmla="*/ 1381596 h 1381596"/>
                <a:gd name="connsiteX24" fmla="*/ 2446724 w 7526852"/>
                <a:gd name="connsiteY24" fmla="*/ 1381596 h 1381596"/>
                <a:gd name="connsiteX25" fmla="*/ 1715223 w 7526852"/>
                <a:gd name="connsiteY25" fmla="*/ 1381596 h 1381596"/>
                <a:gd name="connsiteX26" fmla="*/ 837422 w 7526852"/>
                <a:gd name="connsiteY26" fmla="*/ 1381596 h 1381596"/>
                <a:gd name="connsiteX27" fmla="*/ 105923 w 7526852"/>
                <a:gd name="connsiteY27" fmla="*/ 1381596 h 1381596"/>
                <a:gd name="connsiteX28" fmla="*/ 0 w 7526852"/>
                <a:gd name="connsiteY28" fmla="*/ 1304627 h 1381596"/>
                <a:gd name="connsiteX29" fmla="*/ 0 w 7526852"/>
                <a:gd name="connsiteY29" fmla="*/ 870854 h 1381596"/>
                <a:gd name="connsiteX30" fmla="*/ 0 w 7526852"/>
                <a:gd name="connsiteY30" fmla="*/ 437081 h 1381596"/>
                <a:gd name="connsiteX31" fmla="*/ 0 w 7526852"/>
                <a:gd name="connsiteY31" fmla="*/ 76968 h 1381596"/>
                <a:gd name="connsiteX0" fmla="*/ 0 w 7526852"/>
                <a:gd name="connsiteY0" fmla="*/ 76968 h 1381596"/>
                <a:gd name="connsiteX1" fmla="*/ 105923 w 7526852"/>
                <a:gd name="connsiteY1" fmla="*/ 0 h 1381596"/>
                <a:gd name="connsiteX2" fmla="*/ 617972 w 7526852"/>
                <a:gd name="connsiteY2" fmla="*/ 0 h 1381596"/>
                <a:gd name="connsiteX3" fmla="*/ 1276322 w 7526852"/>
                <a:gd name="connsiteY3" fmla="*/ 0 h 1381596"/>
                <a:gd name="connsiteX4" fmla="*/ 1656703 w 7526852"/>
                <a:gd name="connsiteY4" fmla="*/ 0 h 1381596"/>
                <a:gd name="connsiteX5" fmla="*/ 2007824 w 7526852"/>
                <a:gd name="connsiteY5" fmla="*/ 0 h 1381596"/>
                <a:gd name="connsiteX6" fmla="*/ 2666174 w 7526852"/>
                <a:gd name="connsiteY6" fmla="*/ 0 h 1381596"/>
                <a:gd name="connsiteX7" fmla="*/ 3178223 w 7526852"/>
                <a:gd name="connsiteY7" fmla="*/ 0 h 1381596"/>
                <a:gd name="connsiteX8" fmla="*/ 3909725 w 7526852"/>
                <a:gd name="connsiteY8" fmla="*/ 0 h 1381596"/>
                <a:gd name="connsiteX9" fmla="*/ 4714375 w 7526852"/>
                <a:gd name="connsiteY9" fmla="*/ 0 h 1381596"/>
                <a:gd name="connsiteX10" fmla="*/ 5226424 w 7526852"/>
                <a:gd name="connsiteY10" fmla="*/ 0 h 1381596"/>
                <a:gd name="connsiteX11" fmla="*/ 5738477 w 7526852"/>
                <a:gd name="connsiteY11" fmla="*/ 0 h 1381596"/>
                <a:gd name="connsiteX12" fmla="*/ 6616276 w 7526852"/>
                <a:gd name="connsiteY12" fmla="*/ 0 h 1381596"/>
                <a:gd name="connsiteX13" fmla="*/ 7420926 w 7526852"/>
                <a:gd name="connsiteY13" fmla="*/ 0 h 1381596"/>
                <a:gd name="connsiteX14" fmla="*/ 7526852 w 7526852"/>
                <a:gd name="connsiteY14" fmla="*/ 76968 h 1381596"/>
                <a:gd name="connsiteX15" fmla="*/ 7526852 w 7526852"/>
                <a:gd name="connsiteY15" fmla="*/ 473912 h 1381596"/>
                <a:gd name="connsiteX16" fmla="*/ 7526852 w 7526852"/>
                <a:gd name="connsiteY16" fmla="*/ 907683 h 1381596"/>
                <a:gd name="connsiteX17" fmla="*/ 7526852 w 7526852"/>
                <a:gd name="connsiteY17" fmla="*/ 1304627 h 1381596"/>
                <a:gd name="connsiteX18" fmla="*/ 7420926 w 7526852"/>
                <a:gd name="connsiteY18" fmla="*/ 1381596 h 1381596"/>
                <a:gd name="connsiteX19" fmla="*/ 6762576 w 7526852"/>
                <a:gd name="connsiteY19" fmla="*/ 1381596 h 1381596"/>
                <a:gd name="connsiteX20" fmla="*/ 6031075 w 7526852"/>
                <a:gd name="connsiteY20" fmla="*/ 1381596 h 1381596"/>
                <a:gd name="connsiteX21" fmla="*/ 5445876 w 7526852"/>
                <a:gd name="connsiteY21" fmla="*/ 1381596 h 1381596"/>
                <a:gd name="connsiteX22" fmla="*/ 4787526 w 7526852"/>
                <a:gd name="connsiteY22" fmla="*/ 1381596 h 1381596"/>
                <a:gd name="connsiteX23" fmla="*/ 3909725 w 7526852"/>
                <a:gd name="connsiteY23" fmla="*/ 1381596 h 1381596"/>
                <a:gd name="connsiteX24" fmla="*/ 3031923 w 7526852"/>
                <a:gd name="connsiteY24" fmla="*/ 1381596 h 1381596"/>
                <a:gd name="connsiteX25" fmla="*/ 2154124 w 7526852"/>
                <a:gd name="connsiteY25" fmla="*/ 1381596 h 1381596"/>
                <a:gd name="connsiteX26" fmla="*/ 1642072 w 7526852"/>
                <a:gd name="connsiteY26" fmla="*/ 1381596 h 1381596"/>
                <a:gd name="connsiteX27" fmla="*/ 983722 w 7526852"/>
                <a:gd name="connsiteY27" fmla="*/ 1381596 h 1381596"/>
                <a:gd name="connsiteX28" fmla="*/ 105923 w 7526852"/>
                <a:gd name="connsiteY28" fmla="*/ 1381596 h 1381596"/>
                <a:gd name="connsiteX29" fmla="*/ 0 w 7526852"/>
                <a:gd name="connsiteY29" fmla="*/ 1304627 h 1381596"/>
                <a:gd name="connsiteX30" fmla="*/ 0 w 7526852"/>
                <a:gd name="connsiteY30" fmla="*/ 895408 h 1381596"/>
                <a:gd name="connsiteX31" fmla="*/ 0 w 7526852"/>
                <a:gd name="connsiteY31" fmla="*/ 461635 h 1381596"/>
                <a:gd name="connsiteX32" fmla="*/ 0 w 7526852"/>
                <a:gd name="connsiteY32" fmla="*/ 76968 h 138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26852" h="1381596" fill="none" extrusionOk="0">
                  <a:moveTo>
                    <a:pt x="0" y="76968"/>
                  </a:moveTo>
                  <a:cubicBezTo>
                    <a:pt x="6497" y="28589"/>
                    <a:pt x="57665" y="19269"/>
                    <a:pt x="105923" y="0"/>
                  </a:cubicBezTo>
                  <a:cubicBezTo>
                    <a:pt x="286849" y="19069"/>
                    <a:pt x="488149" y="-18864"/>
                    <a:pt x="617972" y="0"/>
                  </a:cubicBezTo>
                  <a:cubicBezTo>
                    <a:pt x="772373" y="8346"/>
                    <a:pt x="960808" y="43422"/>
                    <a:pt x="1276322" y="0"/>
                  </a:cubicBezTo>
                  <a:cubicBezTo>
                    <a:pt x="1569781" y="35262"/>
                    <a:pt x="1844861" y="-25268"/>
                    <a:pt x="2007824" y="0"/>
                  </a:cubicBezTo>
                  <a:cubicBezTo>
                    <a:pt x="2146387" y="8442"/>
                    <a:pt x="2436513" y="-32567"/>
                    <a:pt x="2666174" y="0"/>
                  </a:cubicBezTo>
                  <a:cubicBezTo>
                    <a:pt x="2836606" y="8361"/>
                    <a:pt x="2983621" y="27054"/>
                    <a:pt x="3178223" y="0"/>
                  </a:cubicBezTo>
                  <a:cubicBezTo>
                    <a:pt x="3356193" y="-7081"/>
                    <a:pt x="3713308" y="-13067"/>
                    <a:pt x="3909725" y="0"/>
                  </a:cubicBezTo>
                  <a:cubicBezTo>
                    <a:pt x="4130435" y="26764"/>
                    <a:pt x="4534522" y="2133"/>
                    <a:pt x="4714375" y="0"/>
                  </a:cubicBezTo>
                  <a:cubicBezTo>
                    <a:pt x="4931523" y="-10016"/>
                    <a:pt x="5102074" y="22727"/>
                    <a:pt x="5226424" y="0"/>
                  </a:cubicBezTo>
                  <a:cubicBezTo>
                    <a:pt x="5359090" y="6783"/>
                    <a:pt x="5476425" y="24401"/>
                    <a:pt x="5738477" y="0"/>
                  </a:cubicBezTo>
                  <a:cubicBezTo>
                    <a:pt x="6024538" y="-38470"/>
                    <a:pt x="6263404" y="38783"/>
                    <a:pt x="6616276" y="0"/>
                  </a:cubicBezTo>
                  <a:cubicBezTo>
                    <a:pt x="7009538" y="-10055"/>
                    <a:pt x="7220949" y="-7306"/>
                    <a:pt x="7420926" y="0"/>
                  </a:cubicBezTo>
                  <a:cubicBezTo>
                    <a:pt x="7472493" y="148"/>
                    <a:pt x="7519196" y="52349"/>
                    <a:pt x="7526852" y="76968"/>
                  </a:cubicBezTo>
                  <a:cubicBezTo>
                    <a:pt x="7531002" y="239689"/>
                    <a:pt x="7548202" y="380136"/>
                    <a:pt x="7526852" y="473912"/>
                  </a:cubicBezTo>
                  <a:cubicBezTo>
                    <a:pt x="7555644" y="555641"/>
                    <a:pt x="7479771" y="843161"/>
                    <a:pt x="7526852" y="907683"/>
                  </a:cubicBezTo>
                  <a:cubicBezTo>
                    <a:pt x="7534414" y="1022286"/>
                    <a:pt x="7489363" y="1195463"/>
                    <a:pt x="7526852" y="1304627"/>
                  </a:cubicBezTo>
                  <a:cubicBezTo>
                    <a:pt x="7535207" y="1344554"/>
                    <a:pt x="7494811" y="1376619"/>
                    <a:pt x="7420926" y="1381596"/>
                  </a:cubicBezTo>
                  <a:cubicBezTo>
                    <a:pt x="7131067" y="1389140"/>
                    <a:pt x="6990593" y="1368770"/>
                    <a:pt x="6762576" y="1381596"/>
                  </a:cubicBezTo>
                  <a:cubicBezTo>
                    <a:pt x="6456632" y="1374845"/>
                    <a:pt x="6264840" y="1337431"/>
                    <a:pt x="6031075" y="1381596"/>
                  </a:cubicBezTo>
                  <a:cubicBezTo>
                    <a:pt x="5750047" y="1406347"/>
                    <a:pt x="5615520" y="1380824"/>
                    <a:pt x="5445876" y="1381596"/>
                  </a:cubicBezTo>
                  <a:cubicBezTo>
                    <a:pt x="5283732" y="1413563"/>
                    <a:pt x="4989156" y="1421604"/>
                    <a:pt x="4787526" y="1381596"/>
                  </a:cubicBezTo>
                  <a:cubicBezTo>
                    <a:pt x="4585232" y="1428389"/>
                    <a:pt x="4280684" y="1327039"/>
                    <a:pt x="3909725" y="1381596"/>
                  </a:cubicBezTo>
                  <a:cubicBezTo>
                    <a:pt x="3622278" y="1377813"/>
                    <a:pt x="3287962" y="1380683"/>
                    <a:pt x="3031923" y="1381596"/>
                  </a:cubicBezTo>
                  <a:cubicBezTo>
                    <a:pt x="2833638" y="1381633"/>
                    <a:pt x="2457274" y="1350305"/>
                    <a:pt x="2154124" y="1381596"/>
                  </a:cubicBezTo>
                  <a:cubicBezTo>
                    <a:pt x="1766176" y="1403476"/>
                    <a:pt x="1816729" y="1401337"/>
                    <a:pt x="1642072" y="1381596"/>
                  </a:cubicBezTo>
                  <a:cubicBezTo>
                    <a:pt x="1396096" y="1358573"/>
                    <a:pt x="1147034" y="1349343"/>
                    <a:pt x="983722" y="1381596"/>
                  </a:cubicBezTo>
                  <a:cubicBezTo>
                    <a:pt x="837920" y="1329073"/>
                    <a:pt x="388569" y="1359044"/>
                    <a:pt x="105923" y="1381596"/>
                  </a:cubicBezTo>
                  <a:cubicBezTo>
                    <a:pt x="28913" y="1378364"/>
                    <a:pt x="7908" y="1336867"/>
                    <a:pt x="0" y="1304627"/>
                  </a:cubicBezTo>
                  <a:cubicBezTo>
                    <a:pt x="-20444" y="1211533"/>
                    <a:pt x="4548" y="1107586"/>
                    <a:pt x="0" y="895408"/>
                  </a:cubicBezTo>
                  <a:cubicBezTo>
                    <a:pt x="1136" y="733594"/>
                    <a:pt x="-25692" y="580517"/>
                    <a:pt x="0" y="461635"/>
                  </a:cubicBezTo>
                  <a:cubicBezTo>
                    <a:pt x="3786" y="322864"/>
                    <a:pt x="-14018" y="176202"/>
                    <a:pt x="0" y="76968"/>
                  </a:cubicBezTo>
                  <a:close/>
                </a:path>
                <a:path w="7526852" h="1381596" stroke="0" extrusionOk="0">
                  <a:moveTo>
                    <a:pt x="0" y="76968"/>
                  </a:moveTo>
                  <a:cubicBezTo>
                    <a:pt x="-11920" y="35772"/>
                    <a:pt x="36942" y="-5330"/>
                    <a:pt x="105923" y="0"/>
                  </a:cubicBezTo>
                  <a:cubicBezTo>
                    <a:pt x="365659" y="-16946"/>
                    <a:pt x="476987" y="-4438"/>
                    <a:pt x="617972" y="0"/>
                  </a:cubicBezTo>
                  <a:cubicBezTo>
                    <a:pt x="777850" y="-27578"/>
                    <a:pt x="1126754" y="69441"/>
                    <a:pt x="1495774" y="0"/>
                  </a:cubicBezTo>
                  <a:cubicBezTo>
                    <a:pt x="1835252" y="-19996"/>
                    <a:pt x="1804742" y="-7522"/>
                    <a:pt x="2007824" y="0"/>
                  </a:cubicBezTo>
                  <a:cubicBezTo>
                    <a:pt x="2225937" y="398"/>
                    <a:pt x="2345850" y="22264"/>
                    <a:pt x="2666174" y="0"/>
                  </a:cubicBezTo>
                  <a:cubicBezTo>
                    <a:pt x="3009635" y="-16471"/>
                    <a:pt x="3070547" y="-30313"/>
                    <a:pt x="3251375" y="0"/>
                  </a:cubicBezTo>
                  <a:cubicBezTo>
                    <a:pt x="3390000" y="34818"/>
                    <a:pt x="3795417" y="29686"/>
                    <a:pt x="3982873" y="0"/>
                  </a:cubicBezTo>
                  <a:cubicBezTo>
                    <a:pt x="4142244" y="-4238"/>
                    <a:pt x="4517607" y="14456"/>
                    <a:pt x="4641226" y="0"/>
                  </a:cubicBezTo>
                  <a:cubicBezTo>
                    <a:pt x="4739487" y="14930"/>
                    <a:pt x="4997874" y="36944"/>
                    <a:pt x="5226424" y="0"/>
                  </a:cubicBezTo>
                  <a:cubicBezTo>
                    <a:pt x="5415993" y="-18666"/>
                    <a:pt x="5485462" y="-7580"/>
                    <a:pt x="5738477" y="0"/>
                  </a:cubicBezTo>
                  <a:cubicBezTo>
                    <a:pt x="5954858" y="-7665"/>
                    <a:pt x="6069906" y="-2762"/>
                    <a:pt x="6250526" y="0"/>
                  </a:cubicBezTo>
                  <a:cubicBezTo>
                    <a:pt x="6348802" y="82024"/>
                    <a:pt x="6974806" y="37194"/>
                    <a:pt x="7420926" y="0"/>
                  </a:cubicBezTo>
                  <a:cubicBezTo>
                    <a:pt x="7470765" y="302"/>
                    <a:pt x="7514548" y="34549"/>
                    <a:pt x="7526852" y="76968"/>
                  </a:cubicBezTo>
                  <a:cubicBezTo>
                    <a:pt x="7447649" y="186553"/>
                    <a:pt x="7466886" y="381571"/>
                    <a:pt x="7526852" y="473912"/>
                  </a:cubicBezTo>
                  <a:cubicBezTo>
                    <a:pt x="7495858" y="580931"/>
                    <a:pt x="7457388" y="726863"/>
                    <a:pt x="7526852" y="858577"/>
                  </a:cubicBezTo>
                  <a:cubicBezTo>
                    <a:pt x="7494359" y="968285"/>
                    <a:pt x="7555526" y="1192376"/>
                    <a:pt x="7526852" y="1304627"/>
                  </a:cubicBezTo>
                  <a:cubicBezTo>
                    <a:pt x="7515441" y="1351912"/>
                    <a:pt x="7493040" y="1373235"/>
                    <a:pt x="7420926" y="1381596"/>
                  </a:cubicBezTo>
                  <a:cubicBezTo>
                    <a:pt x="7173582" y="1383246"/>
                    <a:pt x="7133303" y="1373426"/>
                    <a:pt x="6835725" y="1381596"/>
                  </a:cubicBezTo>
                  <a:cubicBezTo>
                    <a:pt x="6535446" y="1402939"/>
                    <a:pt x="6250933" y="1371330"/>
                    <a:pt x="5957926" y="1381596"/>
                  </a:cubicBezTo>
                  <a:cubicBezTo>
                    <a:pt x="5720709" y="1384724"/>
                    <a:pt x="5455504" y="1388489"/>
                    <a:pt x="5153275" y="1381596"/>
                  </a:cubicBezTo>
                  <a:cubicBezTo>
                    <a:pt x="4827386" y="1370998"/>
                    <a:pt x="4787499" y="1387623"/>
                    <a:pt x="4641226" y="1381596"/>
                  </a:cubicBezTo>
                  <a:cubicBezTo>
                    <a:pt x="4496523" y="1382238"/>
                    <a:pt x="4393190" y="1375840"/>
                    <a:pt x="4129174" y="1381596"/>
                  </a:cubicBezTo>
                  <a:cubicBezTo>
                    <a:pt x="3892273" y="1378255"/>
                    <a:pt x="3645890" y="1386001"/>
                    <a:pt x="3324523" y="1381596"/>
                  </a:cubicBezTo>
                  <a:cubicBezTo>
                    <a:pt x="3053384" y="1423936"/>
                    <a:pt x="2753972" y="1395586"/>
                    <a:pt x="2446724" y="1381596"/>
                  </a:cubicBezTo>
                  <a:cubicBezTo>
                    <a:pt x="2099741" y="1368344"/>
                    <a:pt x="1977172" y="1411124"/>
                    <a:pt x="1715223" y="1381596"/>
                  </a:cubicBezTo>
                  <a:cubicBezTo>
                    <a:pt x="1496003" y="1385088"/>
                    <a:pt x="1121556" y="1371923"/>
                    <a:pt x="837422" y="1381596"/>
                  </a:cubicBezTo>
                  <a:cubicBezTo>
                    <a:pt x="614742" y="1403369"/>
                    <a:pt x="220221" y="1357636"/>
                    <a:pt x="105923" y="1381596"/>
                  </a:cubicBezTo>
                  <a:cubicBezTo>
                    <a:pt x="27783" y="1383832"/>
                    <a:pt x="21011" y="1354877"/>
                    <a:pt x="0" y="1304627"/>
                  </a:cubicBezTo>
                  <a:cubicBezTo>
                    <a:pt x="49470" y="1204892"/>
                    <a:pt x="39735" y="1035308"/>
                    <a:pt x="0" y="870854"/>
                  </a:cubicBezTo>
                  <a:cubicBezTo>
                    <a:pt x="-97213" y="705546"/>
                    <a:pt x="-48441" y="595265"/>
                    <a:pt x="0" y="437081"/>
                  </a:cubicBezTo>
                  <a:cubicBezTo>
                    <a:pt x="18815" y="327713"/>
                    <a:pt x="36875" y="179761"/>
                    <a:pt x="0" y="76968"/>
                  </a:cubicBezTo>
                  <a:close/>
                </a:path>
                <a:path w="7526852" h="1381596" fill="none" stroke="0" extrusionOk="0">
                  <a:moveTo>
                    <a:pt x="0" y="76968"/>
                  </a:moveTo>
                  <a:cubicBezTo>
                    <a:pt x="712" y="42243"/>
                    <a:pt x="22572" y="12662"/>
                    <a:pt x="105923" y="0"/>
                  </a:cubicBezTo>
                  <a:cubicBezTo>
                    <a:pt x="298044" y="30039"/>
                    <a:pt x="500785" y="-5657"/>
                    <a:pt x="617972" y="0"/>
                  </a:cubicBezTo>
                  <a:cubicBezTo>
                    <a:pt x="773808" y="-7647"/>
                    <a:pt x="998802" y="24597"/>
                    <a:pt x="1276322" y="0"/>
                  </a:cubicBezTo>
                  <a:cubicBezTo>
                    <a:pt x="1459792" y="11461"/>
                    <a:pt x="1475538" y="-9666"/>
                    <a:pt x="1656703" y="0"/>
                  </a:cubicBezTo>
                  <a:cubicBezTo>
                    <a:pt x="1837868" y="9666"/>
                    <a:pt x="1884761" y="9737"/>
                    <a:pt x="2007824" y="0"/>
                  </a:cubicBezTo>
                  <a:cubicBezTo>
                    <a:pt x="2178425" y="34912"/>
                    <a:pt x="2519034" y="34921"/>
                    <a:pt x="2666174" y="0"/>
                  </a:cubicBezTo>
                  <a:cubicBezTo>
                    <a:pt x="2831817" y="23285"/>
                    <a:pt x="2972365" y="39296"/>
                    <a:pt x="3178223" y="0"/>
                  </a:cubicBezTo>
                  <a:cubicBezTo>
                    <a:pt x="3396735" y="18043"/>
                    <a:pt x="3739950" y="-46948"/>
                    <a:pt x="3909725" y="0"/>
                  </a:cubicBezTo>
                  <a:cubicBezTo>
                    <a:pt x="4109605" y="20929"/>
                    <a:pt x="4495352" y="4989"/>
                    <a:pt x="4714375" y="0"/>
                  </a:cubicBezTo>
                  <a:cubicBezTo>
                    <a:pt x="4910567" y="13152"/>
                    <a:pt x="5099807" y="-20594"/>
                    <a:pt x="5226424" y="0"/>
                  </a:cubicBezTo>
                  <a:cubicBezTo>
                    <a:pt x="5356963" y="4949"/>
                    <a:pt x="5502330" y="-3596"/>
                    <a:pt x="5738477" y="0"/>
                  </a:cubicBezTo>
                  <a:cubicBezTo>
                    <a:pt x="6032508" y="-12582"/>
                    <a:pt x="6176722" y="34868"/>
                    <a:pt x="6616276" y="0"/>
                  </a:cubicBezTo>
                  <a:cubicBezTo>
                    <a:pt x="6956634" y="-23916"/>
                    <a:pt x="7243818" y="3392"/>
                    <a:pt x="7420926" y="0"/>
                  </a:cubicBezTo>
                  <a:cubicBezTo>
                    <a:pt x="7498089" y="-8033"/>
                    <a:pt x="7537117" y="35699"/>
                    <a:pt x="7526852" y="76968"/>
                  </a:cubicBezTo>
                  <a:cubicBezTo>
                    <a:pt x="7505067" y="257707"/>
                    <a:pt x="7529311" y="386370"/>
                    <a:pt x="7526852" y="473912"/>
                  </a:cubicBezTo>
                  <a:cubicBezTo>
                    <a:pt x="7545202" y="522865"/>
                    <a:pt x="7544311" y="807674"/>
                    <a:pt x="7526852" y="907683"/>
                  </a:cubicBezTo>
                  <a:cubicBezTo>
                    <a:pt x="7527253" y="981360"/>
                    <a:pt x="7552732" y="1189256"/>
                    <a:pt x="7526852" y="1304627"/>
                  </a:cubicBezTo>
                  <a:cubicBezTo>
                    <a:pt x="7528544" y="1359786"/>
                    <a:pt x="7486699" y="1374029"/>
                    <a:pt x="7420926" y="1381596"/>
                  </a:cubicBezTo>
                  <a:cubicBezTo>
                    <a:pt x="7130524" y="1390018"/>
                    <a:pt x="7034555" y="1369675"/>
                    <a:pt x="6762576" y="1381596"/>
                  </a:cubicBezTo>
                  <a:cubicBezTo>
                    <a:pt x="6455304" y="1399405"/>
                    <a:pt x="6306239" y="1376909"/>
                    <a:pt x="6031075" y="1381596"/>
                  </a:cubicBezTo>
                  <a:cubicBezTo>
                    <a:pt x="5772572" y="1427115"/>
                    <a:pt x="5597567" y="1363613"/>
                    <a:pt x="5445876" y="1381596"/>
                  </a:cubicBezTo>
                  <a:cubicBezTo>
                    <a:pt x="5270853" y="1410073"/>
                    <a:pt x="4996489" y="1411383"/>
                    <a:pt x="4787526" y="1381596"/>
                  </a:cubicBezTo>
                  <a:cubicBezTo>
                    <a:pt x="4505334" y="1453760"/>
                    <a:pt x="4176541" y="1341898"/>
                    <a:pt x="3909725" y="1381596"/>
                  </a:cubicBezTo>
                  <a:cubicBezTo>
                    <a:pt x="3592218" y="1384074"/>
                    <a:pt x="3203114" y="1396458"/>
                    <a:pt x="3031923" y="1381596"/>
                  </a:cubicBezTo>
                  <a:cubicBezTo>
                    <a:pt x="2828540" y="1397113"/>
                    <a:pt x="2505492" y="1411595"/>
                    <a:pt x="2154124" y="1381596"/>
                  </a:cubicBezTo>
                  <a:cubicBezTo>
                    <a:pt x="1783666" y="1407896"/>
                    <a:pt x="1836591" y="1408940"/>
                    <a:pt x="1642072" y="1381596"/>
                  </a:cubicBezTo>
                  <a:cubicBezTo>
                    <a:pt x="1457435" y="1433662"/>
                    <a:pt x="1221001" y="1399804"/>
                    <a:pt x="983722" y="1381596"/>
                  </a:cubicBezTo>
                  <a:cubicBezTo>
                    <a:pt x="758648" y="1383078"/>
                    <a:pt x="415472" y="1451173"/>
                    <a:pt x="105923" y="1381596"/>
                  </a:cubicBezTo>
                  <a:cubicBezTo>
                    <a:pt x="52245" y="1394168"/>
                    <a:pt x="-10879" y="1349009"/>
                    <a:pt x="0" y="1304627"/>
                  </a:cubicBezTo>
                  <a:cubicBezTo>
                    <a:pt x="27485" y="1232417"/>
                    <a:pt x="17494" y="1064542"/>
                    <a:pt x="0" y="895408"/>
                  </a:cubicBezTo>
                  <a:cubicBezTo>
                    <a:pt x="-176" y="748602"/>
                    <a:pt x="-30589" y="567456"/>
                    <a:pt x="0" y="461635"/>
                  </a:cubicBezTo>
                  <a:cubicBezTo>
                    <a:pt x="12813" y="330948"/>
                    <a:pt x="54513" y="193751"/>
                    <a:pt x="0" y="76968"/>
                  </a:cubicBezTo>
                  <a:close/>
                </a:path>
                <a:path w="7526852" h="1381596" fill="none" stroke="0" extrusionOk="0">
                  <a:moveTo>
                    <a:pt x="0" y="76968"/>
                  </a:moveTo>
                  <a:cubicBezTo>
                    <a:pt x="4420" y="36564"/>
                    <a:pt x="46004" y="17415"/>
                    <a:pt x="105923" y="0"/>
                  </a:cubicBezTo>
                  <a:cubicBezTo>
                    <a:pt x="291210" y="6442"/>
                    <a:pt x="490116" y="7626"/>
                    <a:pt x="617972" y="0"/>
                  </a:cubicBezTo>
                  <a:cubicBezTo>
                    <a:pt x="750006" y="-3248"/>
                    <a:pt x="1000161" y="46908"/>
                    <a:pt x="1276322" y="0"/>
                  </a:cubicBezTo>
                  <a:cubicBezTo>
                    <a:pt x="1576567" y="-4940"/>
                    <a:pt x="1868302" y="24369"/>
                    <a:pt x="2007824" y="0"/>
                  </a:cubicBezTo>
                  <a:cubicBezTo>
                    <a:pt x="2141939" y="-16864"/>
                    <a:pt x="2367026" y="20691"/>
                    <a:pt x="2666174" y="0"/>
                  </a:cubicBezTo>
                  <a:cubicBezTo>
                    <a:pt x="2788670" y="-24690"/>
                    <a:pt x="2996423" y="18159"/>
                    <a:pt x="3178223" y="0"/>
                  </a:cubicBezTo>
                  <a:cubicBezTo>
                    <a:pt x="3347245" y="-37475"/>
                    <a:pt x="3689544" y="16321"/>
                    <a:pt x="3909725" y="0"/>
                  </a:cubicBezTo>
                  <a:cubicBezTo>
                    <a:pt x="4168364" y="4143"/>
                    <a:pt x="4512927" y="-34315"/>
                    <a:pt x="4714375" y="0"/>
                  </a:cubicBezTo>
                  <a:cubicBezTo>
                    <a:pt x="4922120" y="-10660"/>
                    <a:pt x="5087976" y="-15843"/>
                    <a:pt x="5226424" y="0"/>
                  </a:cubicBezTo>
                  <a:cubicBezTo>
                    <a:pt x="5365054" y="-2897"/>
                    <a:pt x="5458901" y="30799"/>
                    <a:pt x="5738477" y="0"/>
                  </a:cubicBezTo>
                  <a:cubicBezTo>
                    <a:pt x="6009986" y="8568"/>
                    <a:pt x="6271288" y="-7772"/>
                    <a:pt x="6616276" y="0"/>
                  </a:cubicBezTo>
                  <a:cubicBezTo>
                    <a:pt x="7003959" y="-10521"/>
                    <a:pt x="7228631" y="19304"/>
                    <a:pt x="7420926" y="0"/>
                  </a:cubicBezTo>
                  <a:cubicBezTo>
                    <a:pt x="7477416" y="-5362"/>
                    <a:pt x="7527418" y="50726"/>
                    <a:pt x="7526852" y="76968"/>
                  </a:cubicBezTo>
                  <a:cubicBezTo>
                    <a:pt x="7508710" y="249595"/>
                    <a:pt x="7535818" y="384167"/>
                    <a:pt x="7526852" y="473912"/>
                  </a:cubicBezTo>
                  <a:cubicBezTo>
                    <a:pt x="7556827" y="529235"/>
                    <a:pt x="7475847" y="830838"/>
                    <a:pt x="7526852" y="907683"/>
                  </a:cubicBezTo>
                  <a:cubicBezTo>
                    <a:pt x="7519388" y="1001905"/>
                    <a:pt x="7508576" y="1190190"/>
                    <a:pt x="7526852" y="1304627"/>
                  </a:cubicBezTo>
                  <a:cubicBezTo>
                    <a:pt x="7523628" y="1348873"/>
                    <a:pt x="7480689" y="1381204"/>
                    <a:pt x="7420926" y="1381596"/>
                  </a:cubicBezTo>
                  <a:cubicBezTo>
                    <a:pt x="7158470" y="1368817"/>
                    <a:pt x="6989242" y="1394538"/>
                    <a:pt x="6762576" y="1381596"/>
                  </a:cubicBezTo>
                  <a:cubicBezTo>
                    <a:pt x="6456051" y="1375364"/>
                    <a:pt x="6267563" y="1380890"/>
                    <a:pt x="6031075" y="1381596"/>
                  </a:cubicBezTo>
                  <a:cubicBezTo>
                    <a:pt x="5746199" y="1403891"/>
                    <a:pt x="5642273" y="1366665"/>
                    <a:pt x="5445876" y="1381596"/>
                  </a:cubicBezTo>
                  <a:cubicBezTo>
                    <a:pt x="5247104" y="1373645"/>
                    <a:pt x="4999447" y="1384637"/>
                    <a:pt x="4787526" y="1381596"/>
                  </a:cubicBezTo>
                  <a:cubicBezTo>
                    <a:pt x="4540842" y="1435150"/>
                    <a:pt x="4232156" y="1314206"/>
                    <a:pt x="3909725" y="1381596"/>
                  </a:cubicBezTo>
                  <a:cubicBezTo>
                    <a:pt x="3617313" y="1396442"/>
                    <a:pt x="3273162" y="1380808"/>
                    <a:pt x="3031923" y="1381596"/>
                  </a:cubicBezTo>
                  <a:cubicBezTo>
                    <a:pt x="2796935" y="1390025"/>
                    <a:pt x="2555608" y="1402896"/>
                    <a:pt x="2154124" y="1381596"/>
                  </a:cubicBezTo>
                  <a:cubicBezTo>
                    <a:pt x="1772158" y="1399913"/>
                    <a:pt x="1823304" y="1394504"/>
                    <a:pt x="1642072" y="1381596"/>
                  </a:cubicBezTo>
                  <a:cubicBezTo>
                    <a:pt x="1425351" y="1343171"/>
                    <a:pt x="1146099" y="1345802"/>
                    <a:pt x="983722" y="1381596"/>
                  </a:cubicBezTo>
                  <a:cubicBezTo>
                    <a:pt x="780534" y="1385427"/>
                    <a:pt x="436331" y="1406542"/>
                    <a:pt x="105923" y="1381596"/>
                  </a:cubicBezTo>
                  <a:cubicBezTo>
                    <a:pt x="23182" y="1382029"/>
                    <a:pt x="9294" y="1339231"/>
                    <a:pt x="0" y="1304627"/>
                  </a:cubicBezTo>
                  <a:cubicBezTo>
                    <a:pt x="-32882" y="1201708"/>
                    <a:pt x="-22657" y="1110148"/>
                    <a:pt x="0" y="895408"/>
                  </a:cubicBezTo>
                  <a:cubicBezTo>
                    <a:pt x="26245" y="713513"/>
                    <a:pt x="-52567" y="594545"/>
                    <a:pt x="0" y="461635"/>
                  </a:cubicBezTo>
                  <a:cubicBezTo>
                    <a:pt x="7395" y="320481"/>
                    <a:pt x="-12608" y="164899"/>
                    <a:pt x="0" y="76968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="" xmlns:ask="http://schemas.microsoft.com/office/drawing/2018/sketchyshapes" sd="1580847373">
                    <a:custGeom>
                      <a:avLst/>
                      <a:gdLst>
                        <a:gd name="connsiteX0" fmla="*/ 0 w 3057193"/>
                        <a:gd name="connsiteY0" fmla="*/ 76968 h 1381596"/>
                        <a:gd name="connsiteX1" fmla="*/ 43023 w 3057193"/>
                        <a:gd name="connsiteY1" fmla="*/ 0 h 1381596"/>
                        <a:gd name="connsiteX2" fmla="*/ 251003 w 3057193"/>
                        <a:gd name="connsiteY2" fmla="*/ 0 h 1381596"/>
                        <a:gd name="connsiteX3" fmla="*/ 518406 w 3057193"/>
                        <a:gd name="connsiteY3" fmla="*/ 0 h 1381596"/>
                        <a:gd name="connsiteX4" fmla="*/ 815521 w 3057193"/>
                        <a:gd name="connsiteY4" fmla="*/ 0 h 1381596"/>
                        <a:gd name="connsiteX5" fmla="*/ 1082924 w 3057193"/>
                        <a:gd name="connsiteY5" fmla="*/ 0 h 1381596"/>
                        <a:gd name="connsiteX6" fmla="*/ 1290904 w 3057193"/>
                        <a:gd name="connsiteY6" fmla="*/ 0 h 1381596"/>
                        <a:gd name="connsiteX7" fmla="*/ 1588019 w 3057193"/>
                        <a:gd name="connsiteY7" fmla="*/ 0 h 1381596"/>
                        <a:gd name="connsiteX8" fmla="*/ 1914845 w 3057193"/>
                        <a:gd name="connsiteY8" fmla="*/ 0 h 1381596"/>
                        <a:gd name="connsiteX9" fmla="*/ 2122825 w 3057193"/>
                        <a:gd name="connsiteY9" fmla="*/ 0 h 1381596"/>
                        <a:gd name="connsiteX10" fmla="*/ 2330806 w 3057193"/>
                        <a:gd name="connsiteY10" fmla="*/ 0 h 1381596"/>
                        <a:gd name="connsiteX11" fmla="*/ 2687343 w 3057193"/>
                        <a:gd name="connsiteY11" fmla="*/ 0 h 1381596"/>
                        <a:gd name="connsiteX12" fmla="*/ 3014169 w 3057193"/>
                        <a:gd name="connsiteY12" fmla="*/ 0 h 1381596"/>
                        <a:gd name="connsiteX13" fmla="*/ 3057193 w 3057193"/>
                        <a:gd name="connsiteY13" fmla="*/ 76968 h 1381596"/>
                        <a:gd name="connsiteX14" fmla="*/ 3057193 w 3057193"/>
                        <a:gd name="connsiteY14" fmla="*/ 473912 h 1381596"/>
                        <a:gd name="connsiteX15" fmla="*/ 3057193 w 3057193"/>
                        <a:gd name="connsiteY15" fmla="*/ 907683 h 1381596"/>
                        <a:gd name="connsiteX16" fmla="*/ 3057193 w 3057193"/>
                        <a:gd name="connsiteY16" fmla="*/ 1304627 h 1381596"/>
                        <a:gd name="connsiteX17" fmla="*/ 3014169 w 3057193"/>
                        <a:gd name="connsiteY17" fmla="*/ 1381596 h 1381596"/>
                        <a:gd name="connsiteX18" fmla="*/ 2746766 w 3057193"/>
                        <a:gd name="connsiteY18" fmla="*/ 1381596 h 1381596"/>
                        <a:gd name="connsiteX19" fmla="*/ 2449651 w 3057193"/>
                        <a:gd name="connsiteY19" fmla="*/ 1381596 h 1381596"/>
                        <a:gd name="connsiteX20" fmla="*/ 2211960 w 3057193"/>
                        <a:gd name="connsiteY20" fmla="*/ 1381596 h 1381596"/>
                        <a:gd name="connsiteX21" fmla="*/ 1944557 w 3057193"/>
                        <a:gd name="connsiteY21" fmla="*/ 1381596 h 1381596"/>
                        <a:gd name="connsiteX22" fmla="*/ 1588019 w 3057193"/>
                        <a:gd name="connsiteY22" fmla="*/ 1381596 h 1381596"/>
                        <a:gd name="connsiteX23" fmla="*/ 1231481 w 3057193"/>
                        <a:gd name="connsiteY23" fmla="*/ 1381596 h 1381596"/>
                        <a:gd name="connsiteX24" fmla="*/ 874944 w 3057193"/>
                        <a:gd name="connsiteY24" fmla="*/ 1381596 h 1381596"/>
                        <a:gd name="connsiteX25" fmla="*/ 666963 w 3057193"/>
                        <a:gd name="connsiteY25" fmla="*/ 1381596 h 1381596"/>
                        <a:gd name="connsiteX26" fmla="*/ 399560 w 3057193"/>
                        <a:gd name="connsiteY26" fmla="*/ 1381596 h 1381596"/>
                        <a:gd name="connsiteX27" fmla="*/ 43023 w 3057193"/>
                        <a:gd name="connsiteY27" fmla="*/ 1381596 h 1381596"/>
                        <a:gd name="connsiteX28" fmla="*/ 0 w 3057193"/>
                        <a:gd name="connsiteY28" fmla="*/ 1304627 h 1381596"/>
                        <a:gd name="connsiteX29" fmla="*/ 0 w 3057193"/>
                        <a:gd name="connsiteY29" fmla="*/ 895408 h 1381596"/>
                        <a:gd name="connsiteX30" fmla="*/ 0 w 3057193"/>
                        <a:gd name="connsiteY30" fmla="*/ 461635 h 1381596"/>
                        <a:gd name="connsiteX31" fmla="*/ 0 w 3057193"/>
                        <a:gd name="connsiteY31" fmla="*/ 76968 h 1381596"/>
                        <a:gd name="connsiteX0" fmla="*/ 0 w 3057193"/>
                        <a:gd name="connsiteY0" fmla="*/ 76968 h 1381596"/>
                        <a:gd name="connsiteX1" fmla="*/ 43023 w 3057193"/>
                        <a:gd name="connsiteY1" fmla="*/ 0 h 1381596"/>
                        <a:gd name="connsiteX2" fmla="*/ 251003 w 3057193"/>
                        <a:gd name="connsiteY2" fmla="*/ 0 h 1381596"/>
                        <a:gd name="connsiteX3" fmla="*/ 607541 w 3057193"/>
                        <a:gd name="connsiteY3" fmla="*/ 0 h 1381596"/>
                        <a:gd name="connsiteX4" fmla="*/ 815521 w 3057193"/>
                        <a:gd name="connsiteY4" fmla="*/ 0 h 1381596"/>
                        <a:gd name="connsiteX5" fmla="*/ 1082924 w 3057193"/>
                        <a:gd name="connsiteY5" fmla="*/ 0 h 1381596"/>
                        <a:gd name="connsiteX6" fmla="*/ 1320616 w 3057193"/>
                        <a:gd name="connsiteY6" fmla="*/ 0 h 1381596"/>
                        <a:gd name="connsiteX7" fmla="*/ 1617730 w 3057193"/>
                        <a:gd name="connsiteY7" fmla="*/ 0 h 1381596"/>
                        <a:gd name="connsiteX8" fmla="*/ 1885134 w 3057193"/>
                        <a:gd name="connsiteY8" fmla="*/ 0 h 1381596"/>
                        <a:gd name="connsiteX9" fmla="*/ 2122825 w 3057193"/>
                        <a:gd name="connsiteY9" fmla="*/ 0 h 1381596"/>
                        <a:gd name="connsiteX10" fmla="*/ 2330806 w 3057193"/>
                        <a:gd name="connsiteY10" fmla="*/ 0 h 1381596"/>
                        <a:gd name="connsiteX11" fmla="*/ 2538786 w 3057193"/>
                        <a:gd name="connsiteY11" fmla="*/ 0 h 1381596"/>
                        <a:gd name="connsiteX12" fmla="*/ 3014169 w 3057193"/>
                        <a:gd name="connsiteY12" fmla="*/ 0 h 1381596"/>
                        <a:gd name="connsiteX13" fmla="*/ 3057193 w 3057193"/>
                        <a:gd name="connsiteY13" fmla="*/ 76968 h 1381596"/>
                        <a:gd name="connsiteX14" fmla="*/ 3057193 w 3057193"/>
                        <a:gd name="connsiteY14" fmla="*/ 473912 h 1381596"/>
                        <a:gd name="connsiteX15" fmla="*/ 3057193 w 3057193"/>
                        <a:gd name="connsiteY15" fmla="*/ 858577 h 1381596"/>
                        <a:gd name="connsiteX16" fmla="*/ 3057193 w 3057193"/>
                        <a:gd name="connsiteY16" fmla="*/ 1304627 h 1381596"/>
                        <a:gd name="connsiteX17" fmla="*/ 3014169 w 3057193"/>
                        <a:gd name="connsiteY17" fmla="*/ 1381596 h 1381596"/>
                        <a:gd name="connsiteX18" fmla="*/ 2776477 w 3057193"/>
                        <a:gd name="connsiteY18" fmla="*/ 1381596 h 1381596"/>
                        <a:gd name="connsiteX19" fmla="*/ 2419940 w 3057193"/>
                        <a:gd name="connsiteY19" fmla="*/ 1381596 h 1381596"/>
                        <a:gd name="connsiteX20" fmla="*/ 2093114 w 3057193"/>
                        <a:gd name="connsiteY20" fmla="*/ 1381596 h 1381596"/>
                        <a:gd name="connsiteX21" fmla="*/ 1885134 w 3057193"/>
                        <a:gd name="connsiteY21" fmla="*/ 1381596 h 1381596"/>
                        <a:gd name="connsiteX22" fmla="*/ 1677153 w 3057193"/>
                        <a:gd name="connsiteY22" fmla="*/ 1381596 h 1381596"/>
                        <a:gd name="connsiteX23" fmla="*/ 1350327 w 3057193"/>
                        <a:gd name="connsiteY23" fmla="*/ 1381596 h 1381596"/>
                        <a:gd name="connsiteX24" fmla="*/ 993790 w 3057193"/>
                        <a:gd name="connsiteY24" fmla="*/ 1381596 h 1381596"/>
                        <a:gd name="connsiteX25" fmla="*/ 696675 w 3057193"/>
                        <a:gd name="connsiteY25" fmla="*/ 1381596 h 1381596"/>
                        <a:gd name="connsiteX26" fmla="*/ 340137 w 3057193"/>
                        <a:gd name="connsiteY26" fmla="*/ 1381596 h 1381596"/>
                        <a:gd name="connsiteX27" fmla="*/ 43023 w 3057193"/>
                        <a:gd name="connsiteY27" fmla="*/ 1381596 h 1381596"/>
                        <a:gd name="connsiteX28" fmla="*/ 0 w 3057193"/>
                        <a:gd name="connsiteY28" fmla="*/ 1304627 h 1381596"/>
                        <a:gd name="connsiteX29" fmla="*/ 0 w 3057193"/>
                        <a:gd name="connsiteY29" fmla="*/ 870854 h 1381596"/>
                        <a:gd name="connsiteX30" fmla="*/ 0 w 3057193"/>
                        <a:gd name="connsiteY30" fmla="*/ 437081 h 1381596"/>
                        <a:gd name="connsiteX31" fmla="*/ 0 w 3057193"/>
                        <a:gd name="connsiteY31" fmla="*/ 76968 h 13815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3057193" h="1381596" fill="none" extrusionOk="0">
                          <a:moveTo>
                            <a:pt x="0" y="76968"/>
                          </a:moveTo>
                          <a:cubicBezTo>
                            <a:pt x="1032" y="34841"/>
                            <a:pt x="23282" y="12932"/>
                            <a:pt x="43023" y="0"/>
                          </a:cubicBezTo>
                          <a:cubicBezTo>
                            <a:pt x="115163" y="10333"/>
                            <a:pt x="202408" y="-11568"/>
                            <a:pt x="251003" y="0"/>
                          </a:cubicBezTo>
                          <a:cubicBezTo>
                            <a:pt x="302772" y="4294"/>
                            <a:pt x="394358" y="18881"/>
                            <a:pt x="518406" y="0"/>
                          </a:cubicBezTo>
                          <a:cubicBezTo>
                            <a:pt x="637894" y="2097"/>
                            <a:pt x="752052" y="7421"/>
                            <a:pt x="815521" y="0"/>
                          </a:cubicBezTo>
                          <a:cubicBezTo>
                            <a:pt x="881292" y="-1519"/>
                            <a:pt x="1021987" y="305"/>
                            <a:pt x="1082924" y="0"/>
                          </a:cubicBezTo>
                          <a:cubicBezTo>
                            <a:pt x="1145067" y="-19899"/>
                            <a:pt x="1213957" y="26032"/>
                            <a:pt x="1290904" y="0"/>
                          </a:cubicBezTo>
                          <a:cubicBezTo>
                            <a:pt x="1357284" y="-11143"/>
                            <a:pt x="1504881" y="-10712"/>
                            <a:pt x="1588019" y="0"/>
                          </a:cubicBezTo>
                          <a:cubicBezTo>
                            <a:pt x="1678681" y="10206"/>
                            <a:pt x="1835636" y="4209"/>
                            <a:pt x="1914845" y="0"/>
                          </a:cubicBezTo>
                          <a:cubicBezTo>
                            <a:pt x="1997922" y="9173"/>
                            <a:pt x="2072623" y="-2297"/>
                            <a:pt x="2122825" y="0"/>
                          </a:cubicBezTo>
                          <a:cubicBezTo>
                            <a:pt x="2178986" y="2333"/>
                            <a:pt x="2219945" y="11409"/>
                            <a:pt x="2330806" y="0"/>
                          </a:cubicBezTo>
                          <a:cubicBezTo>
                            <a:pt x="2445866" y="8054"/>
                            <a:pt x="2528627" y="5098"/>
                            <a:pt x="2687343" y="0"/>
                          </a:cubicBezTo>
                          <a:cubicBezTo>
                            <a:pt x="2858355" y="-17719"/>
                            <a:pt x="2939568" y="25044"/>
                            <a:pt x="3014169" y="0"/>
                          </a:cubicBezTo>
                          <a:cubicBezTo>
                            <a:pt x="3036610" y="-5350"/>
                            <a:pt x="3055212" y="46420"/>
                            <a:pt x="3057193" y="76968"/>
                          </a:cubicBezTo>
                          <a:cubicBezTo>
                            <a:pt x="3054279" y="255446"/>
                            <a:pt x="3062811" y="384299"/>
                            <a:pt x="3057193" y="473912"/>
                          </a:cubicBezTo>
                          <a:cubicBezTo>
                            <a:pt x="3070686" y="548788"/>
                            <a:pt x="3038453" y="836937"/>
                            <a:pt x="3057193" y="907683"/>
                          </a:cubicBezTo>
                          <a:cubicBezTo>
                            <a:pt x="3061346" y="1018060"/>
                            <a:pt x="3038999" y="1199980"/>
                            <a:pt x="3057193" y="1304627"/>
                          </a:cubicBezTo>
                          <a:cubicBezTo>
                            <a:pt x="3060487" y="1353148"/>
                            <a:pt x="3040947" y="1373202"/>
                            <a:pt x="3014169" y="1381596"/>
                          </a:cubicBezTo>
                          <a:cubicBezTo>
                            <a:pt x="2903814" y="1388347"/>
                            <a:pt x="2848010" y="1375810"/>
                            <a:pt x="2746766" y="1381596"/>
                          </a:cubicBezTo>
                          <a:cubicBezTo>
                            <a:pt x="2620871" y="1382947"/>
                            <a:pt x="2551442" y="1350953"/>
                            <a:pt x="2449651" y="1381596"/>
                          </a:cubicBezTo>
                          <a:cubicBezTo>
                            <a:pt x="2339426" y="1399532"/>
                            <a:pt x="2279517" y="1377601"/>
                            <a:pt x="2211960" y="1381596"/>
                          </a:cubicBezTo>
                          <a:cubicBezTo>
                            <a:pt x="2145508" y="1402374"/>
                            <a:pt x="2024139" y="1388735"/>
                            <a:pt x="1944557" y="1381596"/>
                          </a:cubicBezTo>
                          <a:cubicBezTo>
                            <a:pt x="1867355" y="1391357"/>
                            <a:pt x="1722645" y="1380396"/>
                            <a:pt x="1588019" y="1381596"/>
                          </a:cubicBezTo>
                          <a:cubicBezTo>
                            <a:pt x="1463842" y="1375167"/>
                            <a:pt x="1332875" y="1385721"/>
                            <a:pt x="1231481" y="1381596"/>
                          </a:cubicBezTo>
                          <a:cubicBezTo>
                            <a:pt x="1154075" y="1362449"/>
                            <a:pt x="1024050" y="1364080"/>
                            <a:pt x="874944" y="1381596"/>
                          </a:cubicBezTo>
                          <a:cubicBezTo>
                            <a:pt x="720494" y="1404102"/>
                            <a:pt x="739902" y="1397770"/>
                            <a:pt x="666963" y="1381596"/>
                          </a:cubicBezTo>
                          <a:cubicBezTo>
                            <a:pt x="583623" y="1369868"/>
                            <a:pt x="470298" y="1370583"/>
                            <a:pt x="399560" y="1381596"/>
                          </a:cubicBezTo>
                          <a:cubicBezTo>
                            <a:pt x="321556" y="1388468"/>
                            <a:pt x="177953" y="1389404"/>
                            <a:pt x="43023" y="1381596"/>
                          </a:cubicBezTo>
                          <a:cubicBezTo>
                            <a:pt x="11153" y="1378840"/>
                            <a:pt x="3630" y="1338292"/>
                            <a:pt x="0" y="1304627"/>
                          </a:cubicBezTo>
                          <a:cubicBezTo>
                            <a:pt x="-6740" y="1200270"/>
                            <a:pt x="-4275" y="1089231"/>
                            <a:pt x="0" y="895408"/>
                          </a:cubicBezTo>
                          <a:cubicBezTo>
                            <a:pt x="3186" y="737329"/>
                            <a:pt x="-10526" y="584252"/>
                            <a:pt x="0" y="461635"/>
                          </a:cubicBezTo>
                          <a:cubicBezTo>
                            <a:pt x="4179" y="322498"/>
                            <a:pt x="-5232" y="178586"/>
                            <a:pt x="0" y="76968"/>
                          </a:cubicBezTo>
                          <a:close/>
                        </a:path>
                        <a:path w="3057193" h="1381596" stroke="0" extrusionOk="0">
                          <a:moveTo>
                            <a:pt x="0" y="76968"/>
                          </a:moveTo>
                          <a:cubicBezTo>
                            <a:pt x="-956" y="31791"/>
                            <a:pt x="16346" y="1577"/>
                            <a:pt x="43023" y="0"/>
                          </a:cubicBezTo>
                          <a:cubicBezTo>
                            <a:pt x="141301" y="-19617"/>
                            <a:pt x="192468" y="15026"/>
                            <a:pt x="251003" y="0"/>
                          </a:cubicBezTo>
                          <a:cubicBezTo>
                            <a:pt x="317380" y="-41869"/>
                            <a:pt x="459665" y="51234"/>
                            <a:pt x="607541" y="0"/>
                          </a:cubicBezTo>
                          <a:cubicBezTo>
                            <a:pt x="747332" y="-18857"/>
                            <a:pt x="728991" y="-11363"/>
                            <a:pt x="815521" y="0"/>
                          </a:cubicBezTo>
                          <a:cubicBezTo>
                            <a:pt x="907152" y="13849"/>
                            <a:pt x="949236" y="11260"/>
                            <a:pt x="1082924" y="0"/>
                          </a:cubicBezTo>
                          <a:cubicBezTo>
                            <a:pt x="1217673" y="-11426"/>
                            <a:pt x="1252797" y="-23018"/>
                            <a:pt x="1320616" y="0"/>
                          </a:cubicBezTo>
                          <a:cubicBezTo>
                            <a:pt x="1383053" y="14469"/>
                            <a:pt x="1545014" y="18218"/>
                            <a:pt x="1617730" y="0"/>
                          </a:cubicBezTo>
                          <a:cubicBezTo>
                            <a:pt x="1681378" y="-5894"/>
                            <a:pt x="1837204" y="12128"/>
                            <a:pt x="1885134" y="0"/>
                          </a:cubicBezTo>
                          <a:cubicBezTo>
                            <a:pt x="1928520" y="1232"/>
                            <a:pt x="2031712" y="32956"/>
                            <a:pt x="2122825" y="0"/>
                          </a:cubicBezTo>
                          <a:cubicBezTo>
                            <a:pt x="2200851" y="-15008"/>
                            <a:pt x="2234784" y="3890"/>
                            <a:pt x="2330806" y="0"/>
                          </a:cubicBezTo>
                          <a:cubicBezTo>
                            <a:pt x="2417613" y="-13936"/>
                            <a:pt x="2475046" y="1282"/>
                            <a:pt x="2538786" y="0"/>
                          </a:cubicBezTo>
                          <a:cubicBezTo>
                            <a:pt x="2590743" y="5420"/>
                            <a:pt x="2829387" y="46209"/>
                            <a:pt x="3014169" y="0"/>
                          </a:cubicBezTo>
                          <a:cubicBezTo>
                            <a:pt x="3037974" y="3473"/>
                            <a:pt x="3052784" y="34349"/>
                            <a:pt x="3057193" y="76968"/>
                          </a:cubicBezTo>
                          <a:cubicBezTo>
                            <a:pt x="3036286" y="186804"/>
                            <a:pt x="3035788" y="372790"/>
                            <a:pt x="3057193" y="473912"/>
                          </a:cubicBezTo>
                          <a:cubicBezTo>
                            <a:pt x="3051426" y="587585"/>
                            <a:pt x="3033207" y="735498"/>
                            <a:pt x="3057193" y="858577"/>
                          </a:cubicBezTo>
                          <a:cubicBezTo>
                            <a:pt x="3041771" y="958926"/>
                            <a:pt x="3070065" y="1189254"/>
                            <a:pt x="3057193" y="1304627"/>
                          </a:cubicBezTo>
                          <a:cubicBezTo>
                            <a:pt x="3052236" y="1351849"/>
                            <a:pt x="3042131" y="1373663"/>
                            <a:pt x="3014169" y="1381596"/>
                          </a:cubicBezTo>
                          <a:cubicBezTo>
                            <a:pt x="2912368" y="1382741"/>
                            <a:pt x="2898589" y="1365073"/>
                            <a:pt x="2776477" y="1381596"/>
                          </a:cubicBezTo>
                          <a:cubicBezTo>
                            <a:pt x="2652523" y="1414861"/>
                            <a:pt x="2537680" y="1360263"/>
                            <a:pt x="2419940" y="1381596"/>
                          </a:cubicBezTo>
                          <a:cubicBezTo>
                            <a:pt x="2307832" y="1404814"/>
                            <a:pt x="2231402" y="1383848"/>
                            <a:pt x="2093114" y="1381596"/>
                          </a:cubicBezTo>
                          <a:cubicBezTo>
                            <a:pt x="1963188" y="1372219"/>
                            <a:pt x="1942668" y="1388944"/>
                            <a:pt x="1885134" y="1381596"/>
                          </a:cubicBezTo>
                          <a:cubicBezTo>
                            <a:pt x="1827116" y="1372866"/>
                            <a:pt x="1779394" y="1381368"/>
                            <a:pt x="1677153" y="1381596"/>
                          </a:cubicBezTo>
                          <a:cubicBezTo>
                            <a:pt x="1584560" y="1383673"/>
                            <a:pt x="1457631" y="1391424"/>
                            <a:pt x="1350327" y="1381596"/>
                          </a:cubicBezTo>
                          <a:cubicBezTo>
                            <a:pt x="1260451" y="1365705"/>
                            <a:pt x="1130964" y="1395603"/>
                            <a:pt x="993790" y="1381596"/>
                          </a:cubicBezTo>
                          <a:cubicBezTo>
                            <a:pt x="843051" y="1372242"/>
                            <a:pt x="803008" y="1406419"/>
                            <a:pt x="696675" y="1381596"/>
                          </a:cubicBezTo>
                          <a:cubicBezTo>
                            <a:pt x="597601" y="1373055"/>
                            <a:pt x="449739" y="1366078"/>
                            <a:pt x="340137" y="1381596"/>
                          </a:cubicBezTo>
                          <a:cubicBezTo>
                            <a:pt x="260904" y="1410864"/>
                            <a:pt x="96188" y="1355398"/>
                            <a:pt x="43023" y="1381596"/>
                          </a:cubicBezTo>
                          <a:cubicBezTo>
                            <a:pt x="10549" y="1384285"/>
                            <a:pt x="6161" y="1347224"/>
                            <a:pt x="0" y="1304627"/>
                          </a:cubicBezTo>
                          <a:cubicBezTo>
                            <a:pt x="16705" y="1196358"/>
                            <a:pt x="20193" y="1039241"/>
                            <a:pt x="0" y="870854"/>
                          </a:cubicBezTo>
                          <a:cubicBezTo>
                            <a:pt x="-38419" y="700804"/>
                            <a:pt x="-18890" y="576150"/>
                            <a:pt x="0" y="437081"/>
                          </a:cubicBezTo>
                          <a:cubicBezTo>
                            <a:pt x="6249" y="330067"/>
                            <a:pt x="9797" y="168399"/>
                            <a:pt x="0" y="76968"/>
                          </a:cubicBezTo>
                          <a:close/>
                        </a:path>
                        <a:path w="3057193" h="1381596" fill="none" stroke="0" extrusionOk="0">
                          <a:moveTo>
                            <a:pt x="0" y="76968"/>
                          </a:moveTo>
                          <a:cubicBezTo>
                            <a:pt x="-521" y="34407"/>
                            <a:pt x="12896" y="10718"/>
                            <a:pt x="43023" y="0"/>
                          </a:cubicBezTo>
                          <a:cubicBezTo>
                            <a:pt x="123375" y="7998"/>
                            <a:pt x="203628" y="920"/>
                            <a:pt x="251003" y="0"/>
                          </a:cubicBezTo>
                          <a:cubicBezTo>
                            <a:pt x="296615" y="4509"/>
                            <a:pt x="399143" y="1679"/>
                            <a:pt x="518406" y="0"/>
                          </a:cubicBezTo>
                          <a:cubicBezTo>
                            <a:pt x="643939" y="-2495"/>
                            <a:pt x="748209" y="-2345"/>
                            <a:pt x="815521" y="0"/>
                          </a:cubicBezTo>
                          <a:cubicBezTo>
                            <a:pt x="884698" y="6128"/>
                            <a:pt x="1023791" y="8549"/>
                            <a:pt x="1082924" y="0"/>
                          </a:cubicBezTo>
                          <a:cubicBezTo>
                            <a:pt x="1151844" y="-10706"/>
                            <a:pt x="1211093" y="12745"/>
                            <a:pt x="1290904" y="0"/>
                          </a:cubicBezTo>
                          <a:cubicBezTo>
                            <a:pt x="1383924" y="-20243"/>
                            <a:pt x="1520321" y="-21696"/>
                            <a:pt x="1588019" y="0"/>
                          </a:cubicBezTo>
                          <a:cubicBezTo>
                            <a:pt x="1669718" y="13663"/>
                            <a:pt x="1837020" y="-7095"/>
                            <a:pt x="1914845" y="0"/>
                          </a:cubicBezTo>
                          <a:cubicBezTo>
                            <a:pt x="1997373" y="12983"/>
                            <a:pt x="2059840" y="757"/>
                            <a:pt x="2122825" y="0"/>
                          </a:cubicBezTo>
                          <a:cubicBezTo>
                            <a:pt x="2174342" y="-5423"/>
                            <a:pt x="2227105" y="9285"/>
                            <a:pt x="2330806" y="0"/>
                          </a:cubicBezTo>
                          <a:cubicBezTo>
                            <a:pt x="2449963" y="-2574"/>
                            <a:pt x="2506479" y="35840"/>
                            <a:pt x="2687343" y="0"/>
                          </a:cubicBezTo>
                          <a:cubicBezTo>
                            <a:pt x="2843592" y="-39680"/>
                            <a:pt x="2934837" y="30475"/>
                            <a:pt x="3014169" y="0"/>
                          </a:cubicBezTo>
                          <a:cubicBezTo>
                            <a:pt x="3043023" y="-9133"/>
                            <a:pt x="3063299" y="42733"/>
                            <a:pt x="3057193" y="76968"/>
                          </a:cubicBezTo>
                          <a:cubicBezTo>
                            <a:pt x="3044803" y="253750"/>
                            <a:pt x="3055427" y="392438"/>
                            <a:pt x="3057193" y="473912"/>
                          </a:cubicBezTo>
                          <a:cubicBezTo>
                            <a:pt x="3062704" y="538093"/>
                            <a:pt x="3069180" y="817921"/>
                            <a:pt x="3057193" y="907683"/>
                          </a:cubicBezTo>
                          <a:cubicBezTo>
                            <a:pt x="3056197" y="987298"/>
                            <a:pt x="3066463" y="1205632"/>
                            <a:pt x="3057193" y="1304627"/>
                          </a:cubicBezTo>
                          <a:cubicBezTo>
                            <a:pt x="3059812" y="1358328"/>
                            <a:pt x="3040409" y="1372579"/>
                            <a:pt x="3014169" y="1381596"/>
                          </a:cubicBezTo>
                          <a:cubicBezTo>
                            <a:pt x="2900589" y="1384816"/>
                            <a:pt x="2858443" y="1376471"/>
                            <a:pt x="2746766" y="1381596"/>
                          </a:cubicBezTo>
                          <a:cubicBezTo>
                            <a:pt x="2625893" y="1404025"/>
                            <a:pt x="2562615" y="1360849"/>
                            <a:pt x="2449651" y="1381596"/>
                          </a:cubicBezTo>
                          <a:cubicBezTo>
                            <a:pt x="2347957" y="1407911"/>
                            <a:pt x="2271576" y="1369587"/>
                            <a:pt x="2211960" y="1381596"/>
                          </a:cubicBezTo>
                          <a:cubicBezTo>
                            <a:pt x="2134659" y="1377295"/>
                            <a:pt x="2033727" y="1386726"/>
                            <a:pt x="1944557" y="1381596"/>
                          </a:cubicBezTo>
                          <a:cubicBezTo>
                            <a:pt x="1833866" y="1390434"/>
                            <a:pt x="1704316" y="1361804"/>
                            <a:pt x="1588019" y="1381596"/>
                          </a:cubicBezTo>
                          <a:cubicBezTo>
                            <a:pt x="1461577" y="1394005"/>
                            <a:pt x="1321247" y="1396742"/>
                            <a:pt x="1231481" y="1381596"/>
                          </a:cubicBezTo>
                          <a:cubicBezTo>
                            <a:pt x="1142065" y="1378757"/>
                            <a:pt x="1020750" y="1371166"/>
                            <a:pt x="874944" y="1381596"/>
                          </a:cubicBezTo>
                          <a:cubicBezTo>
                            <a:pt x="720725" y="1403159"/>
                            <a:pt x="747280" y="1396826"/>
                            <a:pt x="666963" y="1381596"/>
                          </a:cubicBezTo>
                          <a:cubicBezTo>
                            <a:pt x="587045" y="1382181"/>
                            <a:pt x="487240" y="1370824"/>
                            <a:pt x="399560" y="1381596"/>
                          </a:cubicBezTo>
                          <a:cubicBezTo>
                            <a:pt x="293336" y="1394783"/>
                            <a:pt x="156190" y="1412321"/>
                            <a:pt x="43023" y="1381596"/>
                          </a:cubicBezTo>
                          <a:cubicBezTo>
                            <a:pt x="17618" y="1388271"/>
                            <a:pt x="-5033" y="1347498"/>
                            <a:pt x="0" y="1304627"/>
                          </a:cubicBezTo>
                          <a:cubicBezTo>
                            <a:pt x="9972" y="1211550"/>
                            <a:pt x="14059" y="1063399"/>
                            <a:pt x="0" y="895408"/>
                          </a:cubicBezTo>
                          <a:cubicBezTo>
                            <a:pt x="11214" y="736077"/>
                            <a:pt x="-11234" y="586111"/>
                            <a:pt x="0" y="461635"/>
                          </a:cubicBezTo>
                          <a:cubicBezTo>
                            <a:pt x="390" y="315937"/>
                            <a:pt x="14458" y="183169"/>
                            <a:pt x="0" y="76968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92A099BE-EC48-444C-81C7-30320C47C083}"/>
                </a:ext>
              </a:extLst>
            </p:cNvPr>
            <p:cNvSpPr txBox="1"/>
            <p:nvPr/>
          </p:nvSpPr>
          <p:spPr>
            <a:xfrm>
              <a:off x="1151549" y="1836813"/>
              <a:ext cx="7619434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28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Chia hình đã cho thành các  hình quen thuộc.</a:t>
              </a:r>
              <a:endParaRPr lang="en-US" sz="2800" b="1" i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899D5BBC-BB17-4B19-BC01-40C84EB1C3C1}"/>
              </a:ext>
            </a:extLst>
          </p:cNvPr>
          <p:cNvGrpSpPr/>
          <p:nvPr/>
        </p:nvGrpSpPr>
        <p:grpSpPr>
          <a:xfrm>
            <a:off x="3572039" y="4296799"/>
            <a:ext cx="2980112" cy="1402164"/>
            <a:chOff x="3038023" y="5012221"/>
            <a:chExt cx="3014409" cy="1402164"/>
          </a:xfrm>
        </p:grpSpPr>
        <p:sp>
          <p:nvSpPr>
            <p:cNvPr id="13" name="Rectangle: Rounded Corners 17">
              <a:extLst>
                <a:ext uri="{FF2B5EF4-FFF2-40B4-BE49-F238E27FC236}">
                  <a16:creationId xmlns="" xmlns:a16="http://schemas.microsoft.com/office/drawing/2014/main" id="{3B406623-5347-4D11-90D1-25E4CF2883CE}"/>
                </a:ext>
              </a:extLst>
            </p:cNvPr>
            <p:cNvSpPr/>
            <p:nvPr/>
          </p:nvSpPr>
          <p:spPr>
            <a:xfrm>
              <a:off x="3076146" y="5017458"/>
              <a:ext cx="2976286" cy="1396927"/>
            </a:xfrm>
            <a:custGeom>
              <a:avLst/>
              <a:gdLst>
                <a:gd name="connsiteX0" fmla="*/ 0 w 2976286"/>
                <a:gd name="connsiteY0" fmla="*/ 77822 h 1396927"/>
                <a:gd name="connsiteX1" fmla="*/ 41884 w 2976286"/>
                <a:gd name="connsiteY1" fmla="*/ 0 h 1396927"/>
                <a:gd name="connsiteX2" fmla="*/ 244360 w 2976286"/>
                <a:gd name="connsiteY2" fmla="*/ 0 h 1396927"/>
                <a:gd name="connsiteX3" fmla="*/ 504687 w 2976286"/>
                <a:gd name="connsiteY3" fmla="*/ 0 h 1396927"/>
                <a:gd name="connsiteX4" fmla="*/ 793939 w 2976286"/>
                <a:gd name="connsiteY4" fmla="*/ 0 h 1396927"/>
                <a:gd name="connsiteX5" fmla="*/ 1054265 w 2976286"/>
                <a:gd name="connsiteY5" fmla="*/ 0 h 1396927"/>
                <a:gd name="connsiteX6" fmla="*/ 1256741 w 2976286"/>
                <a:gd name="connsiteY6" fmla="*/ 0 h 1396927"/>
                <a:gd name="connsiteX7" fmla="*/ 1545992 w 2976286"/>
                <a:gd name="connsiteY7" fmla="*/ 0 h 1396927"/>
                <a:gd name="connsiteX8" fmla="*/ 1864169 w 2976286"/>
                <a:gd name="connsiteY8" fmla="*/ 0 h 1396927"/>
                <a:gd name="connsiteX9" fmla="*/ 2066645 w 2976286"/>
                <a:gd name="connsiteY9" fmla="*/ 0 h 1396927"/>
                <a:gd name="connsiteX10" fmla="*/ 2269122 w 2976286"/>
                <a:gd name="connsiteY10" fmla="*/ 0 h 1396927"/>
                <a:gd name="connsiteX11" fmla="*/ 2616223 w 2976286"/>
                <a:gd name="connsiteY11" fmla="*/ 0 h 1396927"/>
                <a:gd name="connsiteX12" fmla="*/ 2934400 w 2976286"/>
                <a:gd name="connsiteY12" fmla="*/ 0 h 1396927"/>
                <a:gd name="connsiteX13" fmla="*/ 2976286 w 2976286"/>
                <a:gd name="connsiteY13" fmla="*/ 77822 h 1396927"/>
                <a:gd name="connsiteX14" fmla="*/ 2976286 w 2976286"/>
                <a:gd name="connsiteY14" fmla="*/ 479170 h 1396927"/>
                <a:gd name="connsiteX15" fmla="*/ 2976286 w 2976286"/>
                <a:gd name="connsiteY15" fmla="*/ 917756 h 1396927"/>
                <a:gd name="connsiteX16" fmla="*/ 2976286 w 2976286"/>
                <a:gd name="connsiteY16" fmla="*/ 1319104 h 1396927"/>
                <a:gd name="connsiteX17" fmla="*/ 2934400 w 2976286"/>
                <a:gd name="connsiteY17" fmla="*/ 1396927 h 1396927"/>
                <a:gd name="connsiteX18" fmla="*/ 2674074 w 2976286"/>
                <a:gd name="connsiteY18" fmla="*/ 1396927 h 1396927"/>
                <a:gd name="connsiteX19" fmla="*/ 2384822 w 2976286"/>
                <a:gd name="connsiteY19" fmla="*/ 1396927 h 1396927"/>
                <a:gd name="connsiteX20" fmla="*/ 2153421 w 2976286"/>
                <a:gd name="connsiteY20" fmla="*/ 1396927 h 1396927"/>
                <a:gd name="connsiteX21" fmla="*/ 1893094 w 2976286"/>
                <a:gd name="connsiteY21" fmla="*/ 1396927 h 1396927"/>
                <a:gd name="connsiteX22" fmla="*/ 1545992 w 2976286"/>
                <a:gd name="connsiteY22" fmla="*/ 1396927 h 1396927"/>
                <a:gd name="connsiteX23" fmla="*/ 1198890 w 2976286"/>
                <a:gd name="connsiteY23" fmla="*/ 1396927 h 1396927"/>
                <a:gd name="connsiteX24" fmla="*/ 851789 w 2976286"/>
                <a:gd name="connsiteY24" fmla="*/ 1396927 h 1396927"/>
                <a:gd name="connsiteX25" fmla="*/ 649312 w 2976286"/>
                <a:gd name="connsiteY25" fmla="*/ 1396927 h 1396927"/>
                <a:gd name="connsiteX26" fmla="*/ 388985 w 2976286"/>
                <a:gd name="connsiteY26" fmla="*/ 1396927 h 1396927"/>
                <a:gd name="connsiteX27" fmla="*/ 41884 w 2976286"/>
                <a:gd name="connsiteY27" fmla="*/ 1396927 h 1396927"/>
                <a:gd name="connsiteX28" fmla="*/ 0 w 2976286"/>
                <a:gd name="connsiteY28" fmla="*/ 1319104 h 1396927"/>
                <a:gd name="connsiteX29" fmla="*/ 0 w 2976286"/>
                <a:gd name="connsiteY29" fmla="*/ 905343 h 1396927"/>
                <a:gd name="connsiteX30" fmla="*/ 0 w 2976286"/>
                <a:gd name="connsiteY30" fmla="*/ 466757 h 1396927"/>
                <a:gd name="connsiteX31" fmla="*/ 0 w 2976286"/>
                <a:gd name="connsiteY31" fmla="*/ 77822 h 1396927"/>
                <a:gd name="connsiteX0" fmla="*/ 0 w 2976286"/>
                <a:gd name="connsiteY0" fmla="*/ 77822 h 1396927"/>
                <a:gd name="connsiteX1" fmla="*/ 41884 w 2976286"/>
                <a:gd name="connsiteY1" fmla="*/ 0 h 1396927"/>
                <a:gd name="connsiteX2" fmla="*/ 244360 w 2976286"/>
                <a:gd name="connsiteY2" fmla="*/ 0 h 1396927"/>
                <a:gd name="connsiteX3" fmla="*/ 591462 w 2976286"/>
                <a:gd name="connsiteY3" fmla="*/ 0 h 1396927"/>
                <a:gd name="connsiteX4" fmla="*/ 793939 w 2976286"/>
                <a:gd name="connsiteY4" fmla="*/ 0 h 1396927"/>
                <a:gd name="connsiteX5" fmla="*/ 1054265 w 2976286"/>
                <a:gd name="connsiteY5" fmla="*/ 0 h 1396927"/>
                <a:gd name="connsiteX6" fmla="*/ 1285665 w 2976286"/>
                <a:gd name="connsiteY6" fmla="*/ 0 h 1396927"/>
                <a:gd name="connsiteX7" fmla="*/ 1574917 w 2976286"/>
                <a:gd name="connsiteY7" fmla="*/ 0 h 1396927"/>
                <a:gd name="connsiteX8" fmla="*/ 1835244 w 2976286"/>
                <a:gd name="connsiteY8" fmla="*/ 0 h 1396927"/>
                <a:gd name="connsiteX9" fmla="*/ 2066645 w 2976286"/>
                <a:gd name="connsiteY9" fmla="*/ 0 h 1396927"/>
                <a:gd name="connsiteX10" fmla="*/ 2269122 w 2976286"/>
                <a:gd name="connsiteY10" fmla="*/ 0 h 1396927"/>
                <a:gd name="connsiteX11" fmla="*/ 2471597 w 2976286"/>
                <a:gd name="connsiteY11" fmla="*/ 0 h 1396927"/>
                <a:gd name="connsiteX12" fmla="*/ 2934400 w 2976286"/>
                <a:gd name="connsiteY12" fmla="*/ 0 h 1396927"/>
                <a:gd name="connsiteX13" fmla="*/ 2976286 w 2976286"/>
                <a:gd name="connsiteY13" fmla="*/ 77822 h 1396927"/>
                <a:gd name="connsiteX14" fmla="*/ 2976286 w 2976286"/>
                <a:gd name="connsiteY14" fmla="*/ 479170 h 1396927"/>
                <a:gd name="connsiteX15" fmla="*/ 2976286 w 2976286"/>
                <a:gd name="connsiteY15" fmla="*/ 868104 h 1396927"/>
                <a:gd name="connsiteX16" fmla="*/ 2976286 w 2976286"/>
                <a:gd name="connsiteY16" fmla="*/ 1319104 h 1396927"/>
                <a:gd name="connsiteX17" fmla="*/ 2934400 w 2976286"/>
                <a:gd name="connsiteY17" fmla="*/ 1396927 h 1396927"/>
                <a:gd name="connsiteX18" fmla="*/ 2702998 w 2976286"/>
                <a:gd name="connsiteY18" fmla="*/ 1396927 h 1396927"/>
                <a:gd name="connsiteX19" fmla="*/ 2355897 w 2976286"/>
                <a:gd name="connsiteY19" fmla="*/ 1396927 h 1396927"/>
                <a:gd name="connsiteX20" fmla="*/ 2037720 w 2976286"/>
                <a:gd name="connsiteY20" fmla="*/ 1396927 h 1396927"/>
                <a:gd name="connsiteX21" fmla="*/ 1835244 w 2976286"/>
                <a:gd name="connsiteY21" fmla="*/ 1396927 h 1396927"/>
                <a:gd name="connsiteX22" fmla="*/ 1632767 w 2976286"/>
                <a:gd name="connsiteY22" fmla="*/ 1396927 h 1396927"/>
                <a:gd name="connsiteX23" fmla="*/ 1314591 w 2976286"/>
                <a:gd name="connsiteY23" fmla="*/ 1396927 h 1396927"/>
                <a:gd name="connsiteX24" fmla="*/ 967489 w 2976286"/>
                <a:gd name="connsiteY24" fmla="*/ 1396927 h 1396927"/>
                <a:gd name="connsiteX25" fmla="*/ 678237 w 2976286"/>
                <a:gd name="connsiteY25" fmla="*/ 1396927 h 1396927"/>
                <a:gd name="connsiteX26" fmla="*/ 331135 w 2976286"/>
                <a:gd name="connsiteY26" fmla="*/ 1396927 h 1396927"/>
                <a:gd name="connsiteX27" fmla="*/ 41884 w 2976286"/>
                <a:gd name="connsiteY27" fmla="*/ 1396927 h 1396927"/>
                <a:gd name="connsiteX28" fmla="*/ 0 w 2976286"/>
                <a:gd name="connsiteY28" fmla="*/ 1319104 h 1396927"/>
                <a:gd name="connsiteX29" fmla="*/ 0 w 2976286"/>
                <a:gd name="connsiteY29" fmla="*/ 880517 h 1396927"/>
                <a:gd name="connsiteX30" fmla="*/ 0 w 2976286"/>
                <a:gd name="connsiteY30" fmla="*/ 441931 h 1396927"/>
                <a:gd name="connsiteX31" fmla="*/ 0 w 2976286"/>
                <a:gd name="connsiteY31" fmla="*/ 77822 h 1396927"/>
                <a:gd name="connsiteX0" fmla="*/ 0 w 2976286"/>
                <a:gd name="connsiteY0" fmla="*/ 77822 h 1396927"/>
                <a:gd name="connsiteX1" fmla="*/ 41884 w 2976286"/>
                <a:gd name="connsiteY1" fmla="*/ 0 h 1396927"/>
                <a:gd name="connsiteX2" fmla="*/ 244360 w 2976286"/>
                <a:gd name="connsiteY2" fmla="*/ 0 h 1396927"/>
                <a:gd name="connsiteX3" fmla="*/ 504687 w 2976286"/>
                <a:gd name="connsiteY3" fmla="*/ 0 h 1396927"/>
                <a:gd name="connsiteX4" fmla="*/ 793939 w 2976286"/>
                <a:gd name="connsiteY4" fmla="*/ 0 h 1396927"/>
                <a:gd name="connsiteX5" fmla="*/ 1054265 w 2976286"/>
                <a:gd name="connsiteY5" fmla="*/ 0 h 1396927"/>
                <a:gd name="connsiteX6" fmla="*/ 1256741 w 2976286"/>
                <a:gd name="connsiteY6" fmla="*/ 0 h 1396927"/>
                <a:gd name="connsiteX7" fmla="*/ 1545992 w 2976286"/>
                <a:gd name="connsiteY7" fmla="*/ 0 h 1396927"/>
                <a:gd name="connsiteX8" fmla="*/ 1864169 w 2976286"/>
                <a:gd name="connsiteY8" fmla="*/ 0 h 1396927"/>
                <a:gd name="connsiteX9" fmla="*/ 2066645 w 2976286"/>
                <a:gd name="connsiteY9" fmla="*/ 0 h 1396927"/>
                <a:gd name="connsiteX10" fmla="*/ 2269122 w 2976286"/>
                <a:gd name="connsiteY10" fmla="*/ 0 h 1396927"/>
                <a:gd name="connsiteX11" fmla="*/ 2616223 w 2976286"/>
                <a:gd name="connsiteY11" fmla="*/ 0 h 1396927"/>
                <a:gd name="connsiteX12" fmla="*/ 2934400 w 2976286"/>
                <a:gd name="connsiteY12" fmla="*/ 0 h 1396927"/>
                <a:gd name="connsiteX13" fmla="*/ 2976286 w 2976286"/>
                <a:gd name="connsiteY13" fmla="*/ 77822 h 1396927"/>
                <a:gd name="connsiteX14" fmla="*/ 2976286 w 2976286"/>
                <a:gd name="connsiteY14" fmla="*/ 479170 h 1396927"/>
                <a:gd name="connsiteX15" fmla="*/ 2976286 w 2976286"/>
                <a:gd name="connsiteY15" fmla="*/ 917756 h 1396927"/>
                <a:gd name="connsiteX16" fmla="*/ 2976286 w 2976286"/>
                <a:gd name="connsiteY16" fmla="*/ 1319104 h 1396927"/>
                <a:gd name="connsiteX17" fmla="*/ 2934400 w 2976286"/>
                <a:gd name="connsiteY17" fmla="*/ 1396927 h 1396927"/>
                <a:gd name="connsiteX18" fmla="*/ 2674074 w 2976286"/>
                <a:gd name="connsiteY18" fmla="*/ 1396927 h 1396927"/>
                <a:gd name="connsiteX19" fmla="*/ 2384822 w 2976286"/>
                <a:gd name="connsiteY19" fmla="*/ 1396927 h 1396927"/>
                <a:gd name="connsiteX20" fmla="*/ 2153421 w 2976286"/>
                <a:gd name="connsiteY20" fmla="*/ 1396927 h 1396927"/>
                <a:gd name="connsiteX21" fmla="*/ 1893094 w 2976286"/>
                <a:gd name="connsiteY21" fmla="*/ 1396927 h 1396927"/>
                <a:gd name="connsiteX22" fmla="*/ 1545992 w 2976286"/>
                <a:gd name="connsiteY22" fmla="*/ 1396927 h 1396927"/>
                <a:gd name="connsiteX23" fmla="*/ 1198890 w 2976286"/>
                <a:gd name="connsiteY23" fmla="*/ 1396927 h 1396927"/>
                <a:gd name="connsiteX24" fmla="*/ 851789 w 2976286"/>
                <a:gd name="connsiteY24" fmla="*/ 1396927 h 1396927"/>
                <a:gd name="connsiteX25" fmla="*/ 649312 w 2976286"/>
                <a:gd name="connsiteY25" fmla="*/ 1396927 h 1396927"/>
                <a:gd name="connsiteX26" fmla="*/ 388985 w 2976286"/>
                <a:gd name="connsiteY26" fmla="*/ 1396927 h 1396927"/>
                <a:gd name="connsiteX27" fmla="*/ 41884 w 2976286"/>
                <a:gd name="connsiteY27" fmla="*/ 1396927 h 1396927"/>
                <a:gd name="connsiteX28" fmla="*/ 0 w 2976286"/>
                <a:gd name="connsiteY28" fmla="*/ 1319104 h 1396927"/>
                <a:gd name="connsiteX29" fmla="*/ 0 w 2976286"/>
                <a:gd name="connsiteY29" fmla="*/ 905343 h 1396927"/>
                <a:gd name="connsiteX30" fmla="*/ 0 w 2976286"/>
                <a:gd name="connsiteY30" fmla="*/ 466757 h 1396927"/>
                <a:gd name="connsiteX31" fmla="*/ 0 w 2976286"/>
                <a:gd name="connsiteY31" fmla="*/ 77822 h 139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976286" h="1396927" fill="none" extrusionOk="0">
                  <a:moveTo>
                    <a:pt x="0" y="77822"/>
                  </a:moveTo>
                  <a:cubicBezTo>
                    <a:pt x="4743" y="36778"/>
                    <a:pt x="21364" y="11590"/>
                    <a:pt x="41884" y="0"/>
                  </a:cubicBezTo>
                  <a:cubicBezTo>
                    <a:pt x="100398" y="13247"/>
                    <a:pt x="187789" y="-18934"/>
                    <a:pt x="244360" y="0"/>
                  </a:cubicBezTo>
                  <a:cubicBezTo>
                    <a:pt x="316195" y="-4357"/>
                    <a:pt x="383539" y="22593"/>
                    <a:pt x="504687" y="0"/>
                  </a:cubicBezTo>
                  <a:cubicBezTo>
                    <a:pt x="598604" y="8824"/>
                    <a:pt x="729779" y="2367"/>
                    <a:pt x="793939" y="0"/>
                  </a:cubicBezTo>
                  <a:cubicBezTo>
                    <a:pt x="855243" y="-5574"/>
                    <a:pt x="998073" y="-10546"/>
                    <a:pt x="1054265" y="0"/>
                  </a:cubicBezTo>
                  <a:cubicBezTo>
                    <a:pt x="1112177" y="-33109"/>
                    <a:pt x="1184756" y="30493"/>
                    <a:pt x="1256741" y="0"/>
                  </a:cubicBezTo>
                  <a:cubicBezTo>
                    <a:pt x="1304914" y="-8181"/>
                    <a:pt x="1475816" y="-7876"/>
                    <a:pt x="1545992" y="0"/>
                  </a:cubicBezTo>
                  <a:cubicBezTo>
                    <a:pt x="1653179" y="5008"/>
                    <a:pt x="1786885" y="4807"/>
                    <a:pt x="1864169" y="0"/>
                  </a:cubicBezTo>
                  <a:cubicBezTo>
                    <a:pt x="1949186" y="8749"/>
                    <a:pt x="2020137" y="-5476"/>
                    <a:pt x="2066645" y="0"/>
                  </a:cubicBezTo>
                  <a:cubicBezTo>
                    <a:pt x="2121300" y="2671"/>
                    <a:pt x="2154848" y="16276"/>
                    <a:pt x="2269122" y="0"/>
                  </a:cubicBezTo>
                  <a:cubicBezTo>
                    <a:pt x="2390157" y="18244"/>
                    <a:pt x="2462304" y="-3841"/>
                    <a:pt x="2616223" y="0"/>
                  </a:cubicBezTo>
                  <a:cubicBezTo>
                    <a:pt x="2789935" y="-11993"/>
                    <a:pt x="2833474" y="33059"/>
                    <a:pt x="2934400" y="0"/>
                  </a:cubicBezTo>
                  <a:cubicBezTo>
                    <a:pt x="2951524" y="-14625"/>
                    <a:pt x="2971864" y="50381"/>
                    <a:pt x="2976286" y="77822"/>
                  </a:cubicBezTo>
                  <a:cubicBezTo>
                    <a:pt x="2967771" y="270085"/>
                    <a:pt x="2986082" y="382925"/>
                    <a:pt x="2976286" y="479170"/>
                  </a:cubicBezTo>
                  <a:cubicBezTo>
                    <a:pt x="2986607" y="556788"/>
                    <a:pt x="2952759" y="853660"/>
                    <a:pt x="2976286" y="917756"/>
                  </a:cubicBezTo>
                  <a:cubicBezTo>
                    <a:pt x="2982001" y="1017403"/>
                    <a:pt x="2954106" y="1219753"/>
                    <a:pt x="2976286" y="1319104"/>
                  </a:cubicBezTo>
                  <a:cubicBezTo>
                    <a:pt x="2986843" y="1363729"/>
                    <a:pt x="2960769" y="1378179"/>
                    <a:pt x="2934400" y="1396927"/>
                  </a:cubicBezTo>
                  <a:cubicBezTo>
                    <a:pt x="2837753" y="1408294"/>
                    <a:pt x="2771270" y="1391118"/>
                    <a:pt x="2674074" y="1396927"/>
                  </a:cubicBezTo>
                  <a:cubicBezTo>
                    <a:pt x="2543305" y="1395767"/>
                    <a:pt x="2493120" y="1347613"/>
                    <a:pt x="2384822" y="1396927"/>
                  </a:cubicBezTo>
                  <a:cubicBezTo>
                    <a:pt x="2279058" y="1416672"/>
                    <a:pt x="2210246" y="1398853"/>
                    <a:pt x="2153421" y="1396927"/>
                  </a:cubicBezTo>
                  <a:cubicBezTo>
                    <a:pt x="2088446" y="1417262"/>
                    <a:pt x="1973174" y="1423419"/>
                    <a:pt x="1893094" y="1396927"/>
                  </a:cubicBezTo>
                  <a:cubicBezTo>
                    <a:pt x="1820683" y="1422397"/>
                    <a:pt x="1666283" y="1427570"/>
                    <a:pt x="1545992" y="1396927"/>
                  </a:cubicBezTo>
                  <a:cubicBezTo>
                    <a:pt x="1430970" y="1383376"/>
                    <a:pt x="1316742" y="1403828"/>
                    <a:pt x="1198890" y="1396927"/>
                  </a:cubicBezTo>
                  <a:cubicBezTo>
                    <a:pt x="1130338" y="1372887"/>
                    <a:pt x="993885" y="1386508"/>
                    <a:pt x="851789" y="1396927"/>
                  </a:cubicBezTo>
                  <a:cubicBezTo>
                    <a:pt x="698629" y="1419109"/>
                    <a:pt x="717078" y="1413031"/>
                    <a:pt x="649312" y="1396927"/>
                  </a:cubicBezTo>
                  <a:cubicBezTo>
                    <a:pt x="561121" y="1389955"/>
                    <a:pt x="446827" y="1382840"/>
                    <a:pt x="388985" y="1396927"/>
                  </a:cubicBezTo>
                  <a:cubicBezTo>
                    <a:pt x="295840" y="1370442"/>
                    <a:pt x="175275" y="1403046"/>
                    <a:pt x="41884" y="1396927"/>
                  </a:cubicBezTo>
                  <a:cubicBezTo>
                    <a:pt x="11908" y="1394962"/>
                    <a:pt x="12117" y="1350422"/>
                    <a:pt x="0" y="1319104"/>
                  </a:cubicBezTo>
                  <a:cubicBezTo>
                    <a:pt x="-31381" y="1179608"/>
                    <a:pt x="-9144" y="1114654"/>
                    <a:pt x="0" y="905343"/>
                  </a:cubicBezTo>
                  <a:cubicBezTo>
                    <a:pt x="17444" y="762350"/>
                    <a:pt x="-33709" y="577933"/>
                    <a:pt x="0" y="466757"/>
                  </a:cubicBezTo>
                  <a:cubicBezTo>
                    <a:pt x="4999" y="311241"/>
                    <a:pt x="-7930" y="180694"/>
                    <a:pt x="0" y="77822"/>
                  </a:cubicBezTo>
                  <a:close/>
                </a:path>
                <a:path w="2976286" h="1396927" stroke="0" extrusionOk="0">
                  <a:moveTo>
                    <a:pt x="0" y="77822"/>
                  </a:moveTo>
                  <a:cubicBezTo>
                    <a:pt x="-1005" y="32190"/>
                    <a:pt x="10449" y="3834"/>
                    <a:pt x="41884" y="0"/>
                  </a:cubicBezTo>
                  <a:cubicBezTo>
                    <a:pt x="134259" y="-26516"/>
                    <a:pt x="191121" y="15730"/>
                    <a:pt x="244360" y="0"/>
                  </a:cubicBezTo>
                  <a:cubicBezTo>
                    <a:pt x="311077" y="-54048"/>
                    <a:pt x="447926" y="48722"/>
                    <a:pt x="591462" y="0"/>
                  </a:cubicBezTo>
                  <a:cubicBezTo>
                    <a:pt x="727092" y="-17469"/>
                    <a:pt x="707206" y="-12054"/>
                    <a:pt x="793939" y="0"/>
                  </a:cubicBezTo>
                  <a:cubicBezTo>
                    <a:pt x="879771" y="12568"/>
                    <a:pt x="921622" y="7164"/>
                    <a:pt x="1054265" y="0"/>
                  </a:cubicBezTo>
                  <a:cubicBezTo>
                    <a:pt x="1189020" y="-7323"/>
                    <a:pt x="1222825" y="-24524"/>
                    <a:pt x="1285665" y="0"/>
                  </a:cubicBezTo>
                  <a:cubicBezTo>
                    <a:pt x="1337448" y="10178"/>
                    <a:pt x="1486345" y="42198"/>
                    <a:pt x="1574917" y="0"/>
                  </a:cubicBezTo>
                  <a:cubicBezTo>
                    <a:pt x="1637620" y="-7409"/>
                    <a:pt x="1795517" y="16231"/>
                    <a:pt x="1835244" y="0"/>
                  </a:cubicBezTo>
                  <a:cubicBezTo>
                    <a:pt x="1872313" y="3130"/>
                    <a:pt x="1974867" y="37609"/>
                    <a:pt x="2066645" y="0"/>
                  </a:cubicBezTo>
                  <a:cubicBezTo>
                    <a:pt x="2134308" y="-7598"/>
                    <a:pt x="2176021" y="4775"/>
                    <a:pt x="2269122" y="0"/>
                  </a:cubicBezTo>
                  <a:cubicBezTo>
                    <a:pt x="2347185" y="-18394"/>
                    <a:pt x="2409367" y="491"/>
                    <a:pt x="2471597" y="0"/>
                  </a:cubicBezTo>
                  <a:cubicBezTo>
                    <a:pt x="2491982" y="486"/>
                    <a:pt x="2740883" y="81318"/>
                    <a:pt x="2934400" y="0"/>
                  </a:cubicBezTo>
                  <a:cubicBezTo>
                    <a:pt x="2961844" y="-785"/>
                    <a:pt x="2968411" y="33464"/>
                    <a:pt x="2976286" y="77822"/>
                  </a:cubicBezTo>
                  <a:cubicBezTo>
                    <a:pt x="2932132" y="192063"/>
                    <a:pt x="2937485" y="376773"/>
                    <a:pt x="2976286" y="479170"/>
                  </a:cubicBezTo>
                  <a:cubicBezTo>
                    <a:pt x="2959664" y="606717"/>
                    <a:pt x="2929866" y="734947"/>
                    <a:pt x="2976286" y="868104"/>
                  </a:cubicBezTo>
                  <a:cubicBezTo>
                    <a:pt x="2949150" y="960267"/>
                    <a:pt x="2994203" y="1210707"/>
                    <a:pt x="2976286" y="1319104"/>
                  </a:cubicBezTo>
                  <a:cubicBezTo>
                    <a:pt x="2967491" y="1370846"/>
                    <a:pt x="2963221" y="1389021"/>
                    <a:pt x="2934400" y="1396927"/>
                  </a:cubicBezTo>
                  <a:cubicBezTo>
                    <a:pt x="2838514" y="1397668"/>
                    <a:pt x="2825802" y="1380789"/>
                    <a:pt x="2702998" y="1396927"/>
                  </a:cubicBezTo>
                  <a:cubicBezTo>
                    <a:pt x="2583172" y="1427580"/>
                    <a:pt x="2486413" y="1337184"/>
                    <a:pt x="2355897" y="1396927"/>
                  </a:cubicBezTo>
                  <a:cubicBezTo>
                    <a:pt x="2251161" y="1435493"/>
                    <a:pt x="2178534" y="1396326"/>
                    <a:pt x="2037720" y="1396927"/>
                  </a:cubicBezTo>
                  <a:cubicBezTo>
                    <a:pt x="1907937" y="1387807"/>
                    <a:pt x="1886655" y="1403455"/>
                    <a:pt x="1835244" y="1396927"/>
                  </a:cubicBezTo>
                  <a:cubicBezTo>
                    <a:pt x="1781550" y="1387338"/>
                    <a:pt x="1730267" y="1406617"/>
                    <a:pt x="1632767" y="1396927"/>
                  </a:cubicBezTo>
                  <a:cubicBezTo>
                    <a:pt x="1558165" y="1392341"/>
                    <a:pt x="1408996" y="1400981"/>
                    <a:pt x="1314591" y="1396927"/>
                  </a:cubicBezTo>
                  <a:cubicBezTo>
                    <a:pt x="1250157" y="1378783"/>
                    <a:pt x="1089100" y="1424816"/>
                    <a:pt x="967489" y="1396927"/>
                  </a:cubicBezTo>
                  <a:cubicBezTo>
                    <a:pt x="816004" y="1387468"/>
                    <a:pt x="785214" y="1421524"/>
                    <a:pt x="678237" y="1396927"/>
                  </a:cubicBezTo>
                  <a:cubicBezTo>
                    <a:pt x="582179" y="1399295"/>
                    <a:pt x="449074" y="1386342"/>
                    <a:pt x="331135" y="1396927"/>
                  </a:cubicBezTo>
                  <a:cubicBezTo>
                    <a:pt x="265455" y="1430943"/>
                    <a:pt x="91824" y="1370079"/>
                    <a:pt x="41884" y="1396927"/>
                  </a:cubicBezTo>
                  <a:cubicBezTo>
                    <a:pt x="5445" y="1400246"/>
                    <a:pt x="13088" y="1360424"/>
                    <a:pt x="0" y="1319104"/>
                  </a:cubicBezTo>
                  <a:cubicBezTo>
                    <a:pt x="34322" y="1232852"/>
                    <a:pt x="43938" y="1075173"/>
                    <a:pt x="0" y="880517"/>
                  </a:cubicBezTo>
                  <a:cubicBezTo>
                    <a:pt x="-20227" y="715768"/>
                    <a:pt x="-30826" y="604035"/>
                    <a:pt x="0" y="441931"/>
                  </a:cubicBezTo>
                  <a:cubicBezTo>
                    <a:pt x="5190" y="341938"/>
                    <a:pt x="34917" y="153026"/>
                    <a:pt x="0" y="77822"/>
                  </a:cubicBezTo>
                  <a:close/>
                </a:path>
                <a:path w="2976286" h="1396927" fill="none" stroke="0" extrusionOk="0">
                  <a:moveTo>
                    <a:pt x="0" y="77822"/>
                  </a:moveTo>
                  <a:cubicBezTo>
                    <a:pt x="357" y="35544"/>
                    <a:pt x="18954" y="14364"/>
                    <a:pt x="41884" y="0"/>
                  </a:cubicBezTo>
                  <a:cubicBezTo>
                    <a:pt x="118123" y="8004"/>
                    <a:pt x="199284" y="230"/>
                    <a:pt x="244360" y="0"/>
                  </a:cubicBezTo>
                  <a:cubicBezTo>
                    <a:pt x="297324" y="-28502"/>
                    <a:pt x="401906" y="10130"/>
                    <a:pt x="504687" y="0"/>
                  </a:cubicBezTo>
                  <a:cubicBezTo>
                    <a:pt x="632314" y="-1997"/>
                    <a:pt x="734973" y="9615"/>
                    <a:pt x="793939" y="0"/>
                  </a:cubicBezTo>
                  <a:cubicBezTo>
                    <a:pt x="851113" y="16632"/>
                    <a:pt x="999908" y="11010"/>
                    <a:pt x="1054265" y="0"/>
                  </a:cubicBezTo>
                  <a:cubicBezTo>
                    <a:pt x="1131100" y="-6363"/>
                    <a:pt x="1185639" y="14491"/>
                    <a:pt x="1256741" y="0"/>
                  </a:cubicBezTo>
                  <a:cubicBezTo>
                    <a:pt x="1349205" y="-18268"/>
                    <a:pt x="1462358" y="3685"/>
                    <a:pt x="1545992" y="0"/>
                  </a:cubicBezTo>
                  <a:cubicBezTo>
                    <a:pt x="1626573" y="16249"/>
                    <a:pt x="1786414" y="88"/>
                    <a:pt x="1864169" y="0"/>
                  </a:cubicBezTo>
                  <a:cubicBezTo>
                    <a:pt x="1944967" y="3139"/>
                    <a:pt x="2007674" y="17053"/>
                    <a:pt x="2066645" y="0"/>
                  </a:cubicBezTo>
                  <a:cubicBezTo>
                    <a:pt x="2107264" y="-1874"/>
                    <a:pt x="2163624" y="17609"/>
                    <a:pt x="2269122" y="0"/>
                  </a:cubicBezTo>
                  <a:cubicBezTo>
                    <a:pt x="2390235" y="-6019"/>
                    <a:pt x="2461107" y="47000"/>
                    <a:pt x="2616223" y="0"/>
                  </a:cubicBezTo>
                  <a:cubicBezTo>
                    <a:pt x="2770647" y="-40011"/>
                    <a:pt x="2858540" y="25366"/>
                    <a:pt x="2934400" y="0"/>
                  </a:cubicBezTo>
                  <a:cubicBezTo>
                    <a:pt x="2965026" y="-6703"/>
                    <a:pt x="2983732" y="45489"/>
                    <a:pt x="2976286" y="77822"/>
                  </a:cubicBezTo>
                  <a:cubicBezTo>
                    <a:pt x="2979152" y="245515"/>
                    <a:pt x="2970389" y="401735"/>
                    <a:pt x="2976286" y="479170"/>
                  </a:cubicBezTo>
                  <a:cubicBezTo>
                    <a:pt x="2974443" y="554462"/>
                    <a:pt x="2984279" y="831423"/>
                    <a:pt x="2976286" y="917756"/>
                  </a:cubicBezTo>
                  <a:cubicBezTo>
                    <a:pt x="2983327" y="972515"/>
                    <a:pt x="2984306" y="1209707"/>
                    <a:pt x="2976286" y="1319104"/>
                  </a:cubicBezTo>
                  <a:cubicBezTo>
                    <a:pt x="2973733" y="1368566"/>
                    <a:pt x="2960020" y="1384312"/>
                    <a:pt x="2934400" y="1396927"/>
                  </a:cubicBezTo>
                  <a:cubicBezTo>
                    <a:pt x="2824065" y="1396665"/>
                    <a:pt x="2784580" y="1398154"/>
                    <a:pt x="2674074" y="1396927"/>
                  </a:cubicBezTo>
                  <a:cubicBezTo>
                    <a:pt x="2566655" y="1408376"/>
                    <a:pt x="2492418" y="1380038"/>
                    <a:pt x="2384822" y="1396927"/>
                  </a:cubicBezTo>
                  <a:cubicBezTo>
                    <a:pt x="2274552" y="1412785"/>
                    <a:pt x="2213015" y="1381379"/>
                    <a:pt x="2153421" y="1396927"/>
                  </a:cubicBezTo>
                  <a:cubicBezTo>
                    <a:pt x="2075248" y="1420487"/>
                    <a:pt x="1971049" y="1411285"/>
                    <a:pt x="1893094" y="1396927"/>
                  </a:cubicBezTo>
                  <a:cubicBezTo>
                    <a:pt x="1819350" y="1384630"/>
                    <a:pt x="1684659" y="1404976"/>
                    <a:pt x="1545992" y="1396927"/>
                  </a:cubicBezTo>
                  <a:cubicBezTo>
                    <a:pt x="1410119" y="1427733"/>
                    <a:pt x="1283527" y="1419685"/>
                    <a:pt x="1198890" y="1396927"/>
                  </a:cubicBezTo>
                  <a:cubicBezTo>
                    <a:pt x="1094459" y="1374995"/>
                    <a:pt x="977904" y="1380049"/>
                    <a:pt x="851789" y="1396927"/>
                  </a:cubicBezTo>
                  <a:cubicBezTo>
                    <a:pt x="699196" y="1418740"/>
                    <a:pt x="728141" y="1414704"/>
                    <a:pt x="649312" y="1396927"/>
                  </a:cubicBezTo>
                  <a:cubicBezTo>
                    <a:pt x="571153" y="1398476"/>
                    <a:pt x="483818" y="1390366"/>
                    <a:pt x="388985" y="1396927"/>
                  </a:cubicBezTo>
                  <a:cubicBezTo>
                    <a:pt x="286137" y="1430366"/>
                    <a:pt x="144413" y="1455189"/>
                    <a:pt x="41884" y="1396927"/>
                  </a:cubicBezTo>
                  <a:cubicBezTo>
                    <a:pt x="17693" y="1403909"/>
                    <a:pt x="3999" y="1355893"/>
                    <a:pt x="0" y="1319104"/>
                  </a:cubicBezTo>
                  <a:cubicBezTo>
                    <a:pt x="27687" y="1239111"/>
                    <a:pt x="44759" y="1090712"/>
                    <a:pt x="0" y="905343"/>
                  </a:cubicBezTo>
                  <a:cubicBezTo>
                    <a:pt x="21999" y="756411"/>
                    <a:pt x="-7771" y="613836"/>
                    <a:pt x="0" y="466757"/>
                  </a:cubicBezTo>
                  <a:cubicBezTo>
                    <a:pt x="-30021" y="318774"/>
                    <a:pt x="3206" y="205824"/>
                    <a:pt x="0" y="77822"/>
                  </a:cubicBezTo>
                  <a:close/>
                </a:path>
                <a:path w="2976286" h="1396927" fill="none" stroke="0" extrusionOk="0">
                  <a:moveTo>
                    <a:pt x="0" y="77822"/>
                  </a:moveTo>
                  <a:cubicBezTo>
                    <a:pt x="4975" y="38072"/>
                    <a:pt x="16340" y="9912"/>
                    <a:pt x="41884" y="0"/>
                  </a:cubicBezTo>
                  <a:cubicBezTo>
                    <a:pt x="114126" y="8914"/>
                    <a:pt x="193334" y="-3875"/>
                    <a:pt x="244360" y="0"/>
                  </a:cubicBezTo>
                  <a:cubicBezTo>
                    <a:pt x="311697" y="-9910"/>
                    <a:pt x="391050" y="20272"/>
                    <a:pt x="504687" y="0"/>
                  </a:cubicBezTo>
                  <a:cubicBezTo>
                    <a:pt x="610710" y="4185"/>
                    <a:pt x="738297" y="8935"/>
                    <a:pt x="793939" y="0"/>
                  </a:cubicBezTo>
                  <a:cubicBezTo>
                    <a:pt x="853868" y="3844"/>
                    <a:pt x="998892" y="-4516"/>
                    <a:pt x="1054265" y="0"/>
                  </a:cubicBezTo>
                  <a:cubicBezTo>
                    <a:pt x="1128199" y="-15656"/>
                    <a:pt x="1193095" y="22526"/>
                    <a:pt x="1256741" y="0"/>
                  </a:cubicBezTo>
                  <a:cubicBezTo>
                    <a:pt x="1333644" y="-19817"/>
                    <a:pt x="1471015" y="-11053"/>
                    <a:pt x="1545992" y="0"/>
                  </a:cubicBezTo>
                  <a:cubicBezTo>
                    <a:pt x="1627537" y="14645"/>
                    <a:pt x="1783915" y="11498"/>
                    <a:pt x="1864169" y="0"/>
                  </a:cubicBezTo>
                  <a:cubicBezTo>
                    <a:pt x="1957478" y="15024"/>
                    <a:pt x="2013401" y="-4071"/>
                    <a:pt x="2066645" y="0"/>
                  </a:cubicBezTo>
                  <a:cubicBezTo>
                    <a:pt x="2113182" y="-2584"/>
                    <a:pt x="2158960" y="22704"/>
                    <a:pt x="2269122" y="0"/>
                  </a:cubicBezTo>
                  <a:cubicBezTo>
                    <a:pt x="2398603" y="10427"/>
                    <a:pt x="2447433" y="21357"/>
                    <a:pt x="2616223" y="0"/>
                  </a:cubicBezTo>
                  <a:cubicBezTo>
                    <a:pt x="2783382" y="-22607"/>
                    <a:pt x="2837012" y="38975"/>
                    <a:pt x="2934400" y="0"/>
                  </a:cubicBezTo>
                  <a:cubicBezTo>
                    <a:pt x="2957543" y="-14659"/>
                    <a:pt x="2978618" y="46799"/>
                    <a:pt x="2976286" y="77822"/>
                  </a:cubicBezTo>
                  <a:cubicBezTo>
                    <a:pt x="2963400" y="268780"/>
                    <a:pt x="2978528" y="388000"/>
                    <a:pt x="2976286" y="479170"/>
                  </a:cubicBezTo>
                  <a:cubicBezTo>
                    <a:pt x="2990052" y="542246"/>
                    <a:pt x="2969789" y="836021"/>
                    <a:pt x="2976286" y="917756"/>
                  </a:cubicBezTo>
                  <a:cubicBezTo>
                    <a:pt x="2978742" y="1009695"/>
                    <a:pt x="2972049" y="1206462"/>
                    <a:pt x="2976286" y="1319104"/>
                  </a:cubicBezTo>
                  <a:cubicBezTo>
                    <a:pt x="2983133" y="1368876"/>
                    <a:pt x="2960449" y="1384115"/>
                    <a:pt x="2934400" y="1396927"/>
                  </a:cubicBezTo>
                  <a:cubicBezTo>
                    <a:pt x="2832848" y="1400670"/>
                    <a:pt x="2782891" y="1402085"/>
                    <a:pt x="2674074" y="1396927"/>
                  </a:cubicBezTo>
                  <a:cubicBezTo>
                    <a:pt x="2553745" y="1418740"/>
                    <a:pt x="2502621" y="1369196"/>
                    <a:pt x="2384822" y="1396927"/>
                  </a:cubicBezTo>
                  <a:cubicBezTo>
                    <a:pt x="2279837" y="1418960"/>
                    <a:pt x="2212358" y="1394743"/>
                    <a:pt x="2153421" y="1396927"/>
                  </a:cubicBezTo>
                  <a:cubicBezTo>
                    <a:pt x="2080084" y="1406283"/>
                    <a:pt x="1978013" y="1412642"/>
                    <a:pt x="1893094" y="1396927"/>
                  </a:cubicBezTo>
                  <a:cubicBezTo>
                    <a:pt x="1803633" y="1411685"/>
                    <a:pt x="1642135" y="1404628"/>
                    <a:pt x="1545992" y="1396927"/>
                  </a:cubicBezTo>
                  <a:cubicBezTo>
                    <a:pt x="1423775" y="1396817"/>
                    <a:pt x="1290843" y="1422663"/>
                    <a:pt x="1198890" y="1396927"/>
                  </a:cubicBezTo>
                  <a:cubicBezTo>
                    <a:pt x="1131071" y="1387468"/>
                    <a:pt x="991922" y="1390783"/>
                    <a:pt x="851789" y="1396927"/>
                  </a:cubicBezTo>
                  <a:cubicBezTo>
                    <a:pt x="701394" y="1419132"/>
                    <a:pt x="722535" y="1412699"/>
                    <a:pt x="649312" y="1396927"/>
                  </a:cubicBezTo>
                  <a:cubicBezTo>
                    <a:pt x="567045" y="1392528"/>
                    <a:pt x="463991" y="1382391"/>
                    <a:pt x="388985" y="1396927"/>
                  </a:cubicBezTo>
                  <a:cubicBezTo>
                    <a:pt x="298693" y="1393013"/>
                    <a:pt x="147237" y="1427415"/>
                    <a:pt x="41884" y="1396927"/>
                  </a:cubicBezTo>
                  <a:cubicBezTo>
                    <a:pt x="13665" y="1401962"/>
                    <a:pt x="2967" y="1357341"/>
                    <a:pt x="0" y="1319104"/>
                  </a:cubicBezTo>
                  <a:cubicBezTo>
                    <a:pt x="-9023" y="1199698"/>
                    <a:pt x="20568" y="1097911"/>
                    <a:pt x="0" y="905343"/>
                  </a:cubicBezTo>
                  <a:cubicBezTo>
                    <a:pt x="32841" y="768539"/>
                    <a:pt x="-34048" y="581367"/>
                    <a:pt x="0" y="466757"/>
                  </a:cubicBezTo>
                  <a:cubicBezTo>
                    <a:pt x="1112" y="296283"/>
                    <a:pt x="6353" y="183865"/>
                    <a:pt x="0" y="77822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="" xmlns:ask="http://schemas.microsoft.com/office/drawing/2018/sketchyshapes" sd="1580847373">
                    <a:custGeom>
                      <a:avLst/>
                      <a:gdLst>
                        <a:gd name="connsiteX0" fmla="*/ 0 w 2942423"/>
                        <a:gd name="connsiteY0" fmla="*/ 77822 h 1396927"/>
                        <a:gd name="connsiteX1" fmla="*/ 41408 w 2942423"/>
                        <a:gd name="connsiteY1" fmla="*/ 0 h 1396927"/>
                        <a:gd name="connsiteX2" fmla="*/ 241580 w 2942423"/>
                        <a:gd name="connsiteY2" fmla="*/ 0 h 1396927"/>
                        <a:gd name="connsiteX3" fmla="*/ 498945 w 2942423"/>
                        <a:gd name="connsiteY3" fmla="*/ 0 h 1396927"/>
                        <a:gd name="connsiteX4" fmla="*/ 784906 w 2942423"/>
                        <a:gd name="connsiteY4" fmla="*/ 0 h 1396927"/>
                        <a:gd name="connsiteX5" fmla="*/ 1042270 w 2942423"/>
                        <a:gd name="connsiteY5" fmla="*/ 0 h 1396927"/>
                        <a:gd name="connsiteX6" fmla="*/ 1242443 w 2942423"/>
                        <a:gd name="connsiteY6" fmla="*/ 0 h 1396927"/>
                        <a:gd name="connsiteX7" fmla="*/ 1528403 w 2942423"/>
                        <a:gd name="connsiteY7" fmla="*/ 0 h 1396927"/>
                        <a:gd name="connsiteX8" fmla="*/ 1842960 w 2942423"/>
                        <a:gd name="connsiteY8" fmla="*/ 0 h 1396927"/>
                        <a:gd name="connsiteX9" fmla="*/ 2043132 w 2942423"/>
                        <a:gd name="connsiteY9" fmla="*/ 0 h 1396927"/>
                        <a:gd name="connsiteX10" fmla="*/ 2243305 w 2942423"/>
                        <a:gd name="connsiteY10" fmla="*/ 0 h 1396927"/>
                        <a:gd name="connsiteX11" fmla="*/ 2586457 w 2942423"/>
                        <a:gd name="connsiteY11" fmla="*/ 0 h 1396927"/>
                        <a:gd name="connsiteX12" fmla="*/ 2901014 w 2942423"/>
                        <a:gd name="connsiteY12" fmla="*/ 0 h 1396927"/>
                        <a:gd name="connsiteX13" fmla="*/ 2942423 w 2942423"/>
                        <a:gd name="connsiteY13" fmla="*/ 77822 h 1396927"/>
                        <a:gd name="connsiteX14" fmla="*/ 2942423 w 2942423"/>
                        <a:gd name="connsiteY14" fmla="*/ 479170 h 1396927"/>
                        <a:gd name="connsiteX15" fmla="*/ 2942423 w 2942423"/>
                        <a:gd name="connsiteY15" fmla="*/ 917756 h 1396927"/>
                        <a:gd name="connsiteX16" fmla="*/ 2942423 w 2942423"/>
                        <a:gd name="connsiteY16" fmla="*/ 1319104 h 1396927"/>
                        <a:gd name="connsiteX17" fmla="*/ 2901014 w 2942423"/>
                        <a:gd name="connsiteY17" fmla="*/ 1396927 h 1396927"/>
                        <a:gd name="connsiteX18" fmla="*/ 2643650 w 2942423"/>
                        <a:gd name="connsiteY18" fmla="*/ 1396927 h 1396927"/>
                        <a:gd name="connsiteX19" fmla="*/ 2357689 w 2942423"/>
                        <a:gd name="connsiteY19" fmla="*/ 1396927 h 1396927"/>
                        <a:gd name="connsiteX20" fmla="*/ 2128921 w 2942423"/>
                        <a:gd name="connsiteY20" fmla="*/ 1396927 h 1396927"/>
                        <a:gd name="connsiteX21" fmla="*/ 1871556 w 2942423"/>
                        <a:gd name="connsiteY21" fmla="*/ 1396927 h 1396927"/>
                        <a:gd name="connsiteX22" fmla="*/ 1528403 w 2942423"/>
                        <a:gd name="connsiteY22" fmla="*/ 1396927 h 1396927"/>
                        <a:gd name="connsiteX23" fmla="*/ 1185250 w 2942423"/>
                        <a:gd name="connsiteY23" fmla="*/ 1396927 h 1396927"/>
                        <a:gd name="connsiteX24" fmla="*/ 842098 w 2942423"/>
                        <a:gd name="connsiteY24" fmla="*/ 1396927 h 1396927"/>
                        <a:gd name="connsiteX25" fmla="*/ 641925 w 2942423"/>
                        <a:gd name="connsiteY25" fmla="*/ 1396927 h 1396927"/>
                        <a:gd name="connsiteX26" fmla="*/ 384560 w 2942423"/>
                        <a:gd name="connsiteY26" fmla="*/ 1396927 h 1396927"/>
                        <a:gd name="connsiteX27" fmla="*/ 41408 w 2942423"/>
                        <a:gd name="connsiteY27" fmla="*/ 1396927 h 1396927"/>
                        <a:gd name="connsiteX28" fmla="*/ 0 w 2942423"/>
                        <a:gd name="connsiteY28" fmla="*/ 1319104 h 1396927"/>
                        <a:gd name="connsiteX29" fmla="*/ 0 w 2942423"/>
                        <a:gd name="connsiteY29" fmla="*/ 905343 h 1396927"/>
                        <a:gd name="connsiteX30" fmla="*/ 0 w 2942423"/>
                        <a:gd name="connsiteY30" fmla="*/ 466757 h 1396927"/>
                        <a:gd name="connsiteX31" fmla="*/ 0 w 2942423"/>
                        <a:gd name="connsiteY31" fmla="*/ 77822 h 1396927"/>
                        <a:gd name="connsiteX0" fmla="*/ 0 w 2942423"/>
                        <a:gd name="connsiteY0" fmla="*/ 77822 h 1396927"/>
                        <a:gd name="connsiteX1" fmla="*/ 41408 w 2942423"/>
                        <a:gd name="connsiteY1" fmla="*/ 0 h 1396927"/>
                        <a:gd name="connsiteX2" fmla="*/ 241580 w 2942423"/>
                        <a:gd name="connsiteY2" fmla="*/ 0 h 1396927"/>
                        <a:gd name="connsiteX3" fmla="*/ 584733 w 2942423"/>
                        <a:gd name="connsiteY3" fmla="*/ 0 h 1396927"/>
                        <a:gd name="connsiteX4" fmla="*/ 784906 w 2942423"/>
                        <a:gd name="connsiteY4" fmla="*/ 0 h 1396927"/>
                        <a:gd name="connsiteX5" fmla="*/ 1042270 w 2942423"/>
                        <a:gd name="connsiteY5" fmla="*/ 0 h 1396927"/>
                        <a:gd name="connsiteX6" fmla="*/ 1271038 w 2942423"/>
                        <a:gd name="connsiteY6" fmla="*/ 0 h 1396927"/>
                        <a:gd name="connsiteX7" fmla="*/ 1556999 w 2942423"/>
                        <a:gd name="connsiteY7" fmla="*/ 0 h 1396927"/>
                        <a:gd name="connsiteX8" fmla="*/ 1814364 w 2942423"/>
                        <a:gd name="connsiteY8" fmla="*/ 0 h 1396927"/>
                        <a:gd name="connsiteX9" fmla="*/ 2043132 w 2942423"/>
                        <a:gd name="connsiteY9" fmla="*/ 0 h 1396927"/>
                        <a:gd name="connsiteX10" fmla="*/ 2243305 w 2942423"/>
                        <a:gd name="connsiteY10" fmla="*/ 0 h 1396927"/>
                        <a:gd name="connsiteX11" fmla="*/ 2443477 w 2942423"/>
                        <a:gd name="connsiteY11" fmla="*/ 0 h 1396927"/>
                        <a:gd name="connsiteX12" fmla="*/ 2901014 w 2942423"/>
                        <a:gd name="connsiteY12" fmla="*/ 0 h 1396927"/>
                        <a:gd name="connsiteX13" fmla="*/ 2942423 w 2942423"/>
                        <a:gd name="connsiteY13" fmla="*/ 77822 h 1396927"/>
                        <a:gd name="connsiteX14" fmla="*/ 2942423 w 2942423"/>
                        <a:gd name="connsiteY14" fmla="*/ 479170 h 1396927"/>
                        <a:gd name="connsiteX15" fmla="*/ 2942423 w 2942423"/>
                        <a:gd name="connsiteY15" fmla="*/ 868104 h 1396927"/>
                        <a:gd name="connsiteX16" fmla="*/ 2942423 w 2942423"/>
                        <a:gd name="connsiteY16" fmla="*/ 1319104 h 1396927"/>
                        <a:gd name="connsiteX17" fmla="*/ 2901014 w 2942423"/>
                        <a:gd name="connsiteY17" fmla="*/ 1396927 h 1396927"/>
                        <a:gd name="connsiteX18" fmla="*/ 2672245 w 2942423"/>
                        <a:gd name="connsiteY18" fmla="*/ 1396927 h 1396927"/>
                        <a:gd name="connsiteX19" fmla="*/ 2329093 w 2942423"/>
                        <a:gd name="connsiteY19" fmla="*/ 1396927 h 1396927"/>
                        <a:gd name="connsiteX20" fmla="*/ 2014536 w 2942423"/>
                        <a:gd name="connsiteY20" fmla="*/ 1396927 h 1396927"/>
                        <a:gd name="connsiteX21" fmla="*/ 1814364 w 2942423"/>
                        <a:gd name="connsiteY21" fmla="*/ 1396927 h 1396927"/>
                        <a:gd name="connsiteX22" fmla="*/ 1614191 w 2942423"/>
                        <a:gd name="connsiteY22" fmla="*/ 1396927 h 1396927"/>
                        <a:gd name="connsiteX23" fmla="*/ 1299635 w 2942423"/>
                        <a:gd name="connsiteY23" fmla="*/ 1396927 h 1396927"/>
                        <a:gd name="connsiteX24" fmla="*/ 956482 w 2942423"/>
                        <a:gd name="connsiteY24" fmla="*/ 1396927 h 1396927"/>
                        <a:gd name="connsiteX25" fmla="*/ 670521 w 2942423"/>
                        <a:gd name="connsiteY25" fmla="*/ 1396927 h 1396927"/>
                        <a:gd name="connsiteX26" fmla="*/ 327368 w 2942423"/>
                        <a:gd name="connsiteY26" fmla="*/ 1396927 h 1396927"/>
                        <a:gd name="connsiteX27" fmla="*/ 41408 w 2942423"/>
                        <a:gd name="connsiteY27" fmla="*/ 1396927 h 1396927"/>
                        <a:gd name="connsiteX28" fmla="*/ 0 w 2942423"/>
                        <a:gd name="connsiteY28" fmla="*/ 1319104 h 1396927"/>
                        <a:gd name="connsiteX29" fmla="*/ 0 w 2942423"/>
                        <a:gd name="connsiteY29" fmla="*/ 880517 h 1396927"/>
                        <a:gd name="connsiteX30" fmla="*/ 0 w 2942423"/>
                        <a:gd name="connsiteY30" fmla="*/ 441931 h 1396927"/>
                        <a:gd name="connsiteX31" fmla="*/ 0 w 2942423"/>
                        <a:gd name="connsiteY31" fmla="*/ 77822 h 13969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2942423" h="1396927" fill="none" extrusionOk="0">
                          <a:moveTo>
                            <a:pt x="0" y="77822"/>
                          </a:moveTo>
                          <a:cubicBezTo>
                            <a:pt x="2503" y="35832"/>
                            <a:pt x="18537" y="8957"/>
                            <a:pt x="41408" y="0"/>
                          </a:cubicBezTo>
                          <a:cubicBezTo>
                            <a:pt x="109223" y="10762"/>
                            <a:pt x="194476" y="-11773"/>
                            <a:pt x="241580" y="0"/>
                          </a:cubicBezTo>
                          <a:cubicBezTo>
                            <a:pt x="302193" y="19"/>
                            <a:pt x="379925" y="13801"/>
                            <a:pt x="498945" y="0"/>
                          </a:cubicBezTo>
                          <a:cubicBezTo>
                            <a:pt x="602639" y="5503"/>
                            <a:pt x="719331" y="-1886"/>
                            <a:pt x="784906" y="0"/>
                          </a:cubicBezTo>
                          <a:cubicBezTo>
                            <a:pt x="846743" y="-3579"/>
                            <a:pt x="984681" y="-3040"/>
                            <a:pt x="1042270" y="0"/>
                          </a:cubicBezTo>
                          <a:cubicBezTo>
                            <a:pt x="1102726" y="-16338"/>
                            <a:pt x="1169274" y="27210"/>
                            <a:pt x="1242443" y="0"/>
                          </a:cubicBezTo>
                          <a:cubicBezTo>
                            <a:pt x="1304576" y="-11089"/>
                            <a:pt x="1452102" y="-9832"/>
                            <a:pt x="1528403" y="0"/>
                          </a:cubicBezTo>
                          <a:cubicBezTo>
                            <a:pt x="1620099" y="9120"/>
                            <a:pt x="1768185" y="-6109"/>
                            <a:pt x="1842960" y="0"/>
                          </a:cubicBezTo>
                          <a:cubicBezTo>
                            <a:pt x="1924489" y="9098"/>
                            <a:pt x="1993981" y="-593"/>
                            <a:pt x="2043132" y="0"/>
                          </a:cubicBezTo>
                          <a:cubicBezTo>
                            <a:pt x="2097411" y="-5607"/>
                            <a:pt x="2134704" y="12764"/>
                            <a:pt x="2243305" y="0"/>
                          </a:cubicBezTo>
                          <a:cubicBezTo>
                            <a:pt x="2353560" y="6898"/>
                            <a:pt x="2433126" y="15844"/>
                            <a:pt x="2586457" y="0"/>
                          </a:cubicBezTo>
                          <a:cubicBezTo>
                            <a:pt x="2753752" y="-15987"/>
                            <a:pt x="2816426" y="28819"/>
                            <a:pt x="2901014" y="0"/>
                          </a:cubicBezTo>
                          <a:cubicBezTo>
                            <a:pt x="2919972" y="-10554"/>
                            <a:pt x="2941620" y="44993"/>
                            <a:pt x="2942423" y="77822"/>
                          </a:cubicBezTo>
                          <a:cubicBezTo>
                            <a:pt x="2935175" y="267560"/>
                            <a:pt x="2950743" y="384847"/>
                            <a:pt x="2942423" y="479170"/>
                          </a:cubicBezTo>
                          <a:cubicBezTo>
                            <a:pt x="2950933" y="557737"/>
                            <a:pt x="2930105" y="836526"/>
                            <a:pt x="2942423" y="917756"/>
                          </a:cubicBezTo>
                          <a:cubicBezTo>
                            <a:pt x="2948653" y="1013529"/>
                            <a:pt x="2932944" y="1199761"/>
                            <a:pt x="2942423" y="1319104"/>
                          </a:cubicBezTo>
                          <a:cubicBezTo>
                            <a:pt x="2947713" y="1366949"/>
                            <a:pt x="2926890" y="1384993"/>
                            <a:pt x="2901014" y="1396927"/>
                          </a:cubicBezTo>
                          <a:cubicBezTo>
                            <a:pt x="2801972" y="1406776"/>
                            <a:pt x="2746396" y="1390824"/>
                            <a:pt x="2643650" y="1396927"/>
                          </a:cubicBezTo>
                          <a:cubicBezTo>
                            <a:pt x="2534301" y="1402447"/>
                            <a:pt x="2457663" y="1362103"/>
                            <a:pt x="2357689" y="1396927"/>
                          </a:cubicBezTo>
                          <a:cubicBezTo>
                            <a:pt x="2256053" y="1419046"/>
                            <a:pt x="2190475" y="1395013"/>
                            <a:pt x="2128921" y="1396927"/>
                          </a:cubicBezTo>
                          <a:cubicBezTo>
                            <a:pt x="2056491" y="1409210"/>
                            <a:pt x="1948445" y="1405770"/>
                            <a:pt x="1871556" y="1396927"/>
                          </a:cubicBezTo>
                          <a:cubicBezTo>
                            <a:pt x="1797887" y="1410257"/>
                            <a:pt x="1651894" y="1413568"/>
                            <a:pt x="1528403" y="1396927"/>
                          </a:cubicBezTo>
                          <a:cubicBezTo>
                            <a:pt x="1404767" y="1396932"/>
                            <a:pt x="1289345" y="1402010"/>
                            <a:pt x="1185250" y="1396927"/>
                          </a:cubicBezTo>
                          <a:cubicBezTo>
                            <a:pt x="1101062" y="1385944"/>
                            <a:pt x="983608" y="1383914"/>
                            <a:pt x="842098" y="1396927"/>
                          </a:cubicBezTo>
                          <a:cubicBezTo>
                            <a:pt x="695034" y="1420057"/>
                            <a:pt x="712555" y="1413330"/>
                            <a:pt x="641925" y="1396927"/>
                          </a:cubicBezTo>
                          <a:cubicBezTo>
                            <a:pt x="562036" y="1384603"/>
                            <a:pt x="446067" y="1384051"/>
                            <a:pt x="384560" y="1396927"/>
                          </a:cubicBezTo>
                          <a:cubicBezTo>
                            <a:pt x="303336" y="1391955"/>
                            <a:pt x="157093" y="1424077"/>
                            <a:pt x="41408" y="1396927"/>
                          </a:cubicBezTo>
                          <a:cubicBezTo>
                            <a:pt x="13759" y="1396193"/>
                            <a:pt x="5247" y="1352648"/>
                            <a:pt x="0" y="1319104"/>
                          </a:cubicBezTo>
                          <a:cubicBezTo>
                            <a:pt x="-22182" y="1191993"/>
                            <a:pt x="-3089" y="1097046"/>
                            <a:pt x="0" y="905343"/>
                          </a:cubicBezTo>
                          <a:cubicBezTo>
                            <a:pt x="14580" y="759066"/>
                            <a:pt x="-21250" y="584735"/>
                            <a:pt x="0" y="466757"/>
                          </a:cubicBezTo>
                          <a:cubicBezTo>
                            <a:pt x="4533" y="318156"/>
                            <a:pt x="2066" y="180130"/>
                            <a:pt x="0" y="77822"/>
                          </a:cubicBezTo>
                          <a:close/>
                        </a:path>
                        <a:path w="2942423" h="1396927" stroke="0" extrusionOk="0">
                          <a:moveTo>
                            <a:pt x="0" y="77822"/>
                          </a:moveTo>
                          <a:cubicBezTo>
                            <a:pt x="941" y="36294"/>
                            <a:pt x="15617" y="1609"/>
                            <a:pt x="41408" y="0"/>
                          </a:cubicBezTo>
                          <a:cubicBezTo>
                            <a:pt x="136266" y="-19038"/>
                            <a:pt x="186054" y="15290"/>
                            <a:pt x="241580" y="0"/>
                          </a:cubicBezTo>
                          <a:cubicBezTo>
                            <a:pt x="305319" y="-40086"/>
                            <a:pt x="444607" y="41476"/>
                            <a:pt x="584733" y="0"/>
                          </a:cubicBezTo>
                          <a:cubicBezTo>
                            <a:pt x="719518" y="-20067"/>
                            <a:pt x="702481" y="-11238"/>
                            <a:pt x="784906" y="0"/>
                          </a:cubicBezTo>
                          <a:cubicBezTo>
                            <a:pt x="865974" y="11090"/>
                            <a:pt x="912513" y="9667"/>
                            <a:pt x="1042270" y="0"/>
                          </a:cubicBezTo>
                          <a:cubicBezTo>
                            <a:pt x="1171986" y="-11750"/>
                            <a:pt x="1205033" y="-22833"/>
                            <a:pt x="1271038" y="0"/>
                          </a:cubicBezTo>
                          <a:cubicBezTo>
                            <a:pt x="1331482" y="15104"/>
                            <a:pt x="1479736" y="28151"/>
                            <a:pt x="1556999" y="0"/>
                          </a:cubicBezTo>
                          <a:cubicBezTo>
                            <a:pt x="1623243" y="-13265"/>
                            <a:pt x="1768181" y="11895"/>
                            <a:pt x="1814364" y="0"/>
                          </a:cubicBezTo>
                          <a:cubicBezTo>
                            <a:pt x="1867869" y="-3942"/>
                            <a:pt x="1956869" y="30369"/>
                            <a:pt x="2043132" y="0"/>
                          </a:cubicBezTo>
                          <a:cubicBezTo>
                            <a:pt x="2114729" y="-12085"/>
                            <a:pt x="2153868" y="8580"/>
                            <a:pt x="2243305" y="0"/>
                          </a:cubicBezTo>
                          <a:cubicBezTo>
                            <a:pt x="2326224" y="-14381"/>
                            <a:pt x="2379591" y="-5145"/>
                            <a:pt x="2443477" y="0"/>
                          </a:cubicBezTo>
                          <a:cubicBezTo>
                            <a:pt x="2478072" y="2980"/>
                            <a:pt x="2718127" y="59287"/>
                            <a:pt x="2901014" y="0"/>
                          </a:cubicBezTo>
                          <a:cubicBezTo>
                            <a:pt x="2926056" y="1377"/>
                            <a:pt x="2935888" y="33921"/>
                            <a:pt x="2942423" y="77822"/>
                          </a:cubicBezTo>
                          <a:cubicBezTo>
                            <a:pt x="2908417" y="190717"/>
                            <a:pt x="2915943" y="376882"/>
                            <a:pt x="2942423" y="479170"/>
                          </a:cubicBezTo>
                          <a:cubicBezTo>
                            <a:pt x="2931772" y="599650"/>
                            <a:pt x="2922709" y="745437"/>
                            <a:pt x="2942423" y="868104"/>
                          </a:cubicBezTo>
                          <a:cubicBezTo>
                            <a:pt x="2917879" y="962182"/>
                            <a:pt x="2954025" y="1200143"/>
                            <a:pt x="2942423" y="1319104"/>
                          </a:cubicBezTo>
                          <a:cubicBezTo>
                            <a:pt x="2934785" y="1369740"/>
                            <a:pt x="2928710" y="1388957"/>
                            <a:pt x="2901014" y="1396927"/>
                          </a:cubicBezTo>
                          <a:cubicBezTo>
                            <a:pt x="2802973" y="1398098"/>
                            <a:pt x="2791261" y="1380418"/>
                            <a:pt x="2672245" y="1396927"/>
                          </a:cubicBezTo>
                          <a:cubicBezTo>
                            <a:pt x="2556550" y="1419946"/>
                            <a:pt x="2447679" y="1362898"/>
                            <a:pt x="2329093" y="1396927"/>
                          </a:cubicBezTo>
                          <a:cubicBezTo>
                            <a:pt x="2222121" y="1423234"/>
                            <a:pt x="2137120" y="1405036"/>
                            <a:pt x="2014536" y="1396927"/>
                          </a:cubicBezTo>
                          <a:cubicBezTo>
                            <a:pt x="1890940" y="1387229"/>
                            <a:pt x="1868639" y="1404164"/>
                            <a:pt x="1814364" y="1396927"/>
                          </a:cubicBezTo>
                          <a:cubicBezTo>
                            <a:pt x="1757775" y="1388351"/>
                            <a:pt x="1712661" y="1396026"/>
                            <a:pt x="1614191" y="1396927"/>
                          </a:cubicBezTo>
                          <a:cubicBezTo>
                            <a:pt x="1536331" y="1394208"/>
                            <a:pt x="1398483" y="1404365"/>
                            <a:pt x="1299635" y="1396927"/>
                          </a:cubicBezTo>
                          <a:cubicBezTo>
                            <a:pt x="1214652" y="1380825"/>
                            <a:pt x="1089918" y="1409213"/>
                            <a:pt x="956482" y="1396927"/>
                          </a:cubicBezTo>
                          <a:cubicBezTo>
                            <a:pt x="818259" y="1387474"/>
                            <a:pt x="774935" y="1421744"/>
                            <a:pt x="670521" y="1396927"/>
                          </a:cubicBezTo>
                          <a:cubicBezTo>
                            <a:pt x="575169" y="1387511"/>
                            <a:pt x="426558" y="1377765"/>
                            <a:pt x="327368" y="1396927"/>
                          </a:cubicBezTo>
                          <a:cubicBezTo>
                            <a:pt x="250376" y="1425955"/>
                            <a:pt x="100722" y="1372809"/>
                            <a:pt x="41408" y="1396927"/>
                          </a:cubicBezTo>
                          <a:cubicBezTo>
                            <a:pt x="13055" y="1399200"/>
                            <a:pt x="5304" y="1362356"/>
                            <a:pt x="0" y="1319104"/>
                          </a:cubicBezTo>
                          <a:cubicBezTo>
                            <a:pt x="15733" y="1208740"/>
                            <a:pt x="19380" y="1050280"/>
                            <a:pt x="0" y="880517"/>
                          </a:cubicBezTo>
                          <a:cubicBezTo>
                            <a:pt x="-14736" y="717865"/>
                            <a:pt x="-16859" y="579143"/>
                            <a:pt x="0" y="441931"/>
                          </a:cubicBezTo>
                          <a:cubicBezTo>
                            <a:pt x="5352" y="339731"/>
                            <a:pt x="20462" y="162785"/>
                            <a:pt x="0" y="77822"/>
                          </a:cubicBezTo>
                          <a:close/>
                        </a:path>
                        <a:path w="2942423" h="1396927" fill="none" stroke="0" extrusionOk="0">
                          <a:moveTo>
                            <a:pt x="0" y="77822"/>
                          </a:moveTo>
                          <a:cubicBezTo>
                            <a:pt x="-138" y="35101"/>
                            <a:pt x="17332" y="8774"/>
                            <a:pt x="41408" y="0"/>
                          </a:cubicBezTo>
                          <a:cubicBezTo>
                            <a:pt x="120564" y="7193"/>
                            <a:pt x="198374" y="-5071"/>
                            <a:pt x="241580" y="0"/>
                          </a:cubicBezTo>
                          <a:cubicBezTo>
                            <a:pt x="295343" y="-11539"/>
                            <a:pt x="394069" y="11052"/>
                            <a:pt x="498945" y="0"/>
                          </a:cubicBezTo>
                          <a:cubicBezTo>
                            <a:pt x="622597" y="-5627"/>
                            <a:pt x="721850" y="-736"/>
                            <a:pt x="784906" y="0"/>
                          </a:cubicBezTo>
                          <a:cubicBezTo>
                            <a:pt x="847526" y="17351"/>
                            <a:pt x="988266" y="7270"/>
                            <a:pt x="1042270" y="0"/>
                          </a:cubicBezTo>
                          <a:cubicBezTo>
                            <a:pt x="1114808" y="-10507"/>
                            <a:pt x="1172106" y="10052"/>
                            <a:pt x="1242443" y="0"/>
                          </a:cubicBezTo>
                          <a:cubicBezTo>
                            <a:pt x="1334042" y="-21483"/>
                            <a:pt x="1447657" y="-12797"/>
                            <a:pt x="1528403" y="0"/>
                          </a:cubicBezTo>
                          <a:cubicBezTo>
                            <a:pt x="1609349" y="12570"/>
                            <a:pt x="1766850" y="-2715"/>
                            <a:pt x="1842960" y="0"/>
                          </a:cubicBezTo>
                          <a:cubicBezTo>
                            <a:pt x="1924150" y="13943"/>
                            <a:pt x="1986844" y="5351"/>
                            <a:pt x="2043132" y="0"/>
                          </a:cubicBezTo>
                          <a:cubicBezTo>
                            <a:pt x="2086721" y="-3405"/>
                            <a:pt x="2143238" y="17506"/>
                            <a:pt x="2243305" y="0"/>
                          </a:cubicBezTo>
                          <a:cubicBezTo>
                            <a:pt x="2358581" y="-2634"/>
                            <a:pt x="2427076" y="29915"/>
                            <a:pt x="2586457" y="0"/>
                          </a:cubicBezTo>
                          <a:cubicBezTo>
                            <a:pt x="2737115" y="-38645"/>
                            <a:pt x="2825739" y="29591"/>
                            <a:pt x="2901014" y="0"/>
                          </a:cubicBezTo>
                          <a:cubicBezTo>
                            <a:pt x="2925674" y="-5740"/>
                            <a:pt x="2951436" y="44895"/>
                            <a:pt x="2942423" y="77822"/>
                          </a:cubicBezTo>
                          <a:cubicBezTo>
                            <a:pt x="2939275" y="254515"/>
                            <a:pt x="2932414" y="400976"/>
                            <a:pt x="2942423" y="479170"/>
                          </a:cubicBezTo>
                          <a:cubicBezTo>
                            <a:pt x="2943249" y="558413"/>
                            <a:pt x="2942901" y="828015"/>
                            <a:pt x="2942423" y="917756"/>
                          </a:cubicBezTo>
                          <a:cubicBezTo>
                            <a:pt x="2931453" y="988685"/>
                            <a:pt x="2948786" y="1214752"/>
                            <a:pt x="2942423" y="1319104"/>
                          </a:cubicBezTo>
                          <a:cubicBezTo>
                            <a:pt x="2944146" y="1372218"/>
                            <a:pt x="2925886" y="1385273"/>
                            <a:pt x="2901014" y="1396927"/>
                          </a:cubicBezTo>
                          <a:cubicBezTo>
                            <a:pt x="2791460" y="1399235"/>
                            <a:pt x="2753815" y="1397870"/>
                            <a:pt x="2643650" y="1396927"/>
                          </a:cubicBezTo>
                          <a:cubicBezTo>
                            <a:pt x="2535217" y="1405573"/>
                            <a:pt x="2469928" y="1377170"/>
                            <a:pt x="2357689" y="1396927"/>
                          </a:cubicBezTo>
                          <a:cubicBezTo>
                            <a:pt x="2253208" y="1423277"/>
                            <a:pt x="2196796" y="1385703"/>
                            <a:pt x="2128921" y="1396927"/>
                          </a:cubicBezTo>
                          <a:cubicBezTo>
                            <a:pt x="2054775" y="1403240"/>
                            <a:pt x="1954031" y="1398366"/>
                            <a:pt x="1871556" y="1396927"/>
                          </a:cubicBezTo>
                          <a:cubicBezTo>
                            <a:pt x="1782890" y="1404003"/>
                            <a:pt x="1654773" y="1381738"/>
                            <a:pt x="1528403" y="1396927"/>
                          </a:cubicBezTo>
                          <a:cubicBezTo>
                            <a:pt x="1401722" y="1409699"/>
                            <a:pt x="1269671" y="1414733"/>
                            <a:pt x="1185250" y="1396927"/>
                          </a:cubicBezTo>
                          <a:cubicBezTo>
                            <a:pt x="1100561" y="1394144"/>
                            <a:pt x="977405" y="1397251"/>
                            <a:pt x="842098" y="1396927"/>
                          </a:cubicBezTo>
                          <a:cubicBezTo>
                            <a:pt x="693573" y="1418753"/>
                            <a:pt x="718120" y="1412780"/>
                            <a:pt x="641925" y="1396927"/>
                          </a:cubicBezTo>
                          <a:cubicBezTo>
                            <a:pt x="566807" y="1386909"/>
                            <a:pt x="469873" y="1385984"/>
                            <a:pt x="384560" y="1396927"/>
                          </a:cubicBezTo>
                          <a:cubicBezTo>
                            <a:pt x="288426" y="1409280"/>
                            <a:pt x="137291" y="1431653"/>
                            <a:pt x="41408" y="1396927"/>
                          </a:cubicBezTo>
                          <a:cubicBezTo>
                            <a:pt x="16966" y="1403188"/>
                            <a:pt x="-2863" y="1358107"/>
                            <a:pt x="0" y="1319104"/>
                          </a:cubicBezTo>
                          <a:cubicBezTo>
                            <a:pt x="21170" y="1231231"/>
                            <a:pt x="21594" y="1075477"/>
                            <a:pt x="0" y="905343"/>
                          </a:cubicBezTo>
                          <a:cubicBezTo>
                            <a:pt x="7702" y="742222"/>
                            <a:pt x="-10610" y="592770"/>
                            <a:pt x="0" y="466757"/>
                          </a:cubicBezTo>
                          <a:cubicBezTo>
                            <a:pt x="-195" y="316783"/>
                            <a:pt x="25916" y="195452"/>
                            <a:pt x="0" y="77822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D984341C-C723-42AB-BF70-2D95C20FFD82}"/>
                </a:ext>
              </a:extLst>
            </p:cNvPr>
            <p:cNvSpPr txBox="1"/>
            <p:nvPr/>
          </p:nvSpPr>
          <p:spPr>
            <a:xfrm>
              <a:off x="3038023" y="5012221"/>
              <a:ext cx="2951310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</a:pPr>
              <a:r>
                <a:rPr lang="en-US" sz="2800" b="1">
                  <a:solidFill>
                    <a:srgbClr val="8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Xác định kích thước các hình mới tạo thành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06DDF080-F0F9-4748-96C6-27F39A2899AC}"/>
              </a:ext>
            </a:extLst>
          </p:cNvPr>
          <p:cNvGrpSpPr/>
          <p:nvPr/>
        </p:nvGrpSpPr>
        <p:grpSpPr>
          <a:xfrm>
            <a:off x="6876082" y="4296799"/>
            <a:ext cx="2305316" cy="1936345"/>
            <a:chOff x="3076146" y="5017458"/>
            <a:chExt cx="2305316" cy="1936345"/>
          </a:xfrm>
        </p:grpSpPr>
        <p:sp>
          <p:nvSpPr>
            <p:cNvPr id="26" name="Rectangle: Rounded Corners 17">
              <a:extLst>
                <a:ext uri="{FF2B5EF4-FFF2-40B4-BE49-F238E27FC236}">
                  <a16:creationId xmlns="" xmlns:a16="http://schemas.microsoft.com/office/drawing/2014/main" id="{D5B172DF-680D-4862-81E4-8E14C4981D21}"/>
                </a:ext>
              </a:extLst>
            </p:cNvPr>
            <p:cNvSpPr/>
            <p:nvPr/>
          </p:nvSpPr>
          <p:spPr>
            <a:xfrm>
              <a:off x="3076146" y="5017458"/>
              <a:ext cx="2305316" cy="1396927"/>
            </a:xfrm>
            <a:custGeom>
              <a:avLst/>
              <a:gdLst>
                <a:gd name="connsiteX0" fmla="*/ 0 w 2305316"/>
                <a:gd name="connsiteY0" fmla="*/ 77822 h 1396927"/>
                <a:gd name="connsiteX1" fmla="*/ 32442 w 2305316"/>
                <a:gd name="connsiteY1" fmla="*/ 0 h 1396927"/>
                <a:gd name="connsiteX2" fmla="*/ 189272 w 2305316"/>
                <a:gd name="connsiteY2" fmla="*/ 0 h 1396927"/>
                <a:gd name="connsiteX3" fmla="*/ 390911 w 2305316"/>
                <a:gd name="connsiteY3" fmla="*/ 0 h 1396927"/>
                <a:gd name="connsiteX4" fmla="*/ 614954 w 2305316"/>
                <a:gd name="connsiteY4" fmla="*/ 0 h 1396927"/>
                <a:gd name="connsiteX5" fmla="*/ 816593 w 2305316"/>
                <a:gd name="connsiteY5" fmla="*/ 0 h 1396927"/>
                <a:gd name="connsiteX6" fmla="*/ 973423 w 2305316"/>
                <a:gd name="connsiteY6" fmla="*/ 0 h 1396927"/>
                <a:gd name="connsiteX7" fmla="*/ 1197466 w 2305316"/>
                <a:gd name="connsiteY7" fmla="*/ 0 h 1396927"/>
                <a:gd name="connsiteX8" fmla="*/ 1443913 w 2305316"/>
                <a:gd name="connsiteY8" fmla="*/ 0 h 1396927"/>
                <a:gd name="connsiteX9" fmla="*/ 1600744 w 2305316"/>
                <a:gd name="connsiteY9" fmla="*/ 0 h 1396927"/>
                <a:gd name="connsiteX10" fmla="*/ 1757574 w 2305316"/>
                <a:gd name="connsiteY10" fmla="*/ 0 h 1396927"/>
                <a:gd name="connsiteX11" fmla="*/ 2026426 w 2305316"/>
                <a:gd name="connsiteY11" fmla="*/ 0 h 1396927"/>
                <a:gd name="connsiteX12" fmla="*/ 2272873 w 2305316"/>
                <a:gd name="connsiteY12" fmla="*/ 0 h 1396927"/>
                <a:gd name="connsiteX13" fmla="*/ 2305316 w 2305316"/>
                <a:gd name="connsiteY13" fmla="*/ 77822 h 1396927"/>
                <a:gd name="connsiteX14" fmla="*/ 2305316 w 2305316"/>
                <a:gd name="connsiteY14" fmla="*/ 479170 h 1396927"/>
                <a:gd name="connsiteX15" fmla="*/ 2305316 w 2305316"/>
                <a:gd name="connsiteY15" fmla="*/ 917756 h 1396927"/>
                <a:gd name="connsiteX16" fmla="*/ 2305316 w 2305316"/>
                <a:gd name="connsiteY16" fmla="*/ 1319104 h 1396927"/>
                <a:gd name="connsiteX17" fmla="*/ 2272873 w 2305316"/>
                <a:gd name="connsiteY17" fmla="*/ 1396927 h 1396927"/>
                <a:gd name="connsiteX18" fmla="*/ 2071234 w 2305316"/>
                <a:gd name="connsiteY18" fmla="*/ 1396927 h 1396927"/>
                <a:gd name="connsiteX19" fmla="*/ 1847191 w 2305316"/>
                <a:gd name="connsiteY19" fmla="*/ 1396927 h 1396927"/>
                <a:gd name="connsiteX20" fmla="*/ 1667957 w 2305316"/>
                <a:gd name="connsiteY20" fmla="*/ 1396927 h 1396927"/>
                <a:gd name="connsiteX21" fmla="*/ 1466318 w 2305316"/>
                <a:gd name="connsiteY21" fmla="*/ 1396927 h 1396927"/>
                <a:gd name="connsiteX22" fmla="*/ 1197466 w 2305316"/>
                <a:gd name="connsiteY22" fmla="*/ 1396927 h 1396927"/>
                <a:gd name="connsiteX23" fmla="*/ 928614 w 2305316"/>
                <a:gd name="connsiteY23" fmla="*/ 1396927 h 1396927"/>
                <a:gd name="connsiteX24" fmla="*/ 659763 w 2305316"/>
                <a:gd name="connsiteY24" fmla="*/ 1396927 h 1396927"/>
                <a:gd name="connsiteX25" fmla="*/ 502932 w 2305316"/>
                <a:gd name="connsiteY25" fmla="*/ 1396927 h 1396927"/>
                <a:gd name="connsiteX26" fmla="*/ 301294 w 2305316"/>
                <a:gd name="connsiteY26" fmla="*/ 1396927 h 1396927"/>
                <a:gd name="connsiteX27" fmla="*/ 32442 w 2305316"/>
                <a:gd name="connsiteY27" fmla="*/ 1396927 h 1396927"/>
                <a:gd name="connsiteX28" fmla="*/ 0 w 2305316"/>
                <a:gd name="connsiteY28" fmla="*/ 1319104 h 1396927"/>
                <a:gd name="connsiteX29" fmla="*/ 0 w 2305316"/>
                <a:gd name="connsiteY29" fmla="*/ 905343 h 1396927"/>
                <a:gd name="connsiteX30" fmla="*/ 0 w 2305316"/>
                <a:gd name="connsiteY30" fmla="*/ 466757 h 1396927"/>
                <a:gd name="connsiteX31" fmla="*/ 0 w 2305316"/>
                <a:gd name="connsiteY31" fmla="*/ 77822 h 1396927"/>
                <a:gd name="connsiteX0" fmla="*/ 0 w 2305316"/>
                <a:gd name="connsiteY0" fmla="*/ 77822 h 1396927"/>
                <a:gd name="connsiteX1" fmla="*/ 32442 w 2305316"/>
                <a:gd name="connsiteY1" fmla="*/ 0 h 1396927"/>
                <a:gd name="connsiteX2" fmla="*/ 189272 w 2305316"/>
                <a:gd name="connsiteY2" fmla="*/ 0 h 1396927"/>
                <a:gd name="connsiteX3" fmla="*/ 458124 w 2305316"/>
                <a:gd name="connsiteY3" fmla="*/ 0 h 1396927"/>
                <a:gd name="connsiteX4" fmla="*/ 614954 w 2305316"/>
                <a:gd name="connsiteY4" fmla="*/ 0 h 1396927"/>
                <a:gd name="connsiteX5" fmla="*/ 816593 w 2305316"/>
                <a:gd name="connsiteY5" fmla="*/ 0 h 1396927"/>
                <a:gd name="connsiteX6" fmla="*/ 995827 w 2305316"/>
                <a:gd name="connsiteY6" fmla="*/ 0 h 1396927"/>
                <a:gd name="connsiteX7" fmla="*/ 1219870 w 2305316"/>
                <a:gd name="connsiteY7" fmla="*/ 0 h 1396927"/>
                <a:gd name="connsiteX8" fmla="*/ 1421509 w 2305316"/>
                <a:gd name="connsiteY8" fmla="*/ 0 h 1396927"/>
                <a:gd name="connsiteX9" fmla="*/ 1600744 w 2305316"/>
                <a:gd name="connsiteY9" fmla="*/ 0 h 1396927"/>
                <a:gd name="connsiteX10" fmla="*/ 1757574 w 2305316"/>
                <a:gd name="connsiteY10" fmla="*/ 0 h 1396927"/>
                <a:gd name="connsiteX11" fmla="*/ 1914404 w 2305316"/>
                <a:gd name="connsiteY11" fmla="*/ 0 h 1396927"/>
                <a:gd name="connsiteX12" fmla="*/ 2272873 w 2305316"/>
                <a:gd name="connsiteY12" fmla="*/ 0 h 1396927"/>
                <a:gd name="connsiteX13" fmla="*/ 2305316 w 2305316"/>
                <a:gd name="connsiteY13" fmla="*/ 77822 h 1396927"/>
                <a:gd name="connsiteX14" fmla="*/ 2305316 w 2305316"/>
                <a:gd name="connsiteY14" fmla="*/ 479170 h 1396927"/>
                <a:gd name="connsiteX15" fmla="*/ 2305316 w 2305316"/>
                <a:gd name="connsiteY15" fmla="*/ 868104 h 1396927"/>
                <a:gd name="connsiteX16" fmla="*/ 2305316 w 2305316"/>
                <a:gd name="connsiteY16" fmla="*/ 1319104 h 1396927"/>
                <a:gd name="connsiteX17" fmla="*/ 2272873 w 2305316"/>
                <a:gd name="connsiteY17" fmla="*/ 1396927 h 1396927"/>
                <a:gd name="connsiteX18" fmla="*/ 2093638 w 2305316"/>
                <a:gd name="connsiteY18" fmla="*/ 1396927 h 1396927"/>
                <a:gd name="connsiteX19" fmla="*/ 1824787 w 2305316"/>
                <a:gd name="connsiteY19" fmla="*/ 1396927 h 1396927"/>
                <a:gd name="connsiteX20" fmla="*/ 1578339 w 2305316"/>
                <a:gd name="connsiteY20" fmla="*/ 1396927 h 1396927"/>
                <a:gd name="connsiteX21" fmla="*/ 1421509 w 2305316"/>
                <a:gd name="connsiteY21" fmla="*/ 1396927 h 1396927"/>
                <a:gd name="connsiteX22" fmla="*/ 1264679 w 2305316"/>
                <a:gd name="connsiteY22" fmla="*/ 1396927 h 1396927"/>
                <a:gd name="connsiteX23" fmla="*/ 1018232 w 2305316"/>
                <a:gd name="connsiteY23" fmla="*/ 1396927 h 1396927"/>
                <a:gd name="connsiteX24" fmla="*/ 749380 w 2305316"/>
                <a:gd name="connsiteY24" fmla="*/ 1396927 h 1396927"/>
                <a:gd name="connsiteX25" fmla="*/ 525337 w 2305316"/>
                <a:gd name="connsiteY25" fmla="*/ 1396927 h 1396927"/>
                <a:gd name="connsiteX26" fmla="*/ 256485 w 2305316"/>
                <a:gd name="connsiteY26" fmla="*/ 1396927 h 1396927"/>
                <a:gd name="connsiteX27" fmla="*/ 32442 w 2305316"/>
                <a:gd name="connsiteY27" fmla="*/ 1396927 h 1396927"/>
                <a:gd name="connsiteX28" fmla="*/ 0 w 2305316"/>
                <a:gd name="connsiteY28" fmla="*/ 1319104 h 1396927"/>
                <a:gd name="connsiteX29" fmla="*/ 0 w 2305316"/>
                <a:gd name="connsiteY29" fmla="*/ 880517 h 1396927"/>
                <a:gd name="connsiteX30" fmla="*/ 0 w 2305316"/>
                <a:gd name="connsiteY30" fmla="*/ 441931 h 1396927"/>
                <a:gd name="connsiteX31" fmla="*/ 0 w 2305316"/>
                <a:gd name="connsiteY31" fmla="*/ 77822 h 1396927"/>
                <a:gd name="connsiteX0" fmla="*/ 0 w 2305316"/>
                <a:gd name="connsiteY0" fmla="*/ 77822 h 1396927"/>
                <a:gd name="connsiteX1" fmla="*/ 32442 w 2305316"/>
                <a:gd name="connsiteY1" fmla="*/ 0 h 1396927"/>
                <a:gd name="connsiteX2" fmla="*/ 189272 w 2305316"/>
                <a:gd name="connsiteY2" fmla="*/ 0 h 1396927"/>
                <a:gd name="connsiteX3" fmla="*/ 390911 w 2305316"/>
                <a:gd name="connsiteY3" fmla="*/ 0 h 1396927"/>
                <a:gd name="connsiteX4" fmla="*/ 614954 w 2305316"/>
                <a:gd name="connsiteY4" fmla="*/ 0 h 1396927"/>
                <a:gd name="connsiteX5" fmla="*/ 816593 w 2305316"/>
                <a:gd name="connsiteY5" fmla="*/ 0 h 1396927"/>
                <a:gd name="connsiteX6" fmla="*/ 973423 w 2305316"/>
                <a:gd name="connsiteY6" fmla="*/ 0 h 1396927"/>
                <a:gd name="connsiteX7" fmla="*/ 1197466 w 2305316"/>
                <a:gd name="connsiteY7" fmla="*/ 0 h 1396927"/>
                <a:gd name="connsiteX8" fmla="*/ 1443913 w 2305316"/>
                <a:gd name="connsiteY8" fmla="*/ 0 h 1396927"/>
                <a:gd name="connsiteX9" fmla="*/ 1600744 w 2305316"/>
                <a:gd name="connsiteY9" fmla="*/ 0 h 1396927"/>
                <a:gd name="connsiteX10" fmla="*/ 1757574 w 2305316"/>
                <a:gd name="connsiteY10" fmla="*/ 0 h 1396927"/>
                <a:gd name="connsiteX11" fmla="*/ 2026426 w 2305316"/>
                <a:gd name="connsiteY11" fmla="*/ 0 h 1396927"/>
                <a:gd name="connsiteX12" fmla="*/ 2272873 w 2305316"/>
                <a:gd name="connsiteY12" fmla="*/ 0 h 1396927"/>
                <a:gd name="connsiteX13" fmla="*/ 2305316 w 2305316"/>
                <a:gd name="connsiteY13" fmla="*/ 77822 h 1396927"/>
                <a:gd name="connsiteX14" fmla="*/ 2305316 w 2305316"/>
                <a:gd name="connsiteY14" fmla="*/ 479170 h 1396927"/>
                <a:gd name="connsiteX15" fmla="*/ 2305316 w 2305316"/>
                <a:gd name="connsiteY15" fmla="*/ 917756 h 1396927"/>
                <a:gd name="connsiteX16" fmla="*/ 2305316 w 2305316"/>
                <a:gd name="connsiteY16" fmla="*/ 1319104 h 1396927"/>
                <a:gd name="connsiteX17" fmla="*/ 2272873 w 2305316"/>
                <a:gd name="connsiteY17" fmla="*/ 1396927 h 1396927"/>
                <a:gd name="connsiteX18" fmla="*/ 2071234 w 2305316"/>
                <a:gd name="connsiteY18" fmla="*/ 1396927 h 1396927"/>
                <a:gd name="connsiteX19" fmla="*/ 1847191 w 2305316"/>
                <a:gd name="connsiteY19" fmla="*/ 1396927 h 1396927"/>
                <a:gd name="connsiteX20" fmla="*/ 1667957 w 2305316"/>
                <a:gd name="connsiteY20" fmla="*/ 1396927 h 1396927"/>
                <a:gd name="connsiteX21" fmla="*/ 1466318 w 2305316"/>
                <a:gd name="connsiteY21" fmla="*/ 1396927 h 1396927"/>
                <a:gd name="connsiteX22" fmla="*/ 1197466 w 2305316"/>
                <a:gd name="connsiteY22" fmla="*/ 1396927 h 1396927"/>
                <a:gd name="connsiteX23" fmla="*/ 928614 w 2305316"/>
                <a:gd name="connsiteY23" fmla="*/ 1396927 h 1396927"/>
                <a:gd name="connsiteX24" fmla="*/ 659763 w 2305316"/>
                <a:gd name="connsiteY24" fmla="*/ 1396927 h 1396927"/>
                <a:gd name="connsiteX25" fmla="*/ 502932 w 2305316"/>
                <a:gd name="connsiteY25" fmla="*/ 1396927 h 1396927"/>
                <a:gd name="connsiteX26" fmla="*/ 301294 w 2305316"/>
                <a:gd name="connsiteY26" fmla="*/ 1396927 h 1396927"/>
                <a:gd name="connsiteX27" fmla="*/ 32442 w 2305316"/>
                <a:gd name="connsiteY27" fmla="*/ 1396927 h 1396927"/>
                <a:gd name="connsiteX28" fmla="*/ 0 w 2305316"/>
                <a:gd name="connsiteY28" fmla="*/ 1319104 h 1396927"/>
                <a:gd name="connsiteX29" fmla="*/ 0 w 2305316"/>
                <a:gd name="connsiteY29" fmla="*/ 905343 h 1396927"/>
                <a:gd name="connsiteX30" fmla="*/ 0 w 2305316"/>
                <a:gd name="connsiteY30" fmla="*/ 466757 h 1396927"/>
                <a:gd name="connsiteX31" fmla="*/ 0 w 2305316"/>
                <a:gd name="connsiteY31" fmla="*/ 77822 h 139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05316" h="1396927" fill="none" extrusionOk="0">
                  <a:moveTo>
                    <a:pt x="0" y="77822"/>
                  </a:moveTo>
                  <a:cubicBezTo>
                    <a:pt x="1123" y="35154"/>
                    <a:pt x="16754" y="11101"/>
                    <a:pt x="32442" y="0"/>
                  </a:cubicBezTo>
                  <a:cubicBezTo>
                    <a:pt x="85217" y="10403"/>
                    <a:pt x="149093" y="-13526"/>
                    <a:pt x="189272" y="0"/>
                  </a:cubicBezTo>
                  <a:cubicBezTo>
                    <a:pt x="241667" y="-352"/>
                    <a:pt x="296200" y="27476"/>
                    <a:pt x="390911" y="0"/>
                  </a:cubicBezTo>
                  <a:cubicBezTo>
                    <a:pt x="460404" y="8140"/>
                    <a:pt x="570225" y="10515"/>
                    <a:pt x="614954" y="0"/>
                  </a:cubicBezTo>
                  <a:cubicBezTo>
                    <a:pt x="658612" y="-9445"/>
                    <a:pt x="771724" y="-893"/>
                    <a:pt x="816593" y="0"/>
                  </a:cubicBezTo>
                  <a:cubicBezTo>
                    <a:pt x="860778" y="-31674"/>
                    <a:pt x="917015" y="26010"/>
                    <a:pt x="973423" y="0"/>
                  </a:cubicBezTo>
                  <a:cubicBezTo>
                    <a:pt x="1024715" y="-12409"/>
                    <a:pt x="1148761" y="-7132"/>
                    <a:pt x="1197466" y="0"/>
                  </a:cubicBezTo>
                  <a:cubicBezTo>
                    <a:pt x="1279811" y="6675"/>
                    <a:pt x="1383729" y="3620"/>
                    <a:pt x="1443913" y="0"/>
                  </a:cubicBezTo>
                  <a:cubicBezTo>
                    <a:pt x="1518175" y="7895"/>
                    <a:pt x="1562932" y="53"/>
                    <a:pt x="1600744" y="0"/>
                  </a:cubicBezTo>
                  <a:cubicBezTo>
                    <a:pt x="1643048" y="1396"/>
                    <a:pt x="1671695" y="11863"/>
                    <a:pt x="1757574" y="0"/>
                  </a:cubicBezTo>
                  <a:cubicBezTo>
                    <a:pt x="1844662" y="5013"/>
                    <a:pt x="1907277" y="1980"/>
                    <a:pt x="2026426" y="0"/>
                  </a:cubicBezTo>
                  <a:cubicBezTo>
                    <a:pt x="2168356" y="-8883"/>
                    <a:pt x="2205571" y="28205"/>
                    <a:pt x="2272873" y="0"/>
                  </a:cubicBezTo>
                  <a:cubicBezTo>
                    <a:pt x="2285418" y="-13607"/>
                    <a:pt x="2302698" y="47066"/>
                    <a:pt x="2305316" y="77822"/>
                  </a:cubicBezTo>
                  <a:cubicBezTo>
                    <a:pt x="2293324" y="278104"/>
                    <a:pt x="2322826" y="371870"/>
                    <a:pt x="2305316" y="479170"/>
                  </a:cubicBezTo>
                  <a:cubicBezTo>
                    <a:pt x="2322290" y="553127"/>
                    <a:pt x="2292878" y="839140"/>
                    <a:pt x="2305316" y="917756"/>
                  </a:cubicBezTo>
                  <a:cubicBezTo>
                    <a:pt x="2308154" y="1025574"/>
                    <a:pt x="2282217" y="1224060"/>
                    <a:pt x="2305316" y="1319104"/>
                  </a:cubicBezTo>
                  <a:cubicBezTo>
                    <a:pt x="2309573" y="1367572"/>
                    <a:pt x="2293159" y="1385844"/>
                    <a:pt x="2272873" y="1396927"/>
                  </a:cubicBezTo>
                  <a:cubicBezTo>
                    <a:pt x="2196303" y="1406310"/>
                    <a:pt x="2144652" y="1391093"/>
                    <a:pt x="2071234" y="1396927"/>
                  </a:cubicBezTo>
                  <a:cubicBezTo>
                    <a:pt x="1966602" y="1396332"/>
                    <a:pt x="1934437" y="1345849"/>
                    <a:pt x="1847191" y="1396927"/>
                  </a:cubicBezTo>
                  <a:cubicBezTo>
                    <a:pt x="1761051" y="1414809"/>
                    <a:pt x="1711490" y="1396419"/>
                    <a:pt x="1667957" y="1396927"/>
                  </a:cubicBezTo>
                  <a:cubicBezTo>
                    <a:pt x="1613865" y="1411452"/>
                    <a:pt x="1527477" y="1409629"/>
                    <a:pt x="1466318" y="1396927"/>
                  </a:cubicBezTo>
                  <a:cubicBezTo>
                    <a:pt x="1411819" y="1427186"/>
                    <a:pt x="1297607" y="1396875"/>
                    <a:pt x="1197466" y="1396927"/>
                  </a:cubicBezTo>
                  <a:cubicBezTo>
                    <a:pt x="1105510" y="1393124"/>
                    <a:pt x="1015791" y="1402496"/>
                    <a:pt x="928614" y="1396927"/>
                  </a:cubicBezTo>
                  <a:cubicBezTo>
                    <a:pt x="884885" y="1370070"/>
                    <a:pt x="761027" y="1405558"/>
                    <a:pt x="659763" y="1396927"/>
                  </a:cubicBezTo>
                  <a:cubicBezTo>
                    <a:pt x="540894" y="1419335"/>
                    <a:pt x="555487" y="1413161"/>
                    <a:pt x="502932" y="1396927"/>
                  </a:cubicBezTo>
                  <a:cubicBezTo>
                    <a:pt x="432682" y="1389215"/>
                    <a:pt x="344445" y="1383397"/>
                    <a:pt x="301294" y="1396927"/>
                  </a:cubicBezTo>
                  <a:cubicBezTo>
                    <a:pt x="225212" y="1370712"/>
                    <a:pt x="140276" y="1402521"/>
                    <a:pt x="32442" y="1396927"/>
                  </a:cubicBezTo>
                  <a:cubicBezTo>
                    <a:pt x="2215" y="1391399"/>
                    <a:pt x="3853" y="1353188"/>
                    <a:pt x="0" y="1319104"/>
                  </a:cubicBezTo>
                  <a:cubicBezTo>
                    <a:pt x="-22832" y="1189746"/>
                    <a:pt x="-14184" y="1126654"/>
                    <a:pt x="0" y="905343"/>
                  </a:cubicBezTo>
                  <a:cubicBezTo>
                    <a:pt x="23398" y="768616"/>
                    <a:pt x="-31978" y="578363"/>
                    <a:pt x="0" y="466757"/>
                  </a:cubicBezTo>
                  <a:cubicBezTo>
                    <a:pt x="4251" y="310931"/>
                    <a:pt x="-22502" y="181416"/>
                    <a:pt x="0" y="77822"/>
                  </a:cubicBezTo>
                  <a:close/>
                </a:path>
                <a:path w="2305316" h="1396927" stroke="0" extrusionOk="0">
                  <a:moveTo>
                    <a:pt x="0" y="77822"/>
                  </a:moveTo>
                  <a:cubicBezTo>
                    <a:pt x="-1231" y="32368"/>
                    <a:pt x="9251" y="2696"/>
                    <a:pt x="32442" y="0"/>
                  </a:cubicBezTo>
                  <a:cubicBezTo>
                    <a:pt x="101499" y="-29162"/>
                    <a:pt x="152301" y="16137"/>
                    <a:pt x="189272" y="0"/>
                  </a:cubicBezTo>
                  <a:cubicBezTo>
                    <a:pt x="239660" y="-37393"/>
                    <a:pt x="344235" y="53686"/>
                    <a:pt x="458124" y="0"/>
                  </a:cubicBezTo>
                  <a:cubicBezTo>
                    <a:pt x="562997" y="-17691"/>
                    <a:pt x="548432" y="-11572"/>
                    <a:pt x="614954" y="0"/>
                  </a:cubicBezTo>
                  <a:cubicBezTo>
                    <a:pt x="682185" y="12417"/>
                    <a:pt x="713265" y="8109"/>
                    <a:pt x="816593" y="0"/>
                  </a:cubicBezTo>
                  <a:cubicBezTo>
                    <a:pt x="918901" y="-11890"/>
                    <a:pt x="944741" y="-22636"/>
                    <a:pt x="995827" y="0"/>
                  </a:cubicBezTo>
                  <a:cubicBezTo>
                    <a:pt x="1045729" y="17650"/>
                    <a:pt x="1157955" y="27559"/>
                    <a:pt x="1219870" y="0"/>
                  </a:cubicBezTo>
                  <a:cubicBezTo>
                    <a:pt x="1270005" y="-11630"/>
                    <a:pt x="1380343" y="7376"/>
                    <a:pt x="1421509" y="0"/>
                  </a:cubicBezTo>
                  <a:cubicBezTo>
                    <a:pt x="1447361" y="2426"/>
                    <a:pt x="1531291" y="31012"/>
                    <a:pt x="1600744" y="0"/>
                  </a:cubicBezTo>
                  <a:cubicBezTo>
                    <a:pt x="1656247" y="-13140"/>
                    <a:pt x="1681328" y="199"/>
                    <a:pt x="1757574" y="0"/>
                  </a:cubicBezTo>
                  <a:cubicBezTo>
                    <a:pt x="1817877" y="-16882"/>
                    <a:pt x="1866624" y="-450"/>
                    <a:pt x="1914404" y="0"/>
                  </a:cubicBezTo>
                  <a:cubicBezTo>
                    <a:pt x="1931453" y="2394"/>
                    <a:pt x="2116593" y="88054"/>
                    <a:pt x="2272873" y="0"/>
                  </a:cubicBezTo>
                  <a:cubicBezTo>
                    <a:pt x="2292707" y="1817"/>
                    <a:pt x="2292319" y="31330"/>
                    <a:pt x="2305316" y="77822"/>
                  </a:cubicBezTo>
                  <a:cubicBezTo>
                    <a:pt x="2265546" y="191789"/>
                    <a:pt x="2283323" y="376914"/>
                    <a:pt x="2305316" y="479170"/>
                  </a:cubicBezTo>
                  <a:cubicBezTo>
                    <a:pt x="2293635" y="599700"/>
                    <a:pt x="2268385" y="738534"/>
                    <a:pt x="2305316" y="868104"/>
                  </a:cubicBezTo>
                  <a:cubicBezTo>
                    <a:pt x="2290301" y="970261"/>
                    <a:pt x="2326701" y="1217322"/>
                    <a:pt x="2305316" y="1319104"/>
                  </a:cubicBezTo>
                  <a:cubicBezTo>
                    <a:pt x="2296546" y="1371650"/>
                    <a:pt x="2298384" y="1389202"/>
                    <a:pt x="2272873" y="1396927"/>
                  </a:cubicBezTo>
                  <a:cubicBezTo>
                    <a:pt x="2200904" y="1397485"/>
                    <a:pt x="2186615" y="1380197"/>
                    <a:pt x="2093638" y="1396927"/>
                  </a:cubicBezTo>
                  <a:cubicBezTo>
                    <a:pt x="1989966" y="1454240"/>
                    <a:pt x="1918833" y="1364435"/>
                    <a:pt x="1824787" y="1396927"/>
                  </a:cubicBezTo>
                  <a:cubicBezTo>
                    <a:pt x="1743673" y="1430131"/>
                    <a:pt x="1685791" y="1399611"/>
                    <a:pt x="1578339" y="1396927"/>
                  </a:cubicBezTo>
                  <a:cubicBezTo>
                    <a:pt x="1475686" y="1387795"/>
                    <a:pt x="1461936" y="1403918"/>
                    <a:pt x="1421509" y="1396927"/>
                  </a:cubicBezTo>
                  <a:cubicBezTo>
                    <a:pt x="1378072" y="1388203"/>
                    <a:pt x="1342200" y="1392808"/>
                    <a:pt x="1264679" y="1396927"/>
                  </a:cubicBezTo>
                  <a:cubicBezTo>
                    <a:pt x="1215587" y="1390981"/>
                    <a:pt x="1085424" y="1399524"/>
                    <a:pt x="1018232" y="1396927"/>
                  </a:cubicBezTo>
                  <a:cubicBezTo>
                    <a:pt x="958026" y="1380721"/>
                    <a:pt x="845181" y="1418808"/>
                    <a:pt x="749380" y="1396927"/>
                  </a:cubicBezTo>
                  <a:cubicBezTo>
                    <a:pt x="622967" y="1387464"/>
                    <a:pt x="611339" y="1421363"/>
                    <a:pt x="525337" y="1396927"/>
                  </a:cubicBezTo>
                  <a:cubicBezTo>
                    <a:pt x="450708" y="1386209"/>
                    <a:pt x="334954" y="1377067"/>
                    <a:pt x="256485" y="1396927"/>
                  </a:cubicBezTo>
                  <a:cubicBezTo>
                    <a:pt x="200510" y="1426662"/>
                    <a:pt x="65624" y="1369401"/>
                    <a:pt x="32442" y="1396927"/>
                  </a:cubicBezTo>
                  <a:cubicBezTo>
                    <a:pt x="1453" y="1400240"/>
                    <a:pt x="12947" y="1360236"/>
                    <a:pt x="0" y="1319104"/>
                  </a:cubicBezTo>
                  <a:cubicBezTo>
                    <a:pt x="33732" y="1234990"/>
                    <a:pt x="37976" y="1071735"/>
                    <a:pt x="0" y="880517"/>
                  </a:cubicBezTo>
                  <a:cubicBezTo>
                    <a:pt x="-46237" y="704511"/>
                    <a:pt x="-19877" y="587382"/>
                    <a:pt x="0" y="441931"/>
                  </a:cubicBezTo>
                  <a:cubicBezTo>
                    <a:pt x="4037" y="337508"/>
                    <a:pt x="27492" y="156938"/>
                    <a:pt x="0" y="77822"/>
                  </a:cubicBezTo>
                  <a:close/>
                </a:path>
                <a:path w="2305316" h="1396927" fill="none" stroke="0" extrusionOk="0">
                  <a:moveTo>
                    <a:pt x="0" y="77822"/>
                  </a:moveTo>
                  <a:cubicBezTo>
                    <a:pt x="3422" y="38086"/>
                    <a:pt x="13828" y="10517"/>
                    <a:pt x="32442" y="0"/>
                  </a:cubicBezTo>
                  <a:cubicBezTo>
                    <a:pt x="90926" y="7259"/>
                    <a:pt x="151711" y="6040"/>
                    <a:pt x="189272" y="0"/>
                  </a:cubicBezTo>
                  <a:cubicBezTo>
                    <a:pt x="226122" y="-3214"/>
                    <a:pt x="304519" y="353"/>
                    <a:pt x="390911" y="0"/>
                  </a:cubicBezTo>
                  <a:cubicBezTo>
                    <a:pt x="489484" y="-441"/>
                    <a:pt x="570374" y="6346"/>
                    <a:pt x="614954" y="0"/>
                  </a:cubicBezTo>
                  <a:cubicBezTo>
                    <a:pt x="661677" y="7291"/>
                    <a:pt x="778936" y="9772"/>
                    <a:pt x="816593" y="0"/>
                  </a:cubicBezTo>
                  <a:cubicBezTo>
                    <a:pt x="877289" y="-1385"/>
                    <a:pt x="917623" y="20743"/>
                    <a:pt x="973423" y="0"/>
                  </a:cubicBezTo>
                  <a:cubicBezTo>
                    <a:pt x="1040003" y="-11549"/>
                    <a:pt x="1145767" y="-10165"/>
                    <a:pt x="1197466" y="0"/>
                  </a:cubicBezTo>
                  <a:cubicBezTo>
                    <a:pt x="1247559" y="29924"/>
                    <a:pt x="1378468" y="17220"/>
                    <a:pt x="1443913" y="0"/>
                  </a:cubicBezTo>
                  <a:cubicBezTo>
                    <a:pt x="1507472" y="4928"/>
                    <a:pt x="1554058" y="5552"/>
                    <a:pt x="1600744" y="0"/>
                  </a:cubicBezTo>
                  <a:cubicBezTo>
                    <a:pt x="1636368" y="-4312"/>
                    <a:pt x="1675915" y="9923"/>
                    <a:pt x="1757574" y="0"/>
                  </a:cubicBezTo>
                  <a:cubicBezTo>
                    <a:pt x="1853722" y="-5083"/>
                    <a:pt x="1890796" y="41009"/>
                    <a:pt x="2026426" y="0"/>
                  </a:cubicBezTo>
                  <a:cubicBezTo>
                    <a:pt x="2151070" y="-40888"/>
                    <a:pt x="2213958" y="15664"/>
                    <a:pt x="2272873" y="0"/>
                  </a:cubicBezTo>
                  <a:cubicBezTo>
                    <a:pt x="2304732" y="-10929"/>
                    <a:pt x="2302657" y="43852"/>
                    <a:pt x="2305316" y="77822"/>
                  </a:cubicBezTo>
                  <a:cubicBezTo>
                    <a:pt x="2308100" y="240133"/>
                    <a:pt x="2309967" y="406010"/>
                    <a:pt x="2305316" y="479170"/>
                  </a:cubicBezTo>
                  <a:cubicBezTo>
                    <a:pt x="2302332" y="555663"/>
                    <a:pt x="2324044" y="835732"/>
                    <a:pt x="2305316" y="917756"/>
                  </a:cubicBezTo>
                  <a:cubicBezTo>
                    <a:pt x="2323135" y="989443"/>
                    <a:pt x="2313154" y="1176146"/>
                    <a:pt x="2305316" y="1319104"/>
                  </a:cubicBezTo>
                  <a:cubicBezTo>
                    <a:pt x="2305816" y="1371758"/>
                    <a:pt x="2293130" y="1385307"/>
                    <a:pt x="2272873" y="1396927"/>
                  </a:cubicBezTo>
                  <a:cubicBezTo>
                    <a:pt x="2186906" y="1389929"/>
                    <a:pt x="2154846" y="1395435"/>
                    <a:pt x="2071234" y="1396927"/>
                  </a:cubicBezTo>
                  <a:cubicBezTo>
                    <a:pt x="1985251" y="1413237"/>
                    <a:pt x="1929554" y="1378556"/>
                    <a:pt x="1847191" y="1396927"/>
                  </a:cubicBezTo>
                  <a:cubicBezTo>
                    <a:pt x="1755730" y="1415238"/>
                    <a:pt x="1709549" y="1383894"/>
                    <a:pt x="1667957" y="1396927"/>
                  </a:cubicBezTo>
                  <a:cubicBezTo>
                    <a:pt x="1608700" y="1406321"/>
                    <a:pt x="1529956" y="1401069"/>
                    <a:pt x="1466318" y="1396927"/>
                  </a:cubicBezTo>
                  <a:cubicBezTo>
                    <a:pt x="1398631" y="1387657"/>
                    <a:pt x="1298396" y="1386520"/>
                    <a:pt x="1197466" y="1396927"/>
                  </a:cubicBezTo>
                  <a:cubicBezTo>
                    <a:pt x="1106262" y="1416899"/>
                    <a:pt x="996989" y="1414441"/>
                    <a:pt x="928614" y="1396927"/>
                  </a:cubicBezTo>
                  <a:cubicBezTo>
                    <a:pt x="866030" y="1391628"/>
                    <a:pt x="765846" y="1381914"/>
                    <a:pt x="659763" y="1396927"/>
                  </a:cubicBezTo>
                  <a:cubicBezTo>
                    <a:pt x="542242" y="1418984"/>
                    <a:pt x="565308" y="1416404"/>
                    <a:pt x="502932" y="1396927"/>
                  </a:cubicBezTo>
                  <a:cubicBezTo>
                    <a:pt x="441831" y="1397484"/>
                    <a:pt x="371169" y="1390388"/>
                    <a:pt x="301294" y="1396927"/>
                  </a:cubicBezTo>
                  <a:cubicBezTo>
                    <a:pt x="239107" y="1412119"/>
                    <a:pt x="100937" y="1439787"/>
                    <a:pt x="32442" y="1396927"/>
                  </a:cubicBezTo>
                  <a:cubicBezTo>
                    <a:pt x="18862" y="1411569"/>
                    <a:pt x="3917" y="1356371"/>
                    <a:pt x="0" y="1319104"/>
                  </a:cubicBezTo>
                  <a:cubicBezTo>
                    <a:pt x="19757" y="1239054"/>
                    <a:pt x="48035" y="1084534"/>
                    <a:pt x="0" y="905343"/>
                  </a:cubicBezTo>
                  <a:cubicBezTo>
                    <a:pt x="15715" y="748745"/>
                    <a:pt x="-15991" y="603802"/>
                    <a:pt x="0" y="466757"/>
                  </a:cubicBezTo>
                  <a:cubicBezTo>
                    <a:pt x="-6638" y="319041"/>
                    <a:pt x="2792" y="195163"/>
                    <a:pt x="0" y="77822"/>
                  </a:cubicBezTo>
                  <a:close/>
                </a:path>
                <a:path w="2305316" h="1396927" fill="none" stroke="0" extrusionOk="0">
                  <a:moveTo>
                    <a:pt x="0" y="77822"/>
                  </a:moveTo>
                  <a:cubicBezTo>
                    <a:pt x="3547" y="37835"/>
                    <a:pt x="13263" y="11358"/>
                    <a:pt x="32442" y="0"/>
                  </a:cubicBezTo>
                  <a:cubicBezTo>
                    <a:pt x="93113" y="7560"/>
                    <a:pt x="149832" y="-5982"/>
                    <a:pt x="189272" y="0"/>
                  </a:cubicBezTo>
                  <a:cubicBezTo>
                    <a:pt x="240249" y="-10168"/>
                    <a:pt x="308574" y="28883"/>
                    <a:pt x="390911" y="0"/>
                  </a:cubicBezTo>
                  <a:cubicBezTo>
                    <a:pt x="478548" y="-3612"/>
                    <a:pt x="568800" y="6656"/>
                    <a:pt x="614954" y="0"/>
                  </a:cubicBezTo>
                  <a:cubicBezTo>
                    <a:pt x="660178" y="-336"/>
                    <a:pt x="772222" y="4904"/>
                    <a:pt x="816593" y="0"/>
                  </a:cubicBezTo>
                  <a:cubicBezTo>
                    <a:pt x="876450" y="-17386"/>
                    <a:pt x="925039" y="20270"/>
                    <a:pt x="973423" y="0"/>
                  </a:cubicBezTo>
                  <a:cubicBezTo>
                    <a:pt x="1036582" y="-16371"/>
                    <a:pt x="1153567" y="-11511"/>
                    <a:pt x="1197466" y="0"/>
                  </a:cubicBezTo>
                  <a:cubicBezTo>
                    <a:pt x="1266214" y="11801"/>
                    <a:pt x="1383369" y="4266"/>
                    <a:pt x="1443913" y="0"/>
                  </a:cubicBezTo>
                  <a:cubicBezTo>
                    <a:pt x="1512159" y="11146"/>
                    <a:pt x="1557237" y="-1104"/>
                    <a:pt x="1600744" y="0"/>
                  </a:cubicBezTo>
                  <a:cubicBezTo>
                    <a:pt x="1641755" y="485"/>
                    <a:pt x="1675801" y="16565"/>
                    <a:pt x="1757574" y="0"/>
                  </a:cubicBezTo>
                  <a:cubicBezTo>
                    <a:pt x="1841342" y="-2437"/>
                    <a:pt x="1904850" y="12626"/>
                    <a:pt x="2026426" y="0"/>
                  </a:cubicBezTo>
                  <a:cubicBezTo>
                    <a:pt x="2152894" y="-28965"/>
                    <a:pt x="2198391" y="36507"/>
                    <a:pt x="2272873" y="0"/>
                  </a:cubicBezTo>
                  <a:cubicBezTo>
                    <a:pt x="2290866" y="-14774"/>
                    <a:pt x="2307793" y="46891"/>
                    <a:pt x="2305316" y="77822"/>
                  </a:cubicBezTo>
                  <a:cubicBezTo>
                    <a:pt x="2279054" y="268225"/>
                    <a:pt x="2293064" y="395425"/>
                    <a:pt x="2305316" y="479170"/>
                  </a:cubicBezTo>
                  <a:cubicBezTo>
                    <a:pt x="2326068" y="536145"/>
                    <a:pt x="2302352" y="831581"/>
                    <a:pt x="2305316" y="917756"/>
                  </a:cubicBezTo>
                  <a:cubicBezTo>
                    <a:pt x="2299671" y="1009505"/>
                    <a:pt x="2295744" y="1237415"/>
                    <a:pt x="2305316" y="1319104"/>
                  </a:cubicBezTo>
                  <a:cubicBezTo>
                    <a:pt x="2309258" y="1369961"/>
                    <a:pt x="2292985" y="1387225"/>
                    <a:pt x="2272873" y="1396927"/>
                  </a:cubicBezTo>
                  <a:cubicBezTo>
                    <a:pt x="2189453" y="1399372"/>
                    <a:pt x="2152085" y="1393069"/>
                    <a:pt x="2071234" y="1396927"/>
                  </a:cubicBezTo>
                  <a:cubicBezTo>
                    <a:pt x="1980594" y="1404664"/>
                    <a:pt x="1938380" y="1359939"/>
                    <a:pt x="1847191" y="1396927"/>
                  </a:cubicBezTo>
                  <a:cubicBezTo>
                    <a:pt x="1762900" y="1418505"/>
                    <a:pt x="1704353" y="1392501"/>
                    <a:pt x="1667957" y="1396927"/>
                  </a:cubicBezTo>
                  <a:cubicBezTo>
                    <a:pt x="1612287" y="1398772"/>
                    <a:pt x="1533732" y="1411332"/>
                    <a:pt x="1466318" y="1396927"/>
                  </a:cubicBezTo>
                  <a:cubicBezTo>
                    <a:pt x="1392265" y="1412250"/>
                    <a:pt x="1293281" y="1391117"/>
                    <a:pt x="1197466" y="1396927"/>
                  </a:cubicBezTo>
                  <a:cubicBezTo>
                    <a:pt x="1099003" y="1405339"/>
                    <a:pt x="1006468" y="1405973"/>
                    <a:pt x="928614" y="1396927"/>
                  </a:cubicBezTo>
                  <a:cubicBezTo>
                    <a:pt x="892546" y="1383870"/>
                    <a:pt x="768319" y="1387091"/>
                    <a:pt x="659763" y="1396927"/>
                  </a:cubicBezTo>
                  <a:cubicBezTo>
                    <a:pt x="538143" y="1417417"/>
                    <a:pt x="562182" y="1412458"/>
                    <a:pt x="502932" y="1396927"/>
                  </a:cubicBezTo>
                  <a:cubicBezTo>
                    <a:pt x="436017" y="1393124"/>
                    <a:pt x="354374" y="1383025"/>
                    <a:pt x="301294" y="1396927"/>
                  </a:cubicBezTo>
                  <a:cubicBezTo>
                    <a:pt x="229073" y="1391105"/>
                    <a:pt x="113260" y="1419188"/>
                    <a:pt x="32442" y="1396927"/>
                  </a:cubicBezTo>
                  <a:cubicBezTo>
                    <a:pt x="7291" y="1397028"/>
                    <a:pt x="-46" y="1357347"/>
                    <a:pt x="0" y="1319104"/>
                  </a:cubicBezTo>
                  <a:cubicBezTo>
                    <a:pt x="-15230" y="1195914"/>
                    <a:pt x="5296" y="1106735"/>
                    <a:pt x="0" y="905343"/>
                  </a:cubicBezTo>
                  <a:cubicBezTo>
                    <a:pt x="18813" y="754250"/>
                    <a:pt x="-10233" y="591556"/>
                    <a:pt x="0" y="466757"/>
                  </a:cubicBezTo>
                  <a:cubicBezTo>
                    <a:pt x="3194" y="312040"/>
                    <a:pt x="-3086" y="194949"/>
                    <a:pt x="0" y="77822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="" xmlns:ask="http://schemas.microsoft.com/office/drawing/2018/sketchyshapes" sd="1580847373">
                    <a:custGeom>
                      <a:avLst/>
                      <a:gdLst>
                        <a:gd name="connsiteX0" fmla="*/ 0 w 2305316"/>
                        <a:gd name="connsiteY0" fmla="*/ 77822 h 1396927"/>
                        <a:gd name="connsiteX1" fmla="*/ 32442 w 2305316"/>
                        <a:gd name="connsiteY1" fmla="*/ 0 h 1396927"/>
                        <a:gd name="connsiteX2" fmla="*/ 189272 w 2305316"/>
                        <a:gd name="connsiteY2" fmla="*/ 0 h 1396927"/>
                        <a:gd name="connsiteX3" fmla="*/ 390911 w 2305316"/>
                        <a:gd name="connsiteY3" fmla="*/ 0 h 1396927"/>
                        <a:gd name="connsiteX4" fmla="*/ 614954 w 2305316"/>
                        <a:gd name="connsiteY4" fmla="*/ 0 h 1396927"/>
                        <a:gd name="connsiteX5" fmla="*/ 816593 w 2305316"/>
                        <a:gd name="connsiteY5" fmla="*/ 0 h 1396927"/>
                        <a:gd name="connsiteX6" fmla="*/ 973423 w 2305316"/>
                        <a:gd name="connsiteY6" fmla="*/ 0 h 1396927"/>
                        <a:gd name="connsiteX7" fmla="*/ 1197466 w 2305316"/>
                        <a:gd name="connsiteY7" fmla="*/ 0 h 1396927"/>
                        <a:gd name="connsiteX8" fmla="*/ 1443913 w 2305316"/>
                        <a:gd name="connsiteY8" fmla="*/ 0 h 1396927"/>
                        <a:gd name="connsiteX9" fmla="*/ 1600744 w 2305316"/>
                        <a:gd name="connsiteY9" fmla="*/ 0 h 1396927"/>
                        <a:gd name="connsiteX10" fmla="*/ 1757574 w 2305316"/>
                        <a:gd name="connsiteY10" fmla="*/ 0 h 1396927"/>
                        <a:gd name="connsiteX11" fmla="*/ 2026426 w 2305316"/>
                        <a:gd name="connsiteY11" fmla="*/ 0 h 1396927"/>
                        <a:gd name="connsiteX12" fmla="*/ 2272873 w 2305316"/>
                        <a:gd name="connsiteY12" fmla="*/ 0 h 1396927"/>
                        <a:gd name="connsiteX13" fmla="*/ 2305316 w 2305316"/>
                        <a:gd name="connsiteY13" fmla="*/ 77822 h 1396927"/>
                        <a:gd name="connsiteX14" fmla="*/ 2305316 w 2305316"/>
                        <a:gd name="connsiteY14" fmla="*/ 479170 h 1396927"/>
                        <a:gd name="connsiteX15" fmla="*/ 2305316 w 2305316"/>
                        <a:gd name="connsiteY15" fmla="*/ 917756 h 1396927"/>
                        <a:gd name="connsiteX16" fmla="*/ 2305316 w 2305316"/>
                        <a:gd name="connsiteY16" fmla="*/ 1319104 h 1396927"/>
                        <a:gd name="connsiteX17" fmla="*/ 2272873 w 2305316"/>
                        <a:gd name="connsiteY17" fmla="*/ 1396927 h 1396927"/>
                        <a:gd name="connsiteX18" fmla="*/ 2071234 w 2305316"/>
                        <a:gd name="connsiteY18" fmla="*/ 1396927 h 1396927"/>
                        <a:gd name="connsiteX19" fmla="*/ 1847191 w 2305316"/>
                        <a:gd name="connsiteY19" fmla="*/ 1396927 h 1396927"/>
                        <a:gd name="connsiteX20" fmla="*/ 1667957 w 2305316"/>
                        <a:gd name="connsiteY20" fmla="*/ 1396927 h 1396927"/>
                        <a:gd name="connsiteX21" fmla="*/ 1466318 w 2305316"/>
                        <a:gd name="connsiteY21" fmla="*/ 1396927 h 1396927"/>
                        <a:gd name="connsiteX22" fmla="*/ 1197466 w 2305316"/>
                        <a:gd name="connsiteY22" fmla="*/ 1396927 h 1396927"/>
                        <a:gd name="connsiteX23" fmla="*/ 928614 w 2305316"/>
                        <a:gd name="connsiteY23" fmla="*/ 1396927 h 1396927"/>
                        <a:gd name="connsiteX24" fmla="*/ 659763 w 2305316"/>
                        <a:gd name="connsiteY24" fmla="*/ 1396927 h 1396927"/>
                        <a:gd name="connsiteX25" fmla="*/ 502932 w 2305316"/>
                        <a:gd name="connsiteY25" fmla="*/ 1396927 h 1396927"/>
                        <a:gd name="connsiteX26" fmla="*/ 301294 w 2305316"/>
                        <a:gd name="connsiteY26" fmla="*/ 1396927 h 1396927"/>
                        <a:gd name="connsiteX27" fmla="*/ 32442 w 2305316"/>
                        <a:gd name="connsiteY27" fmla="*/ 1396927 h 1396927"/>
                        <a:gd name="connsiteX28" fmla="*/ 0 w 2305316"/>
                        <a:gd name="connsiteY28" fmla="*/ 1319104 h 1396927"/>
                        <a:gd name="connsiteX29" fmla="*/ 0 w 2305316"/>
                        <a:gd name="connsiteY29" fmla="*/ 905343 h 1396927"/>
                        <a:gd name="connsiteX30" fmla="*/ 0 w 2305316"/>
                        <a:gd name="connsiteY30" fmla="*/ 466757 h 1396927"/>
                        <a:gd name="connsiteX31" fmla="*/ 0 w 2305316"/>
                        <a:gd name="connsiteY31" fmla="*/ 77822 h 1396927"/>
                        <a:gd name="connsiteX0" fmla="*/ 0 w 2305316"/>
                        <a:gd name="connsiteY0" fmla="*/ 77822 h 1396927"/>
                        <a:gd name="connsiteX1" fmla="*/ 32442 w 2305316"/>
                        <a:gd name="connsiteY1" fmla="*/ 0 h 1396927"/>
                        <a:gd name="connsiteX2" fmla="*/ 189272 w 2305316"/>
                        <a:gd name="connsiteY2" fmla="*/ 0 h 1396927"/>
                        <a:gd name="connsiteX3" fmla="*/ 458124 w 2305316"/>
                        <a:gd name="connsiteY3" fmla="*/ 0 h 1396927"/>
                        <a:gd name="connsiteX4" fmla="*/ 614954 w 2305316"/>
                        <a:gd name="connsiteY4" fmla="*/ 0 h 1396927"/>
                        <a:gd name="connsiteX5" fmla="*/ 816593 w 2305316"/>
                        <a:gd name="connsiteY5" fmla="*/ 0 h 1396927"/>
                        <a:gd name="connsiteX6" fmla="*/ 995827 w 2305316"/>
                        <a:gd name="connsiteY6" fmla="*/ 0 h 1396927"/>
                        <a:gd name="connsiteX7" fmla="*/ 1219870 w 2305316"/>
                        <a:gd name="connsiteY7" fmla="*/ 0 h 1396927"/>
                        <a:gd name="connsiteX8" fmla="*/ 1421509 w 2305316"/>
                        <a:gd name="connsiteY8" fmla="*/ 0 h 1396927"/>
                        <a:gd name="connsiteX9" fmla="*/ 1600744 w 2305316"/>
                        <a:gd name="connsiteY9" fmla="*/ 0 h 1396927"/>
                        <a:gd name="connsiteX10" fmla="*/ 1757574 w 2305316"/>
                        <a:gd name="connsiteY10" fmla="*/ 0 h 1396927"/>
                        <a:gd name="connsiteX11" fmla="*/ 1914404 w 2305316"/>
                        <a:gd name="connsiteY11" fmla="*/ 0 h 1396927"/>
                        <a:gd name="connsiteX12" fmla="*/ 2272873 w 2305316"/>
                        <a:gd name="connsiteY12" fmla="*/ 0 h 1396927"/>
                        <a:gd name="connsiteX13" fmla="*/ 2305316 w 2305316"/>
                        <a:gd name="connsiteY13" fmla="*/ 77822 h 1396927"/>
                        <a:gd name="connsiteX14" fmla="*/ 2305316 w 2305316"/>
                        <a:gd name="connsiteY14" fmla="*/ 479170 h 1396927"/>
                        <a:gd name="connsiteX15" fmla="*/ 2305316 w 2305316"/>
                        <a:gd name="connsiteY15" fmla="*/ 868104 h 1396927"/>
                        <a:gd name="connsiteX16" fmla="*/ 2305316 w 2305316"/>
                        <a:gd name="connsiteY16" fmla="*/ 1319104 h 1396927"/>
                        <a:gd name="connsiteX17" fmla="*/ 2272873 w 2305316"/>
                        <a:gd name="connsiteY17" fmla="*/ 1396927 h 1396927"/>
                        <a:gd name="connsiteX18" fmla="*/ 2093638 w 2305316"/>
                        <a:gd name="connsiteY18" fmla="*/ 1396927 h 1396927"/>
                        <a:gd name="connsiteX19" fmla="*/ 1824787 w 2305316"/>
                        <a:gd name="connsiteY19" fmla="*/ 1396927 h 1396927"/>
                        <a:gd name="connsiteX20" fmla="*/ 1578339 w 2305316"/>
                        <a:gd name="connsiteY20" fmla="*/ 1396927 h 1396927"/>
                        <a:gd name="connsiteX21" fmla="*/ 1421509 w 2305316"/>
                        <a:gd name="connsiteY21" fmla="*/ 1396927 h 1396927"/>
                        <a:gd name="connsiteX22" fmla="*/ 1264679 w 2305316"/>
                        <a:gd name="connsiteY22" fmla="*/ 1396927 h 1396927"/>
                        <a:gd name="connsiteX23" fmla="*/ 1018232 w 2305316"/>
                        <a:gd name="connsiteY23" fmla="*/ 1396927 h 1396927"/>
                        <a:gd name="connsiteX24" fmla="*/ 749380 w 2305316"/>
                        <a:gd name="connsiteY24" fmla="*/ 1396927 h 1396927"/>
                        <a:gd name="connsiteX25" fmla="*/ 525337 w 2305316"/>
                        <a:gd name="connsiteY25" fmla="*/ 1396927 h 1396927"/>
                        <a:gd name="connsiteX26" fmla="*/ 256485 w 2305316"/>
                        <a:gd name="connsiteY26" fmla="*/ 1396927 h 1396927"/>
                        <a:gd name="connsiteX27" fmla="*/ 32442 w 2305316"/>
                        <a:gd name="connsiteY27" fmla="*/ 1396927 h 1396927"/>
                        <a:gd name="connsiteX28" fmla="*/ 0 w 2305316"/>
                        <a:gd name="connsiteY28" fmla="*/ 1319104 h 1396927"/>
                        <a:gd name="connsiteX29" fmla="*/ 0 w 2305316"/>
                        <a:gd name="connsiteY29" fmla="*/ 880517 h 1396927"/>
                        <a:gd name="connsiteX30" fmla="*/ 0 w 2305316"/>
                        <a:gd name="connsiteY30" fmla="*/ 441931 h 1396927"/>
                        <a:gd name="connsiteX31" fmla="*/ 0 w 2305316"/>
                        <a:gd name="connsiteY31" fmla="*/ 77822 h 13969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2305316" h="1396927" fill="none" extrusionOk="0">
                          <a:moveTo>
                            <a:pt x="0" y="77822"/>
                          </a:moveTo>
                          <a:cubicBezTo>
                            <a:pt x="183" y="34752"/>
                            <a:pt x="15952" y="10293"/>
                            <a:pt x="32442" y="0"/>
                          </a:cubicBezTo>
                          <a:cubicBezTo>
                            <a:pt x="89670" y="9305"/>
                            <a:pt x="152046" y="-11156"/>
                            <a:pt x="189272" y="0"/>
                          </a:cubicBezTo>
                          <a:cubicBezTo>
                            <a:pt x="231800" y="3751"/>
                            <a:pt x="297033" y="17824"/>
                            <a:pt x="390911" y="0"/>
                          </a:cubicBezTo>
                          <a:cubicBezTo>
                            <a:pt x="471253" y="4855"/>
                            <a:pt x="567675" y="5517"/>
                            <a:pt x="614954" y="0"/>
                          </a:cubicBezTo>
                          <a:cubicBezTo>
                            <a:pt x="661665" y="-4551"/>
                            <a:pt x="769791" y="6150"/>
                            <a:pt x="816593" y="0"/>
                          </a:cubicBezTo>
                          <a:cubicBezTo>
                            <a:pt x="863403" y="-18083"/>
                            <a:pt x="915995" y="24357"/>
                            <a:pt x="973423" y="0"/>
                          </a:cubicBezTo>
                          <a:cubicBezTo>
                            <a:pt x="1032773" y="-14006"/>
                            <a:pt x="1146706" y="-7706"/>
                            <a:pt x="1197466" y="0"/>
                          </a:cubicBezTo>
                          <a:cubicBezTo>
                            <a:pt x="1272229" y="8835"/>
                            <a:pt x="1383987" y="1909"/>
                            <a:pt x="1443913" y="0"/>
                          </a:cubicBezTo>
                          <a:cubicBezTo>
                            <a:pt x="1508608" y="9205"/>
                            <a:pt x="1561154" y="2758"/>
                            <a:pt x="1600744" y="0"/>
                          </a:cubicBezTo>
                          <a:cubicBezTo>
                            <a:pt x="1643090" y="3"/>
                            <a:pt x="1676056" y="8400"/>
                            <a:pt x="1757574" y="0"/>
                          </a:cubicBezTo>
                          <a:cubicBezTo>
                            <a:pt x="1837840" y="-3125"/>
                            <a:pt x="1906685" y="11887"/>
                            <a:pt x="2026426" y="0"/>
                          </a:cubicBezTo>
                          <a:cubicBezTo>
                            <a:pt x="2155620" y="-20206"/>
                            <a:pt x="2209235" y="27194"/>
                            <a:pt x="2272873" y="0"/>
                          </a:cubicBezTo>
                          <a:cubicBezTo>
                            <a:pt x="2286899" y="-10669"/>
                            <a:pt x="2304198" y="44827"/>
                            <a:pt x="2305316" y="77822"/>
                          </a:cubicBezTo>
                          <a:cubicBezTo>
                            <a:pt x="2300120" y="263597"/>
                            <a:pt x="2313338" y="385070"/>
                            <a:pt x="2305316" y="479170"/>
                          </a:cubicBezTo>
                          <a:cubicBezTo>
                            <a:pt x="2319989" y="554401"/>
                            <a:pt x="2297495" y="831992"/>
                            <a:pt x="2305316" y="917756"/>
                          </a:cubicBezTo>
                          <a:cubicBezTo>
                            <a:pt x="2309155" y="1018961"/>
                            <a:pt x="2283478" y="1222057"/>
                            <a:pt x="2305316" y="1319104"/>
                          </a:cubicBezTo>
                          <a:cubicBezTo>
                            <a:pt x="2308107" y="1368479"/>
                            <a:pt x="2293097" y="1388011"/>
                            <a:pt x="2272873" y="1396927"/>
                          </a:cubicBezTo>
                          <a:cubicBezTo>
                            <a:pt x="2190445" y="1403794"/>
                            <a:pt x="2151105" y="1390811"/>
                            <a:pt x="2071234" y="1396927"/>
                          </a:cubicBezTo>
                          <a:cubicBezTo>
                            <a:pt x="1982436" y="1401578"/>
                            <a:pt x="1929361" y="1356102"/>
                            <a:pt x="1847191" y="1396927"/>
                          </a:cubicBezTo>
                          <a:cubicBezTo>
                            <a:pt x="1765797" y="1418619"/>
                            <a:pt x="1715733" y="1393423"/>
                            <a:pt x="1667957" y="1396927"/>
                          </a:cubicBezTo>
                          <a:cubicBezTo>
                            <a:pt x="1612577" y="1410200"/>
                            <a:pt x="1526832" y="1404695"/>
                            <a:pt x="1466318" y="1396927"/>
                          </a:cubicBezTo>
                          <a:cubicBezTo>
                            <a:pt x="1408953" y="1410656"/>
                            <a:pt x="1298928" y="1392872"/>
                            <a:pt x="1197466" y="1396927"/>
                          </a:cubicBezTo>
                          <a:cubicBezTo>
                            <a:pt x="1096387" y="1405445"/>
                            <a:pt x="1009319" y="1401559"/>
                            <a:pt x="928614" y="1396927"/>
                          </a:cubicBezTo>
                          <a:cubicBezTo>
                            <a:pt x="869871" y="1381876"/>
                            <a:pt x="769920" y="1383431"/>
                            <a:pt x="659763" y="1396927"/>
                          </a:cubicBezTo>
                          <a:cubicBezTo>
                            <a:pt x="541934" y="1419559"/>
                            <a:pt x="559318" y="1413473"/>
                            <a:pt x="502932" y="1396927"/>
                          </a:cubicBezTo>
                          <a:cubicBezTo>
                            <a:pt x="437361" y="1385823"/>
                            <a:pt x="346699" y="1384021"/>
                            <a:pt x="301294" y="1396927"/>
                          </a:cubicBezTo>
                          <a:cubicBezTo>
                            <a:pt x="235218" y="1390306"/>
                            <a:pt x="131324" y="1414018"/>
                            <a:pt x="32442" y="1396927"/>
                          </a:cubicBezTo>
                          <a:cubicBezTo>
                            <a:pt x="7398" y="1394575"/>
                            <a:pt x="1672" y="1353901"/>
                            <a:pt x="0" y="1319104"/>
                          </a:cubicBezTo>
                          <a:cubicBezTo>
                            <a:pt x="-20609" y="1192825"/>
                            <a:pt x="-7219" y="1106278"/>
                            <a:pt x="0" y="905343"/>
                          </a:cubicBezTo>
                          <a:cubicBezTo>
                            <a:pt x="6159" y="747625"/>
                            <a:pt x="-6477" y="592564"/>
                            <a:pt x="0" y="466757"/>
                          </a:cubicBezTo>
                          <a:cubicBezTo>
                            <a:pt x="3913" y="316570"/>
                            <a:pt x="-18779" y="181206"/>
                            <a:pt x="0" y="77822"/>
                          </a:cubicBezTo>
                          <a:close/>
                        </a:path>
                        <a:path w="2305316" h="1396927" stroke="0" extrusionOk="0">
                          <a:moveTo>
                            <a:pt x="0" y="77822"/>
                          </a:moveTo>
                          <a:cubicBezTo>
                            <a:pt x="-131" y="34677"/>
                            <a:pt x="11641" y="1701"/>
                            <a:pt x="32442" y="0"/>
                          </a:cubicBezTo>
                          <a:cubicBezTo>
                            <a:pt x="104057" y="-23812"/>
                            <a:pt x="145725" y="15149"/>
                            <a:pt x="189272" y="0"/>
                          </a:cubicBezTo>
                          <a:cubicBezTo>
                            <a:pt x="237430" y="-23519"/>
                            <a:pt x="346826" y="43239"/>
                            <a:pt x="458124" y="0"/>
                          </a:cubicBezTo>
                          <a:cubicBezTo>
                            <a:pt x="563531" y="-19655"/>
                            <a:pt x="550259" y="-11128"/>
                            <a:pt x="614954" y="0"/>
                          </a:cubicBezTo>
                          <a:cubicBezTo>
                            <a:pt x="680451" y="11748"/>
                            <a:pt x="715626" y="12353"/>
                            <a:pt x="816593" y="0"/>
                          </a:cubicBezTo>
                          <a:cubicBezTo>
                            <a:pt x="916644" y="-14707"/>
                            <a:pt x="942562" y="-21697"/>
                            <a:pt x="995827" y="0"/>
                          </a:cubicBezTo>
                          <a:cubicBezTo>
                            <a:pt x="1048364" y="19037"/>
                            <a:pt x="1163912" y="19529"/>
                            <a:pt x="1219870" y="0"/>
                          </a:cubicBezTo>
                          <a:cubicBezTo>
                            <a:pt x="1272102" y="-14483"/>
                            <a:pt x="1378014" y="5931"/>
                            <a:pt x="1421509" y="0"/>
                          </a:cubicBezTo>
                          <a:cubicBezTo>
                            <a:pt x="1458954" y="-2382"/>
                            <a:pt x="1533018" y="28247"/>
                            <a:pt x="1600744" y="0"/>
                          </a:cubicBezTo>
                          <a:cubicBezTo>
                            <a:pt x="1657123" y="-13966"/>
                            <a:pt x="1684243" y="4410"/>
                            <a:pt x="1757574" y="0"/>
                          </a:cubicBezTo>
                          <a:cubicBezTo>
                            <a:pt x="1823248" y="-13173"/>
                            <a:pt x="1865741" y="-2530"/>
                            <a:pt x="1914404" y="0"/>
                          </a:cubicBezTo>
                          <a:cubicBezTo>
                            <a:pt x="1960357" y="7328"/>
                            <a:pt x="2127246" y="60524"/>
                            <a:pt x="2272873" y="0"/>
                          </a:cubicBezTo>
                          <a:cubicBezTo>
                            <a:pt x="2290801" y="3767"/>
                            <a:pt x="2297115" y="33064"/>
                            <a:pt x="2305316" y="77822"/>
                          </a:cubicBezTo>
                          <a:cubicBezTo>
                            <a:pt x="2278845" y="189954"/>
                            <a:pt x="2287323" y="376950"/>
                            <a:pt x="2305316" y="479170"/>
                          </a:cubicBezTo>
                          <a:cubicBezTo>
                            <a:pt x="2298020" y="594401"/>
                            <a:pt x="2286216" y="745598"/>
                            <a:pt x="2305316" y="868104"/>
                          </a:cubicBezTo>
                          <a:cubicBezTo>
                            <a:pt x="2301943" y="979918"/>
                            <a:pt x="2319299" y="1204675"/>
                            <a:pt x="2305316" y="1319104"/>
                          </a:cubicBezTo>
                          <a:cubicBezTo>
                            <a:pt x="2300124" y="1367947"/>
                            <a:pt x="2294760" y="1388915"/>
                            <a:pt x="2272873" y="1396927"/>
                          </a:cubicBezTo>
                          <a:cubicBezTo>
                            <a:pt x="2196930" y="1398005"/>
                            <a:pt x="2184235" y="1379832"/>
                            <a:pt x="2093638" y="1396927"/>
                          </a:cubicBezTo>
                          <a:cubicBezTo>
                            <a:pt x="1997487" y="1433731"/>
                            <a:pt x="1913651" y="1377047"/>
                            <a:pt x="1824787" y="1396927"/>
                          </a:cubicBezTo>
                          <a:cubicBezTo>
                            <a:pt x="1740213" y="1417896"/>
                            <a:pt x="1672755" y="1406362"/>
                            <a:pt x="1578339" y="1396927"/>
                          </a:cubicBezTo>
                          <a:cubicBezTo>
                            <a:pt x="1479709" y="1387307"/>
                            <a:pt x="1463884" y="1404314"/>
                            <a:pt x="1421509" y="1396927"/>
                          </a:cubicBezTo>
                          <a:cubicBezTo>
                            <a:pt x="1376645" y="1388611"/>
                            <a:pt x="1342454" y="1391530"/>
                            <a:pt x="1264679" y="1396927"/>
                          </a:cubicBezTo>
                          <a:cubicBezTo>
                            <a:pt x="1201610" y="1397263"/>
                            <a:pt x="1087115" y="1400549"/>
                            <a:pt x="1018232" y="1396927"/>
                          </a:cubicBezTo>
                          <a:cubicBezTo>
                            <a:pt x="942229" y="1382219"/>
                            <a:pt x="852824" y="1409883"/>
                            <a:pt x="749380" y="1396927"/>
                          </a:cubicBezTo>
                          <a:cubicBezTo>
                            <a:pt x="634892" y="1387471"/>
                            <a:pt x="602033" y="1422866"/>
                            <a:pt x="525337" y="1396927"/>
                          </a:cubicBezTo>
                          <a:cubicBezTo>
                            <a:pt x="450394" y="1376751"/>
                            <a:pt x="328342" y="1373846"/>
                            <a:pt x="256485" y="1396927"/>
                          </a:cubicBezTo>
                          <a:cubicBezTo>
                            <a:pt x="196541" y="1425039"/>
                            <a:pt x="71771" y="1371070"/>
                            <a:pt x="32442" y="1396927"/>
                          </a:cubicBezTo>
                          <a:cubicBezTo>
                            <a:pt x="5262" y="1399726"/>
                            <a:pt x="6582" y="1361828"/>
                            <a:pt x="0" y="1319104"/>
                          </a:cubicBezTo>
                          <a:cubicBezTo>
                            <a:pt x="27186" y="1226416"/>
                            <a:pt x="29743" y="1063314"/>
                            <a:pt x="0" y="880517"/>
                          </a:cubicBezTo>
                          <a:cubicBezTo>
                            <a:pt x="-34770" y="709031"/>
                            <a:pt x="-14575" y="577799"/>
                            <a:pt x="0" y="441931"/>
                          </a:cubicBezTo>
                          <a:cubicBezTo>
                            <a:pt x="4456" y="333363"/>
                            <a:pt x="19589" y="162362"/>
                            <a:pt x="0" y="77822"/>
                          </a:cubicBezTo>
                          <a:close/>
                        </a:path>
                        <a:path w="2305316" h="1396927" fill="none" stroke="0" extrusionOk="0">
                          <a:moveTo>
                            <a:pt x="0" y="77822"/>
                          </a:moveTo>
                          <a:cubicBezTo>
                            <a:pt x="-23" y="35017"/>
                            <a:pt x="13388" y="8787"/>
                            <a:pt x="32442" y="0"/>
                          </a:cubicBezTo>
                          <a:cubicBezTo>
                            <a:pt x="97876" y="5787"/>
                            <a:pt x="153688" y="-1596"/>
                            <a:pt x="189272" y="0"/>
                          </a:cubicBezTo>
                          <a:cubicBezTo>
                            <a:pt x="226455" y="770"/>
                            <a:pt x="301298" y="1252"/>
                            <a:pt x="390911" y="0"/>
                          </a:cubicBezTo>
                          <a:cubicBezTo>
                            <a:pt x="487292" y="-3560"/>
                            <a:pt x="567669" y="532"/>
                            <a:pt x="614954" y="0"/>
                          </a:cubicBezTo>
                          <a:cubicBezTo>
                            <a:pt x="666409" y="7843"/>
                            <a:pt x="778655" y="5857"/>
                            <a:pt x="816593" y="0"/>
                          </a:cubicBezTo>
                          <a:cubicBezTo>
                            <a:pt x="869379" y="-10851"/>
                            <a:pt x="917530" y="11433"/>
                            <a:pt x="973423" y="0"/>
                          </a:cubicBezTo>
                          <a:cubicBezTo>
                            <a:pt x="1040325" y="-17014"/>
                            <a:pt x="1146886" y="-19582"/>
                            <a:pt x="1197466" y="0"/>
                          </a:cubicBezTo>
                          <a:cubicBezTo>
                            <a:pt x="1252247" y="16630"/>
                            <a:pt x="1382243" y="3461"/>
                            <a:pt x="1443913" y="0"/>
                          </a:cubicBezTo>
                          <a:cubicBezTo>
                            <a:pt x="1508546" y="13671"/>
                            <a:pt x="1554404" y="3562"/>
                            <a:pt x="1600744" y="0"/>
                          </a:cubicBezTo>
                          <a:cubicBezTo>
                            <a:pt x="1642227" y="-6894"/>
                            <a:pt x="1679333" y="9840"/>
                            <a:pt x="1757574" y="0"/>
                          </a:cubicBezTo>
                          <a:cubicBezTo>
                            <a:pt x="1850626" y="-2760"/>
                            <a:pt x="1888540" y="34689"/>
                            <a:pt x="2026426" y="0"/>
                          </a:cubicBezTo>
                          <a:cubicBezTo>
                            <a:pt x="2144422" y="-36420"/>
                            <a:pt x="2213056" y="29248"/>
                            <a:pt x="2272873" y="0"/>
                          </a:cubicBezTo>
                          <a:cubicBezTo>
                            <a:pt x="2296291" y="-9498"/>
                            <a:pt x="2308480" y="41781"/>
                            <a:pt x="2305316" y="77822"/>
                          </a:cubicBezTo>
                          <a:cubicBezTo>
                            <a:pt x="2297749" y="255529"/>
                            <a:pt x="2291727" y="402734"/>
                            <a:pt x="2305316" y="479170"/>
                          </a:cubicBezTo>
                          <a:cubicBezTo>
                            <a:pt x="2305593" y="560473"/>
                            <a:pt x="2307088" y="828038"/>
                            <a:pt x="2305316" y="917756"/>
                          </a:cubicBezTo>
                          <a:cubicBezTo>
                            <a:pt x="2307510" y="1003373"/>
                            <a:pt x="2304511" y="1203669"/>
                            <a:pt x="2305316" y="1319104"/>
                          </a:cubicBezTo>
                          <a:cubicBezTo>
                            <a:pt x="2308290" y="1373861"/>
                            <a:pt x="2292401" y="1386823"/>
                            <a:pt x="2272873" y="1396927"/>
                          </a:cubicBezTo>
                          <a:cubicBezTo>
                            <a:pt x="2185944" y="1395080"/>
                            <a:pt x="2156897" y="1394806"/>
                            <a:pt x="2071234" y="1396927"/>
                          </a:cubicBezTo>
                          <a:cubicBezTo>
                            <a:pt x="1983038" y="1410495"/>
                            <a:pt x="1935341" y="1375760"/>
                            <a:pt x="1847191" y="1396927"/>
                          </a:cubicBezTo>
                          <a:cubicBezTo>
                            <a:pt x="1759170" y="1423106"/>
                            <a:pt x="1712017" y="1385072"/>
                            <a:pt x="1667957" y="1396927"/>
                          </a:cubicBezTo>
                          <a:cubicBezTo>
                            <a:pt x="1609771" y="1400502"/>
                            <a:pt x="1531522" y="1397370"/>
                            <a:pt x="1466318" y="1396927"/>
                          </a:cubicBezTo>
                          <a:cubicBezTo>
                            <a:pt x="1384437" y="1404906"/>
                            <a:pt x="1296367" y="1382170"/>
                            <a:pt x="1197466" y="1396927"/>
                          </a:cubicBezTo>
                          <a:cubicBezTo>
                            <a:pt x="1109521" y="1409299"/>
                            <a:pt x="998239" y="1406256"/>
                            <a:pt x="928614" y="1396927"/>
                          </a:cubicBezTo>
                          <a:cubicBezTo>
                            <a:pt x="868902" y="1394558"/>
                            <a:pt x="768426" y="1386042"/>
                            <a:pt x="659763" y="1396927"/>
                          </a:cubicBezTo>
                          <a:cubicBezTo>
                            <a:pt x="543202" y="1418989"/>
                            <a:pt x="562275" y="1413082"/>
                            <a:pt x="502932" y="1396927"/>
                          </a:cubicBezTo>
                          <a:cubicBezTo>
                            <a:pt x="443485" y="1388694"/>
                            <a:pt x="364208" y="1386816"/>
                            <a:pt x="301294" y="1396927"/>
                          </a:cubicBezTo>
                          <a:cubicBezTo>
                            <a:pt x="240533" y="1406759"/>
                            <a:pt x="99316" y="1432905"/>
                            <a:pt x="32442" y="1396927"/>
                          </a:cubicBezTo>
                          <a:cubicBezTo>
                            <a:pt x="13214" y="1403924"/>
                            <a:pt x="-2818" y="1358534"/>
                            <a:pt x="0" y="1319104"/>
                          </a:cubicBezTo>
                          <a:cubicBezTo>
                            <a:pt x="6274" y="1222118"/>
                            <a:pt x="35212" y="1076009"/>
                            <a:pt x="0" y="905343"/>
                          </a:cubicBezTo>
                          <a:cubicBezTo>
                            <a:pt x="9741" y="742780"/>
                            <a:pt x="-17842" y="590638"/>
                            <a:pt x="0" y="466757"/>
                          </a:cubicBezTo>
                          <a:cubicBezTo>
                            <a:pt x="-614" y="318639"/>
                            <a:pt x="16691" y="188897"/>
                            <a:pt x="0" y="77822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7DFAE191-1D3F-4F99-BE47-8A2331B76A93}"/>
                </a:ext>
              </a:extLst>
            </p:cNvPr>
            <p:cNvSpPr txBox="1"/>
            <p:nvPr/>
          </p:nvSpPr>
          <p:spPr>
            <a:xfrm>
              <a:off x="3138527" y="5051744"/>
              <a:ext cx="2242935" cy="19020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tx2"/>
                </a:buClr>
              </a:pPr>
              <a:r>
                <a:rPr lang="en-US" sz="2800" b="1">
                  <a:solidFill>
                    <a:srgbClr val="8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Tính diện tích từng hình nhỏ.</a:t>
              </a:r>
              <a:endParaRPr lang="en-US" sz="2800"/>
            </a:p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</a:pPr>
              <a:endParaRPr lang="en-US" sz="2800" b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CBC1BB9-2A1F-44DB-AF7E-DC722DA5DEC9}"/>
              </a:ext>
            </a:extLst>
          </p:cNvPr>
          <p:cNvSpPr txBox="1"/>
          <p:nvPr/>
        </p:nvSpPr>
        <p:spPr>
          <a:xfrm>
            <a:off x="3048786" y="1489323"/>
            <a:ext cx="609442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 tính diện tích một hình có hình dạng đặc biệt ta làm như sau: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C1174C37-CC2C-463D-9761-EB9386365DDF}"/>
              </a:ext>
            </a:extLst>
          </p:cNvPr>
          <p:cNvCxnSpPr>
            <a:stCxn id="29" idx="2"/>
            <a:endCxn id="11" idx="7"/>
          </p:cNvCxnSpPr>
          <p:nvPr/>
        </p:nvCxnSpPr>
        <p:spPr>
          <a:xfrm flipH="1">
            <a:off x="1834869" y="2443430"/>
            <a:ext cx="4261131" cy="1883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="" xmlns:a16="http://schemas.microsoft.com/office/drawing/2014/main" id="{BC176540-49EC-427A-91CF-AB18E7ADC88D}"/>
              </a:ext>
            </a:extLst>
          </p:cNvPr>
          <p:cNvCxnSpPr>
            <a:endCxn id="7" idx="0"/>
          </p:cNvCxnSpPr>
          <p:nvPr/>
        </p:nvCxnSpPr>
        <p:spPr>
          <a:xfrm flipH="1">
            <a:off x="5030905" y="2443430"/>
            <a:ext cx="1065095" cy="1853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="" xmlns:a16="http://schemas.microsoft.com/office/drawing/2014/main" id="{11CEC5BE-B3AF-4D39-A23D-4EFA996A035C}"/>
              </a:ext>
            </a:extLst>
          </p:cNvPr>
          <p:cNvCxnSpPr>
            <a:stCxn id="29" idx="2"/>
            <a:endCxn id="26" idx="7"/>
          </p:cNvCxnSpPr>
          <p:nvPr/>
        </p:nvCxnSpPr>
        <p:spPr>
          <a:xfrm>
            <a:off x="6096000" y="2443430"/>
            <a:ext cx="1977548" cy="1853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="" xmlns:a16="http://schemas.microsoft.com/office/drawing/2014/main" id="{7AA38AA1-1DA5-4A57-B595-B3F620A682E0}"/>
              </a:ext>
            </a:extLst>
          </p:cNvPr>
          <p:cNvCxnSpPr>
            <a:endCxn id="9" idx="0"/>
          </p:cNvCxnSpPr>
          <p:nvPr/>
        </p:nvCxnSpPr>
        <p:spPr>
          <a:xfrm>
            <a:off x="6096000" y="2458489"/>
            <a:ext cx="4700460" cy="18554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2A25CDBC-BA8C-46ED-9AF9-9B3F54D8DB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38" y="845440"/>
            <a:ext cx="1769990" cy="217287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48C9CF2C-CB05-4717-B93B-2CD2F654E532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28" name="矩形 37">
              <a:extLst>
                <a:ext uri="{FF2B5EF4-FFF2-40B4-BE49-F238E27FC236}">
                  <a16:creationId xmlns="" xmlns:a16="http://schemas.microsoft.com/office/drawing/2014/main" id="{B8447E22-BCB7-46F0-9BCB-20770C68F6DC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30" name="矩形 38">
              <a:extLst>
                <a:ext uri="{FF2B5EF4-FFF2-40B4-BE49-F238E27FC236}">
                  <a16:creationId xmlns="" xmlns:a16="http://schemas.microsoft.com/office/drawing/2014/main" id="{74EC7D27-334F-41B0-A358-9053F474F7C2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32" name="矩形 46">
              <a:extLst>
                <a:ext uri="{FF2B5EF4-FFF2-40B4-BE49-F238E27FC236}">
                  <a16:creationId xmlns="" xmlns:a16="http://schemas.microsoft.com/office/drawing/2014/main" id="{461AE440-CB7A-4270-8E5E-AC48BBEEFCA3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34" name="图片 47">
              <a:extLst>
                <a:ext uri="{FF2B5EF4-FFF2-40B4-BE49-F238E27FC236}">
                  <a16:creationId xmlns="" xmlns:a16="http://schemas.microsoft.com/office/drawing/2014/main" id="{7940A41B-E32A-4A8D-A054-AA26084BAC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DA8623E7-D572-4617-B683-2DB03FDC47DD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343516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5D50AFC4-8A1D-4D64-B485-8E45E128C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8250" y="0"/>
            <a:ext cx="20257477" cy="6858000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="" xmlns:a16="http://schemas.microsoft.com/office/drawing/2014/main" id="{E35CE532-FD2E-4785-913B-B3E0DAA090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327" y="-856975"/>
            <a:ext cx="4918881" cy="6858000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="" xmlns:a16="http://schemas.microsoft.com/office/drawing/2014/main" id="{86470D68-172E-44F5-BF03-1778E2960829}"/>
              </a:ext>
            </a:extLst>
          </p:cNvPr>
          <p:cNvSpPr/>
          <p:nvPr/>
        </p:nvSpPr>
        <p:spPr>
          <a:xfrm>
            <a:off x="2585156" y="1850174"/>
            <a:ext cx="12177010" cy="645701"/>
          </a:xfrm>
          <a:prstGeom prst="rect">
            <a:avLst/>
          </a:prstGeom>
        </p:spPr>
        <p:txBody>
          <a:bodyPr vert="horz" wrap="square" lIns="90816" tIns="45408" rIns="90816" bIns="45408">
            <a:spAutoFit/>
          </a:bodyPr>
          <a:lstStyle/>
          <a:p>
            <a:pPr marL="0" lvl="1"/>
            <a:r>
              <a:rPr lang="en-US" altLang="zh-CN" sz="3600" b="1" spc="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造字工房尚黑 G0v1 常规体" pitchFamily="50" charset="-122"/>
                <a:cs typeface="Times New Roman" panose="02020603050405020304" pitchFamily="18" charset="0"/>
              </a:rPr>
              <a:t>Định</a:t>
            </a:r>
            <a:r>
              <a:rPr lang="en-US" altLang="zh-CN" sz="36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造字工房尚黑 G0v1 常规体" pitchFamily="50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造字工房尚黑 G0v1 常规体" pitchFamily="50" charset="-122"/>
                <a:cs typeface="Times New Roman" panose="02020603050405020304" pitchFamily="18" charset="0"/>
              </a:rPr>
              <a:t>hướng</a:t>
            </a:r>
            <a:r>
              <a:rPr lang="en-US" altLang="zh-CN" sz="36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造字工房尚黑 G0v1 常规体" pitchFamily="50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造字工房尚黑 G0v1 常规体" pitchFamily="50" charset="-122"/>
                <a:cs typeface="Times New Roman" panose="02020603050405020304" pitchFamily="18" charset="0"/>
              </a:rPr>
              <a:t>học</a:t>
            </a:r>
            <a:r>
              <a:rPr lang="en-US" altLang="zh-CN" sz="36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造字工房尚黑 G0v1 常规体" pitchFamily="50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造字工房尚黑 G0v1 常规体" pitchFamily="50" charset="-122"/>
                <a:cs typeface="Times New Roman" panose="02020603050405020304" pitchFamily="18" charset="0"/>
              </a:rPr>
              <a:t>tập</a:t>
            </a:r>
            <a:r>
              <a:rPr lang="en-US" altLang="zh-CN" sz="36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造字工房尚黑 G0v1 常规体" pitchFamily="50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造字工房尚黑 G0v1 常规体" pitchFamily="50" charset="-122"/>
                <a:cs typeface="Times New Roman" panose="02020603050405020304" pitchFamily="18" charset="0"/>
              </a:rPr>
              <a:t>tiếp</a:t>
            </a:r>
            <a:r>
              <a:rPr lang="en-US" altLang="zh-CN" sz="36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造字工房尚黑 G0v1 常规体" pitchFamily="50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造字工房尚黑 G0v1 常规体" pitchFamily="50" charset="-122"/>
                <a:cs typeface="Times New Roman" panose="02020603050405020304" pitchFamily="18" charset="0"/>
              </a:rPr>
              <a:t>theo</a:t>
            </a:r>
            <a:endParaRPr lang="zh-CN" altLang="en-US" sz="3600" b="1" spc="600" dirty="0">
              <a:solidFill>
                <a:srgbClr val="FF0000"/>
              </a:solidFill>
              <a:latin typeface="Times New Roman" panose="02020603050405020304" pitchFamily="18" charset="0"/>
              <a:ea typeface="造字工房尚黑 G0v1 常规体" pitchFamily="50" charset="-122"/>
              <a:cs typeface="Times New Roman" panose="02020603050405020304" pitchFamily="18" charset="0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="" xmlns:a16="http://schemas.microsoft.com/office/drawing/2014/main" id="{2FE9ED06-9E44-4745-ADE7-BF9A2A8CAE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15" b="71316"/>
          <a:stretch/>
        </p:blipFill>
        <p:spPr>
          <a:xfrm>
            <a:off x="439808" y="1588440"/>
            <a:ext cx="1752605" cy="1967170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="" xmlns:a16="http://schemas.microsoft.com/office/drawing/2014/main" id="{529D2673-A1C2-4A2E-BC7F-7234BB7AF8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41" r="51721"/>
          <a:stretch/>
        </p:blipFill>
        <p:spPr>
          <a:xfrm>
            <a:off x="9799468" y="2134087"/>
            <a:ext cx="3541494" cy="3908391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="" xmlns:a16="http://schemas.microsoft.com/office/drawing/2014/main" id="{6899A34F-7E99-403E-B7F5-2E41F7866830}"/>
              </a:ext>
            </a:extLst>
          </p:cNvPr>
          <p:cNvSpPr txBox="1"/>
          <p:nvPr/>
        </p:nvSpPr>
        <p:spPr>
          <a:xfrm>
            <a:off x="1732540" y="2707149"/>
            <a:ext cx="88942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pc="300" dirty="0" err="1" smtClean="0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Chuẩn</a:t>
            </a:r>
            <a:r>
              <a:rPr lang="en-US" sz="2800" spc="300" dirty="0" smtClean="0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spc="300" dirty="0" err="1" smtClean="0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bị</a:t>
            </a:r>
            <a:r>
              <a:rPr lang="en-US" sz="2800" spc="300" dirty="0" smtClean="0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spc="300" dirty="0" err="1" smtClean="0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sz="2800" spc="300" dirty="0" smtClean="0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spc="300" dirty="0" err="1" smtClean="0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sau</a:t>
            </a:r>
            <a:r>
              <a:rPr lang="en-US" sz="2800" spc="300" dirty="0" smtClean="0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: </a:t>
            </a:r>
            <a:r>
              <a:rPr lang="en-US" sz="2800" spc="300" dirty="0" err="1" smtClean="0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Hình</a:t>
            </a:r>
            <a:r>
              <a:rPr lang="en-US" sz="2800" spc="300" dirty="0" smtClean="0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spc="300" dirty="0" err="1" smtClean="0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hộp</a:t>
            </a:r>
            <a:r>
              <a:rPr lang="en-US" sz="2800" spc="300" dirty="0" smtClean="0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spc="300" dirty="0" err="1" smtClean="0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chữ</a:t>
            </a:r>
            <a:r>
              <a:rPr lang="en-US" sz="2800" spc="300" dirty="0" smtClean="0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spc="300" dirty="0" err="1" smtClean="0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nhật</a:t>
            </a:r>
            <a:r>
              <a:rPr lang="en-US" sz="2800" spc="300" dirty="0" smtClean="0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.</a:t>
            </a:r>
          </a:p>
          <a:p>
            <a:pPr algn="ctr"/>
            <a:r>
              <a:rPr lang="en-US" sz="2800" spc="300" dirty="0" smtClean="0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spc="300" dirty="0" err="1" smtClean="0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Hình</a:t>
            </a:r>
            <a:r>
              <a:rPr lang="en-US" sz="2800" spc="300" dirty="0" smtClean="0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spc="300" dirty="0" err="1" smtClean="0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lập</a:t>
            </a:r>
            <a:r>
              <a:rPr lang="en-US" sz="2800" spc="300" dirty="0" smtClean="0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spc="300" dirty="0" err="1" smtClean="0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phương</a:t>
            </a:r>
            <a:r>
              <a:rPr lang="en-US" sz="2800" spc="300" dirty="0" smtClean="0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(</a:t>
            </a:r>
            <a:r>
              <a:rPr lang="en-US" sz="2800" spc="300" dirty="0" err="1" smtClean="0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trang</a:t>
            </a:r>
            <a:r>
              <a:rPr lang="en-US" sz="2800" spc="300" dirty="0" smtClean="0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107)</a:t>
            </a:r>
            <a:endParaRPr lang="en-US" sz="2800" spc="300" dirty="0">
              <a:ln w="60325" cmpd="dbl">
                <a:solidFill>
                  <a:srgbClr val="1C4082"/>
                </a:solidFill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义启嘟嘟体" pitchFamily="2" charset="-128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09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00"/>
                            </p:stCondLst>
                            <p:childTnLst>
                              <p:par>
                                <p:cTn id="1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98559663-7B91-4A17-82F9-16D3297B5A5C}"/>
              </a:ext>
            </a:extLst>
          </p:cNvPr>
          <p:cNvSpPr txBox="1"/>
          <p:nvPr/>
        </p:nvSpPr>
        <p:spPr>
          <a:xfrm>
            <a:off x="5814987" y="124493"/>
            <a:ext cx="4185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7" name="C">
            <a:extLst>
              <a:ext uri="{FF2B5EF4-FFF2-40B4-BE49-F238E27FC236}">
                <a16:creationId xmlns="" xmlns:a16="http://schemas.microsoft.com/office/drawing/2014/main" id="{4F84BBC5-8CEC-42F7-9AEC-8263B662A814}"/>
              </a:ext>
            </a:extLst>
          </p:cNvPr>
          <p:cNvSpPr/>
          <p:nvPr/>
        </p:nvSpPr>
        <p:spPr>
          <a:xfrm>
            <a:off x="2734469" y="5035072"/>
            <a:ext cx="2120900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">
            <a:extLst>
              <a:ext uri="{FF2B5EF4-FFF2-40B4-BE49-F238E27FC236}">
                <a16:creationId xmlns="" xmlns:a16="http://schemas.microsoft.com/office/drawing/2014/main" id="{FAF2AFAD-F4FE-4045-BFF4-078589A75596}"/>
              </a:ext>
            </a:extLst>
          </p:cNvPr>
          <p:cNvSpPr/>
          <p:nvPr/>
        </p:nvSpPr>
        <p:spPr>
          <a:xfrm>
            <a:off x="7033736" y="5058790"/>
            <a:ext cx="2120900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Not Impressed Chicken">
            <a:extLst>
              <a:ext uri="{FF2B5EF4-FFF2-40B4-BE49-F238E27FC236}">
                <a16:creationId xmlns="" xmlns:a16="http://schemas.microsoft.com/office/drawing/2014/main" id="{03F93D79-A6D1-4003-B6FE-E397769E03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313" y="5058790"/>
            <a:ext cx="1081906" cy="1081906"/>
          </a:xfrm>
          <a:prstGeom prst="rect">
            <a:avLst/>
          </a:prstGeom>
        </p:spPr>
      </p:pic>
      <p:pic>
        <p:nvPicPr>
          <p:cNvPr id="16" name="Picture 15" descr="Thumbs Up Chicken">
            <a:extLst>
              <a:ext uri="{FF2B5EF4-FFF2-40B4-BE49-F238E27FC236}">
                <a16:creationId xmlns="" xmlns:a16="http://schemas.microsoft.com/office/drawing/2014/main" id="{77864ABA-3818-411D-B55E-393F7EFFE5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939" y="5260089"/>
            <a:ext cx="1081906" cy="108190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1D56F22-586C-43B8-8227-9D15BC10AC64}"/>
              </a:ext>
            </a:extLst>
          </p:cNvPr>
          <p:cNvSpPr txBox="1"/>
          <p:nvPr/>
        </p:nvSpPr>
        <p:spPr>
          <a:xfrm>
            <a:off x="2801491" y="5145270"/>
            <a:ext cx="2086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F218AFE-A809-4CC1-92B4-3A914B036F07}"/>
              </a:ext>
            </a:extLst>
          </p:cNvPr>
          <p:cNvSpPr txBox="1"/>
          <p:nvPr/>
        </p:nvSpPr>
        <p:spPr>
          <a:xfrm>
            <a:off x="6991979" y="5199174"/>
            <a:ext cx="2086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413CAA7B-BDD6-4268-BBD6-6F702A65AED7}"/>
              </a:ext>
            </a:extLst>
          </p:cNvPr>
          <p:cNvSpPr/>
          <p:nvPr/>
        </p:nvSpPr>
        <p:spPr>
          <a:xfrm flipH="1">
            <a:off x="4888226" y="2296022"/>
            <a:ext cx="2649303" cy="239909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C92A4A6-7C6D-403E-84A1-B0971F152850}"/>
              </a:ext>
            </a:extLst>
          </p:cNvPr>
          <p:cNvSpPr txBox="1"/>
          <p:nvPr/>
        </p:nvSpPr>
        <p:spPr>
          <a:xfrm>
            <a:off x="5557180" y="1793026"/>
            <a:ext cx="1311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11 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D42E7E7-67E9-4A32-A5A1-5AD65452E17C}"/>
              </a:ext>
            </a:extLst>
          </p:cNvPr>
          <p:cNvSpPr txBox="1"/>
          <p:nvPr/>
        </p:nvSpPr>
        <p:spPr>
          <a:xfrm>
            <a:off x="525115" y="935022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Diện tích hình vuông có độ dài cạnh là 11 cm là 121 cm</a:t>
            </a:r>
            <a:r>
              <a:rPr lang="en-US" sz="3200" b="1" baseline="30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E0203C37-57D1-4756-92A5-9320828F962F}"/>
              </a:ext>
            </a:extLst>
          </p:cNvPr>
          <p:cNvSpPr/>
          <p:nvPr/>
        </p:nvSpPr>
        <p:spPr>
          <a:xfrm>
            <a:off x="801253" y="3116612"/>
            <a:ext cx="2625980" cy="8368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= 11 x 11 = 121 m</a:t>
            </a:r>
            <a:r>
              <a:rPr lang="en-US" sz="2400" b="1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2E03A18-DD72-49EF-BBE1-0BA53D584C18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17" name="矩形 37">
              <a:extLst>
                <a:ext uri="{FF2B5EF4-FFF2-40B4-BE49-F238E27FC236}">
                  <a16:creationId xmlns="" xmlns:a16="http://schemas.microsoft.com/office/drawing/2014/main" id="{FB5B4C7D-F0A0-412E-9275-3FD844076B6E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19" name="矩形 38">
              <a:extLst>
                <a:ext uri="{FF2B5EF4-FFF2-40B4-BE49-F238E27FC236}">
                  <a16:creationId xmlns="" xmlns:a16="http://schemas.microsoft.com/office/drawing/2014/main" id="{0EAD3529-79F1-43FD-BF7F-4FE123770FE4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27" name="矩形 46">
              <a:extLst>
                <a:ext uri="{FF2B5EF4-FFF2-40B4-BE49-F238E27FC236}">
                  <a16:creationId xmlns="" xmlns:a16="http://schemas.microsoft.com/office/drawing/2014/main" id="{35D3502B-425C-4D33-A561-21224A01BC7D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28" name="图片 47">
              <a:extLst>
                <a:ext uri="{FF2B5EF4-FFF2-40B4-BE49-F238E27FC236}">
                  <a16:creationId xmlns="" xmlns:a16="http://schemas.microsoft.com/office/drawing/2014/main" id="{AC215AD9-04C4-44FD-9F69-F676E0F061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F7569535-B160-4D90-9569-34A94C7BFF67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46890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2D04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âm thanh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5D50AFC4-8A1D-4D64-B485-8E45E128C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2739" y="0"/>
            <a:ext cx="20257477" cy="6858000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="" xmlns:a16="http://schemas.microsoft.com/office/drawing/2014/main" id="{E35CE532-FD2E-4785-913B-B3E0DAA090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327" y="-856975"/>
            <a:ext cx="4918881" cy="685800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="" xmlns:a16="http://schemas.microsoft.com/office/drawing/2014/main" id="{2FE9ED06-9E44-4745-ADE7-BF9A2A8CAE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15" b="71316"/>
          <a:stretch/>
        </p:blipFill>
        <p:spPr>
          <a:xfrm>
            <a:off x="1545102" y="1461830"/>
            <a:ext cx="1752605" cy="196717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="" xmlns:a16="http://schemas.microsoft.com/office/drawing/2014/main" id="{F706B0BE-7D34-43E4-B892-C879CD71B5F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84" r="28854" b="58344"/>
          <a:stretch/>
        </p:blipFill>
        <p:spPr>
          <a:xfrm>
            <a:off x="10772880" y="914753"/>
            <a:ext cx="717453" cy="2856728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="" xmlns:a16="http://schemas.microsoft.com/office/drawing/2014/main" id="{529D2673-A1C2-4A2E-BC7F-7234BB7AF88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41" r="51721"/>
          <a:stretch/>
        </p:blipFill>
        <p:spPr>
          <a:xfrm>
            <a:off x="10312048" y="3229071"/>
            <a:ext cx="2503619" cy="276299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9F07A47-046E-4BA4-84CA-CE12A7ED7C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7522" y="451425"/>
            <a:ext cx="4352921" cy="17801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933CEC9-6F0B-484B-A30E-8FFDBEC661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37309" y="2058486"/>
            <a:ext cx="9053345" cy="290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03497B9B-7961-4D13-B556-0EE02D6212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12"/>
          <a:stretch/>
        </p:blipFill>
        <p:spPr>
          <a:xfrm>
            <a:off x="0" y="0"/>
            <a:ext cx="12192000" cy="4972050"/>
          </a:xfrm>
          <a:custGeom>
            <a:avLst/>
            <a:gdLst>
              <a:gd name="connsiteX0" fmla="*/ 0 w 12192000"/>
              <a:gd name="connsiteY0" fmla="*/ 0 h 4972050"/>
              <a:gd name="connsiteX1" fmla="*/ 12192000 w 12192000"/>
              <a:gd name="connsiteY1" fmla="*/ 0 h 4972050"/>
              <a:gd name="connsiteX2" fmla="*/ 12192000 w 12192000"/>
              <a:gd name="connsiteY2" fmla="*/ 4972050 h 4972050"/>
              <a:gd name="connsiteX3" fmla="*/ 8605975 w 12192000"/>
              <a:gd name="connsiteY3" fmla="*/ 4972050 h 4972050"/>
              <a:gd name="connsiteX4" fmla="*/ 8699273 w 12192000"/>
              <a:gd name="connsiteY4" fmla="*/ 4862801 h 4972050"/>
              <a:gd name="connsiteX5" fmla="*/ 9235440 w 12192000"/>
              <a:gd name="connsiteY5" fmla="*/ 3325797 h 4972050"/>
              <a:gd name="connsiteX6" fmla="*/ 8518545 w 12192000"/>
              <a:gd name="connsiteY6" fmla="*/ 1577165 h 4972050"/>
              <a:gd name="connsiteX7" fmla="*/ 8479889 w 12192000"/>
              <a:gd name="connsiteY7" fmla="*/ 1539922 h 4972050"/>
              <a:gd name="connsiteX8" fmla="*/ 8512053 w 12192000"/>
              <a:gd name="connsiteY8" fmla="*/ 1430314 h 4972050"/>
              <a:gd name="connsiteX9" fmla="*/ 8525022 w 12192000"/>
              <a:gd name="connsiteY9" fmla="*/ 1294228 h 4972050"/>
              <a:gd name="connsiteX10" fmla="*/ 7886686 w 12192000"/>
              <a:gd name="connsiteY10" fmla="*/ 618978 h 4972050"/>
              <a:gd name="connsiteX11" fmla="*/ 7435315 w 12192000"/>
              <a:gd name="connsiteY11" fmla="*/ 816754 h 4972050"/>
              <a:gd name="connsiteX12" fmla="*/ 7420329 w 12192000"/>
              <a:gd name="connsiteY12" fmla="*/ 835967 h 4972050"/>
              <a:gd name="connsiteX13" fmla="*/ 7318012 w 12192000"/>
              <a:gd name="connsiteY13" fmla="*/ 792808 h 4972050"/>
              <a:gd name="connsiteX14" fmla="*/ 6096000 w 12192000"/>
              <a:gd name="connsiteY14" fmla="*/ 576776 h 4972050"/>
              <a:gd name="connsiteX15" fmla="*/ 2956561 w 12192000"/>
              <a:gd name="connsiteY15" fmla="*/ 3325797 h 4972050"/>
              <a:gd name="connsiteX16" fmla="*/ 3492727 w 12192000"/>
              <a:gd name="connsiteY16" fmla="*/ 4862801 h 4972050"/>
              <a:gd name="connsiteX17" fmla="*/ 3586025 w 12192000"/>
              <a:gd name="connsiteY17" fmla="*/ 4972050 h 4972050"/>
              <a:gd name="connsiteX18" fmla="*/ 0 w 12192000"/>
              <a:gd name="connsiteY18" fmla="*/ 4972050 h 497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4972050">
                <a:moveTo>
                  <a:pt x="0" y="0"/>
                </a:moveTo>
                <a:lnTo>
                  <a:pt x="12192000" y="0"/>
                </a:lnTo>
                <a:lnTo>
                  <a:pt x="12192000" y="4972050"/>
                </a:lnTo>
                <a:lnTo>
                  <a:pt x="8605975" y="4972050"/>
                </a:lnTo>
                <a:lnTo>
                  <a:pt x="8699273" y="4862801"/>
                </a:lnTo>
                <a:cubicBezTo>
                  <a:pt x="9037781" y="4424054"/>
                  <a:pt x="9235440" y="3895138"/>
                  <a:pt x="9235440" y="3325797"/>
                </a:cubicBezTo>
                <a:cubicBezTo>
                  <a:pt x="9235440" y="2661566"/>
                  <a:pt x="8966404" y="2052358"/>
                  <a:pt x="8518545" y="1577165"/>
                </a:cubicBezTo>
                <a:lnTo>
                  <a:pt x="8479889" y="1539922"/>
                </a:lnTo>
                <a:lnTo>
                  <a:pt x="8512053" y="1430314"/>
                </a:lnTo>
                <a:cubicBezTo>
                  <a:pt x="8520557" y="1386357"/>
                  <a:pt x="8525022" y="1340844"/>
                  <a:pt x="8525022" y="1294228"/>
                </a:cubicBezTo>
                <a:cubicBezTo>
                  <a:pt x="8525022" y="921298"/>
                  <a:pt x="8239229" y="618978"/>
                  <a:pt x="7886686" y="618978"/>
                </a:cubicBezTo>
                <a:cubicBezTo>
                  <a:pt x="7710415" y="618978"/>
                  <a:pt x="7550831" y="694558"/>
                  <a:pt x="7435315" y="816754"/>
                </a:cubicBezTo>
                <a:lnTo>
                  <a:pt x="7420329" y="835967"/>
                </a:lnTo>
                <a:lnTo>
                  <a:pt x="7318012" y="792808"/>
                </a:lnTo>
                <a:cubicBezTo>
                  <a:pt x="6942415" y="653700"/>
                  <a:pt x="6529467" y="576776"/>
                  <a:pt x="6096000" y="576776"/>
                </a:cubicBezTo>
                <a:cubicBezTo>
                  <a:pt x="4362136" y="576776"/>
                  <a:pt x="2956561" y="1807555"/>
                  <a:pt x="2956561" y="3325797"/>
                </a:cubicBezTo>
                <a:cubicBezTo>
                  <a:pt x="2956561" y="3895138"/>
                  <a:pt x="3154220" y="4424054"/>
                  <a:pt x="3492727" y="4862801"/>
                </a:cubicBezTo>
                <a:lnTo>
                  <a:pt x="3586025" y="4972050"/>
                </a:lnTo>
                <a:lnTo>
                  <a:pt x="0" y="4972050"/>
                </a:lnTo>
                <a:close/>
              </a:path>
            </a:pathLst>
          </a:custGeom>
        </p:spPr>
      </p:pic>
      <p:sp>
        <p:nvSpPr>
          <p:cNvPr id="23" name="MH_Entry_1">
            <a:extLst>
              <a:ext uri="{FF2B5EF4-FFF2-40B4-BE49-F238E27FC236}">
                <a16:creationId xmlns="" xmlns:a16="http://schemas.microsoft.com/office/drawing/2014/main" id="{6194B1C4-AAF3-4012-8A56-8A86C53532A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16200000">
            <a:off x="6813221" y="98682"/>
            <a:ext cx="1046440" cy="846049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vi-VN" altLang="zh-CN" sz="34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Tính được diện tích một số hình được cấu tạo từ các hình đã học.</a:t>
            </a:r>
            <a:endParaRPr lang="zh-CN" altLang="en-US" sz="3400" b="1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16B0F301-DD7D-4327-9DBC-2E7803E37EF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11"/>
          <a:stretch/>
        </p:blipFill>
        <p:spPr>
          <a:xfrm>
            <a:off x="2369408" y="3968806"/>
            <a:ext cx="567101" cy="529808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A2089733-EAD0-4AF7-AF9A-5D34B3655D3C}"/>
              </a:ext>
            </a:extLst>
          </p:cNvPr>
          <p:cNvSpPr txBox="1"/>
          <p:nvPr/>
        </p:nvSpPr>
        <p:spPr>
          <a:xfrm>
            <a:off x="3296817" y="1351191"/>
            <a:ext cx="5907387" cy="830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799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YÊU CẦU CẦN ĐẠT</a:t>
            </a:r>
            <a:endParaRPr lang="zh-CN" altLang="en-US" sz="4799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54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6F1EC77E-21EF-42B1-9262-165B5B7D9D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969"/>
            <a:ext cx="2998720" cy="4007210"/>
          </a:xfrm>
          <a:prstGeom prst="rect">
            <a:avLst/>
          </a:prstGeom>
        </p:spPr>
      </p:pic>
      <p:cxnSp>
        <p:nvCxnSpPr>
          <p:cNvPr id="86" name="直接连接符 85"/>
          <p:cNvCxnSpPr/>
          <p:nvPr/>
        </p:nvCxnSpPr>
        <p:spPr>
          <a:xfrm flipV="1">
            <a:off x="1721919" y="-155107"/>
            <a:ext cx="1940460" cy="4069002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 flipV="1">
            <a:off x="1322600" y="-992747"/>
            <a:ext cx="2483886" cy="5208525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V="1">
            <a:off x="-1984239" y="3304448"/>
            <a:ext cx="3799983" cy="7968286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图片 39">
            <a:extLst>
              <a:ext uri="{FF2B5EF4-FFF2-40B4-BE49-F238E27FC236}">
                <a16:creationId xmlns="" xmlns:a16="http://schemas.microsoft.com/office/drawing/2014/main" id="{F8F13E00-D14E-4868-BABD-A2743D1FE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3999" y="417836"/>
            <a:ext cx="6858000" cy="6858000"/>
          </a:xfrm>
          <a:custGeom>
            <a:avLst/>
            <a:gdLst>
              <a:gd name="connsiteX0" fmla="*/ 3273393 w 6858000"/>
              <a:gd name="connsiteY0" fmla="*/ 1674200 h 6858000"/>
              <a:gd name="connsiteX1" fmla="*/ 1043767 w 6858000"/>
              <a:gd name="connsiteY1" fmla="*/ 3455242 h 6858000"/>
              <a:gd name="connsiteX2" fmla="*/ 1020031 w 6858000"/>
              <a:gd name="connsiteY2" fmla="*/ 3607670 h 6858000"/>
              <a:gd name="connsiteX3" fmla="*/ 1002422 w 6858000"/>
              <a:gd name="connsiteY3" fmla="*/ 3608797 h 6858000"/>
              <a:gd name="connsiteX4" fmla="*/ 665019 w 6858000"/>
              <a:gd name="connsiteY4" fmla="*/ 3871816 h 6858000"/>
              <a:gd name="connsiteX5" fmla="*/ 1002422 w 6858000"/>
              <a:gd name="connsiteY5" fmla="*/ 4134835 h 6858000"/>
              <a:gd name="connsiteX6" fmla="*/ 1009661 w 6858000"/>
              <a:gd name="connsiteY6" fmla="*/ 4135299 h 6858000"/>
              <a:gd name="connsiteX7" fmla="*/ 1043767 w 6858000"/>
              <a:gd name="connsiteY7" fmla="*/ 4354322 h 6858000"/>
              <a:gd name="connsiteX8" fmla="*/ 3273393 w 6858000"/>
              <a:gd name="connsiteY8" fmla="*/ 6135364 h 6858000"/>
              <a:gd name="connsiteX9" fmla="*/ 5549257 w 6858000"/>
              <a:gd name="connsiteY9" fmla="*/ 3904782 h 6858000"/>
              <a:gd name="connsiteX10" fmla="*/ 3273393 w 6858000"/>
              <a:gd name="connsiteY10" fmla="*/ 1674200 h 6858000"/>
              <a:gd name="connsiteX11" fmla="*/ 0 w 6858000"/>
              <a:gd name="connsiteY11" fmla="*/ 0 h 6858000"/>
              <a:gd name="connsiteX12" fmla="*/ 6858000 w 6858000"/>
              <a:gd name="connsiteY12" fmla="*/ 0 h 6858000"/>
              <a:gd name="connsiteX13" fmla="*/ 6858000 w 6858000"/>
              <a:gd name="connsiteY13" fmla="*/ 6858000 h 6858000"/>
              <a:gd name="connsiteX14" fmla="*/ 0 w 6858000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58000" h="6858000">
                <a:moveTo>
                  <a:pt x="3273393" y="1674200"/>
                </a:moveTo>
                <a:cubicBezTo>
                  <a:pt x="2173584" y="1674200"/>
                  <a:pt x="1255983" y="2438804"/>
                  <a:pt x="1043767" y="3455242"/>
                </a:cubicBezTo>
                <a:lnTo>
                  <a:pt x="1020031" y="3607670"/>
                </a:lnTo>
                <a:lnTo>
                  <a:pt x="1002422" y="3608797"/>
                </a:lnTo>
                <a:cubicBezTo>
                  <a:pt x="809866" y="3633832"/>
                  <a:pt x="665019" y="3742076"/>
                  <a:pt x="665019" y="3871816"/>
                </a:cubicBezTo>
                <a:cubicBezTo>
                  <a:pt x="665019" y="4001556"/>
                  <a:pt x="809866" y="4109801"/>
                  <a:pt x="1002422" y="4134835"/>
                </a:cubicBezTo>
                <a:lnTo>
                  <a:pt x="1009661" y="4135299"/>
                </a:lnTo>
                <a:lnTo>
                  <a:pt x="1043767" y="4354322"/>
                </a:lnTo>
                <a:cubicBezTo>
                  <a:pt x="1255983" y="5370761"/>
                  <a:pt x="2173584" y="6135364"/>
                  <a:pt x="3273393" y="6135364"/>
                </a:cubicBezTo>
                <a:cubicBezTo>
                  <a:pt x="4530318" y="6135364"/>
                  <a:pt x="5549257" y="5136698"/>
                  <a:pt x="5549257" y="3904782"/>
                </a:cubicBezTo>
                <a:cubicBezTo>
                  <a:pt x="5549257" y="2672866"/>
                  <a:pt x="4530318" y="1674200"/>
                  <a:pt x="3273393" y="1674200"/>
                </a:cubicBezTo>
                <a:close/>
                <a:moveTo>
                  <a:pt x="0" y="0"/>
                </a:moveTo>
                <a:lnTo>
                  <a:pt x="6858000" y="0"/>
                </a:lnTo>
                <a:lnTo>
                  <a:pt x="6858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3B326630-0688-4763-AAB7-3D7E0C5C67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80" y="928255"/>
            <a:ext cx="3709291" cy="3629869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="" xmlns:a16="http://schemas.microsoft.com/office/drawing/2014/main" id="{8C7738E6-0CB6-45BA-A115-E3DEF443A0AD}"/>
              </a:ext>
            </a:extLst>
          </p:cNvPr>
          <p:cNvSpPr txBox="1"/>
          <p:nvPr/>
        </p:nvSpPr>
        <p:spPr>
          <a:xfrm>
            <a:off x="7261519" y="2979795"/>
            <a:ext cx="3208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>
                <a:solidFill>
                  <a:schemeClr val="accent3"/>
                </a:solidFill>
                <a:latin typeface="#9Slide02 Tieu de rat dai 01" panose="02000000000000000000" pitchFamily="2" charset="0"/>
                <a:ea typeface="#9Slide02 Tieu de rat dai 01" panose="02000000000000000000" pitchFamily="2" charset="0"/>
              </a:rPr>
              <a:t>KHÁM PHÁ</a:t>
            </a:r>
            <a:endParaRPr lang="zh-CN" altLang="en-US" sz="6000" b="1" dirty="0">
              <a:solidFill>
                <a:schemeClr val="accent3"/>
              </a:solidFill>
              <a:latin typeface="#9Slide02 Tieu de rat dai 01" panose="020000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="" xmlns:a16="http://schemas.microsoft.com/office/drawing/2014/main" id="{AD4BE89D-F59F-4B32-B97A-82B28928F82A}"/>
              </a:ext>
            </a:extLst>
          </p:cNvPr>
          <p:cNvSpPr txBox="1"/>
          <p:nvPr/>
        </p:nvSpPr>
        <p:spPr>
          <a:xfrm>
            <a:off x="1206834" y="2502742"/>
            <a:ext cx="3208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6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56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0085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矩形 62">
            <a:extLst>
              <a:ext uri="{FF2B5EF4-FFF2-40B4-BE49-F238E27FC236}">
                <a16:creationId xmlns="" xmlns:a16="http://schemas.microsoft.com/office/drawing/2014/main" id="{461EBF17-EEA4-4A1D-8B1D-1E46CB72FCBB}"/>
              </a:ext>
            </a:extLst>
          </p:cNvPr>
          <p:cNvSpPr/>
          <p:nvPr/>
        </p:nvSpPr>
        <p:spPr>
          <a:xfrm flipV="1">
            <a:off x="11892470" y="-17495"/>
            <a:ext cx="298861" cy="884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96"/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83B67C01-6538-4099-B2DA-4F82718AFF56}"/>
              </a:ext>
            </a:extLst>
          </p:cNvPr>
          <p:cNvSpPr txBox="1"/>
          <p:nvPr/>
        </p:nvSpPr>
        <p:spPr>
          <a:xfrm>
            <a:off x="99771" y="917711"/>
            <a:ext cx="121919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dụ: </a:t>
            </a: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diện tích của mảnh đất có kích thước theo hình vẽ bên dưới:</a:t>
            </a:r>
          </a:p>
        </p:txBody>
      </p:sp>
      <p:sp>
        <p:nvSpPr>
          <p:cNvPr id="2" name="Speech Bubble: Oval 1">
            <a:extLst>
              <a:ext uri="{FF2B5EF4-FFF2-40B4-BE49-F238E27FC236}">
                <a16:creationId xmlns="" xmlns:a16="http://schemas.microsoft.com/office/drawing/2014/main" id="{CA2490FB-F0ED-406F-8EAA-C6ECE250F55B}"/>
              </a:ext>
            </a:extLst>
          </p:cNvPr>
          <p:cNvSpPr/>
          <p:nvPr/>
        </p:nvSpPr>
        <p:spPr>
          <a:xfrm>
            <a:off x="7357487" y="2225068"/>
            <a:ext cx="4530133" cy="1696822"/>
          </a:xfrm>
          <a:prstGeom prst="wedgeEllipseCallout">
            <a:avLst>
              <a:gd name="adj1" fmla="val -44724"/>
              <a:gd name="adj2" fmla="val 7448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87597A5F-392A-4F85-8F7C-95EDFD3161E9}"/>
              </a:ext>
            </a:extLst>
          </p:cNvPr>
          <p:cNvSpPr txBox="1"/>
          <p:nvPr/>
        </p:nvSpPr>
        <p:spPr>
          <a:xfrm>
            <a:off x="7888436" y="2473314"/>
            <a:ext cx="40040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-  </a:t>
            </a:r>
            <a:r>
              <a:rPr lang="en-US"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nghĩ ra cách chia mảnh đất thành các hình mà em đã học?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9F6F8F49-E0F7-4830-89F7-4F457E62E6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170" y="3921890"/>
            <a:ext cx="924660" cy="152531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9C791366-1095-46F7-8A30-07E8E1E172A5}"/>
              </a:ext>
            </a:extLst>
          </p:cNvPr>
          <p:cNvGrpSpPr/>
          <p:nvPr/>
        </p:nvGrpSpPr>
        <p:grpSpPr>
          <a:xfrm>
            <a:off x="474347" y="1632804"/>
            <a:ext cx="5449614" cy="4702691"/>
            <a:chOff x="474347" y="1632804"/>
            <a:chExt cx="5449614" cy="4702691"/>
          </a:xfrm>
        </p:grpSpPr>
        <p:sp>
          <p:nvSpPr>
            <p:cNvPr id="75" name="Text Box 31">
              <a:extLst>
                <a:ext uri="{FF2B5EF4-FFF2-40B4-BE49-F238E27FC236}">
                  <a16:creationId xmlns="" xmlns:a16="http://schemas.microsoft.com/office/drawing/2014/main" id="{E718E98D-4AA3-4D93-8202-3A5BCD9258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961" y="4846944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25 m</a:t>
              </a:r>
            </a:p>
          </p:txBody>
        </p:sp>
        <p:sp>
          <p:nvSpPr>
            <p:cNvPr id="77" name="Text Box 31">
              <a:extLst>
                <a:ext uri="{FF2B5EF4-FFF2-40B4-BE49-F238E27FC236}">
                  <a16:creationId xmlns="" xmlns:a16="http://schemas.microsoft.com/office/drawing/2014/main" id="{E41EEF1A-3844-468B-A8BA-FDFA65BA70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5753" y="4839061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25 m</a:t>
              </a:r>
            </a:p>
          </p:txBody>
        </p:sp>
        <p:sp>
          <p:nvSpPr>
            <p:cNvPr id="33" name="Line 17">
              <a:extLst>
                <a:ext uri="{FF2B5EF4-FFF2-40B4-BE49-F238E27FC236}">
                  <a16:creationId xmlns="" xmlns:a16="http://schemas.microsoft.com/office/drawing/2014/main" id="{ADA35534-3485-41A3-85EE-01B44D6DDF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51451" y="6320584"/>
              <a:ext cx="896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9429F253-AF10-4837-8FF1-8064E1E6B1D9}"/>
                </a:ext>
              </a:extLst>
            </p:cNvPr>
            <p:cNvGrpSpPr/>
            <p:nvPr/>
          </p:nvGrpSpPr>
          <p:grpSpPr>
            <a:xfrm>
              <a:off x="474347" y="1632804"/>
              <a:ext cx="5449614" cy="4702691"/>
              <a:chOff x="474347" y="1632804"/>
              <a:chExt cx="5449614" cy="4702691"/>
            </a:xfrm>
          </p:grpSpPr>
          <p:sp>
            <p:nvSpPr>
              <p:cNvPr id="74" name="Text Box 31">
                <a:extLst>
                  <a:ext uri="{FF2B5EF4-FFF2-40B4-BE49-F238E27FC236}">
                    <a16:creationId xmlns="" xmlns:a16="http://schemas.microsoft.com/office/drawing/2014/main" id="{E19A80BA-238E-4417-AA70-CB57DFA9BB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0253" y="2328025"/>
                <a:ext cx="9906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 b="1"/>
                  <a:t>20 m</a:t>
                </a:r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="" xmlns:a16="http://schemas.microsoft.com/office/drawing/2014/main" id="{1C424B07-7B87-49C5-987D-11B9E4D72B65}"/>
                  </a:ext>
                </a:extLst>
              </p:cNvPr>
              <p:cNvGrpSpPr/>
              <p:nvPr/>
            </p:nvGrpSpPr>
            <p:grpSpPr>
              <a:xfrm>
                <a:off x="474347" y="1632804"/>
                <a:ext cx="5449614" cy="4702691"/>
                <a:chOff x="474347" y="1632804"/>
                <a:chExt cx="5449614" cy="4702691"/>
              </a:xfrm>
            </p:grpSpPr>
            <p:sp>
              <p:nvSpPr>
                <p:cNvPr id="78" name="Text Box 31">
                  <a:extLst>
                    <a:ext uri="{FF2B5EF4-FFF2-40B4-BE49-F238E27FC236}">
                      <a16:creationId xmlns="" xmlns:a16="http://schemas.microsoft.com/office/drawing/2014/main" id="{FAF14B11-893D-4B10-8ABC-0BFA7B2A302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89147" y="4155832"/>
                  <a:ext cx="1334814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400" b="1"/>
                    <a:t>40,1 m</a:t>
                  </a:r>
                </a:p>
              </p:txBody>
            </p:sp>
            <p:grpSp>
              <p:nvGrpSpPr>
                <p:cNvPr id="5" name="Group 4">
                  <a:extLst>
                    <a:ext uri="{FF2B5EF4-FFF2-40B4-BE49-F238E27FC236}">
                      <a16:creationId xmlns="" xmlns:a16="http://schemas.microsoft.com/office/drawing/2014/main" id="{6A0B23AF-4166-4DEE-ADFF-0D9E538D234D}"/>
                    </a:ext>
                  </a:extLst>
                </p:cNvPr>
                <p:cNvGrpSpPr/>
                <p:nvPr/>
              </p:nvGrpSpPr>
              <p:grpSpPr>
                <a:xfrm>
                  <a:off x="474347" y="1632804"/>
                  <a:ext cx="3864219" cy="4702691"/>
                  <a:chOff x="474347" y="1632804"/>
                  <a:chExt cx="3864219" cy="4702691"/>
                </a:xfrm>
              </p:grpSpPr>
              <p:grpSp>
                <p:nvGrpSpPr>
                  <p:cNvPr id="46" name="Group 8">
                    <a:extLst>
                      <a:ext uri="{FF2B5EF4-FFF2-40B4-BE49-F238E27FC236}">
                        <a16:creationId xmlns="" xmlns:a16="http://schemas.microsoft.com/office/drawing/2014/main" id="{1F74FF2C-3E92-4B24-93F5-33BF2DAC82E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347" y="2134972"/>
                    <a:ext cx="3864219" cy="4200523"/>
                    <a:chOff x="2880" y="442"/>
                    <a:chExt cx="1758" cy="2254"/>
                  </a:xfrm>
                </p:grpSpPr>
                <p:grpSp>
                  <p:nvGrpSpPr>
                    <p:cNvPr id="48" name="Group 9">
                      <a:extLst>
                        <a:ext uri="{FF2B5EF4-FFF2-40B4-BE49-F238E27FC236}">
                          <a16:creationId xmlns="" xmlns:a16="http://schemas.microsoft.com/office/drawing/2014/main" id="{7B9CD000-8F33-49D8-AE54-E9EC590B5A9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0" y="442"/>
                      <a:ext cx="1758" cy="2254"/>
                      <a:chOff x="2880" y="442"/>
                      <a:chExt cx="1758" cy="2254"/>
                    </a:xfrm>
                  </p:grpSpPr>
                  <p:sp>
                    <p:nvSpPr>
                      <p:cNvPr id="66" name="Line 13">
                        <a:extLst>
                          <a:ext uri="{FF2B5EF4-FFF2-40B4-BE49-F238E27FC236}">
                            <a16:creationId xmlns="" xmlns:a16="http://schemas.microsoft.com/office/drawing/2014/main" id="{095D1CF6-5649-4DC0-ADBA-A5097454B22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0" y="960"/>
                        <a:ext cx="678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7" name="Line 14">
                        <a:extLst>
                          <a:ext uri="{FF2B5EF4-FFF2-40B4-BE49-F238E27FC236}">
                            <a16:creationId xmlns="" xmlns:a16="http://schemas.microsoft.com/office/drawing/2014/main" id="{355420EF-05AA-4E99-967D-D6137B76C0C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38" y="960"/>
                        <a:ext cx="0" cy="120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8" name="Line 15">
                        <a:extLst>
                          <a:ext uri="{FF2B5EF4-FFF2-40B4-BE49-F238E27FC236}">
                            <a16:creationId xmlns="" xmlns:a16="http://schemas.microsoft.com/office/drawing/2014/main" id="{738859BF-A84B-4DD3-A2FE-4F88ED9947F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960" y="21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9" name="Line 16">
                        <a:extLst>
                          <a:ext uri="{FF2B5EF4-FFF2-40B4-BE49-F238E27FC236}">
                            <a16:creationId xmlns="" xmlns:a16="http://schemas.microsoft.com/office/drawing/2014/main" id="{4B7EE743-CC76-4646-930A-A60708F14FB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6" y="2168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0" name="Line 17">
                        <a:extLst>
                          <a:ext uri="{FF2B5EF4-FFF2-40B4-BE49-F238E27FC236}">
                            <a16:creationId xmlns="" xmlns:a16="http://schemas.microsoft.com/office/drawing/2014/main" id="{8156FA13-0A35-4249-9BAA-66E70E4E234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1" y="2160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1" name="Line 18">
                        <a:extLst>
                          <a:ext uri="{FF2B5EF4-FFF2-40B4-BE49-F238E27FC236}">
                            <a16:creationId xmlns="" xmlns:a16="http://schemas.microsoft.com/office/drawing/2014/main" id="{AACC3A07-F91F-4D3B-BB12-129B4888C8D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21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3" name="Line 20">
                        <a:extLst>
                          <a:ext uri="{FF2B5EF4-FFF2-40B4-BE49-F238E27FC236}">
                            <a16:creationId xmlns="" xmlns:a16="http://schemas.microsoft.com/office/drawing/2014/main" id="{02104FD3-2B27-4C06-89AC-4311E750BB6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9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5" name="Line 17">
                        <a:extLst>
                          <a:ext uri="{FF2B5EF4-FFF2-40B4-BE49-F238E27FC236}">
                            <a16:creationId xmlns="" xmlns:a16="http://schemas.microsoft.com/office/drawing/2014/main" id="{683E4A4C-EA09-4511-A8C3-B153F8684EE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0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6" name="Line 16">
                        <a:extLst>
                          <a:ext uri="{FF2B5EF4-FFF2-40B4-BE49-F238E27FC236}">
                            <a16:creationId xmlns="" xmlns:a16="http://schemas.microsoft.com/office/drawing/2014/main" id="{F2AE8F76-283B-4EFC-8296-6FBBC57D746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0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49" name="Line 21">
                      <a:extLst>
                        <a:ext uri="{FF2B5EF4-FFF2-40B4-BE49-F238E27FC236}">
                          <a16:creationId xmlns="" xmlns:a16="http://schemas.microsoft.com/office/drawing/2014/main" id="{AB75ACBD-D831-493C-B8C6-F7CAA37F45C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880" y="960"/>
                      <a:ext cx="0" cy="120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76" name="Text Box 31">
                    <a:extLst>
                      <a:ext uri="{FF2B5EF4-FFF2-40B4-BE49-F238E27FC236}">
                        <a16:creationId xmlns="" xmlns:a16="http://schemas.microsoft.com/office/drawing/2014/main" id="{691CBE6D-A0A4-4CF6-B4C2-BCFDC9B3010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99661" y="1632804"/>
                    <a:ext cx="99060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2400" b="1"/>
                      <a:t>20 m</a:t>
                    </a:r>
                  </a:p>
                </p:txBody>
              </p:sp>
            </p:grpSp>
          </p:grpSp>
          <p:sp>
            <p:nvSpPr>
              <p:cNvPr id="34" name="Line 17">
                <a:extLst>
                  <a:ext uri="{FF2B5EF4-FFF2-40B4-BE49-F238E27FC236}">
                    <a16:creationId xmlns="" xmlns:a16="http://schemas.microsoft.com/office/drawing/2014/main" id="{CB6F3CC4-3E44-42BF-BCEC-76BE54370D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64778" y="2138330"/>
                <a:ext cx="8966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F75F980B-FB17-4FC0-9431-27C7654924D0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37" name="矩形 37">
              <a:extLst>
                <a:ext uri="{FF2B5EF4-FFF2-40B4-BE49-F238E27FC236}">
                  <a16:creationId xmlns="" xmlns:a16="http://schemas.microsoft.com/office/drawing/2014/main" id="{D2415638-AFDA-4190-84BD-7EC0B40F228B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38" name="矩形 38">
              <a:extLst>
                <a:ext uri="{FF2B5EF4-FFF2-40B4-BE49-F238E27FC236}">
                  <a16:creationId xmlns="" xmlns:a16="http://schemas.microsoft.com/office/drawing/2014/main" id="{B28FEFF8-A6D7-4F0A-9F7D-FE265B08C4A3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39" name="矩形 46">
              <a:extLst>
                <a:ext uri="{FF2B5EF4-FFF2-40B4-BE49-F238E27FC236}">
                  <a16:creationId xmlns="" xmlns:a16="http://schemas.microsoft.com/office/drawing/2014/main" id="{8000AE53-1F73-4C66-B3B5-D516356A67AF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40" name="图片 47">
              <a:extLst>
                <a:ext uri="{FF2B5EF4-FFF2-40B4-BE49-F238E27FC236}">
                  <a16:creationId xmlns="" xmlns:a16="http://schemas.microsoft.com/office/drawing/2014/main" id="{26AA894C-FB30-4CD6-8039-DC8240CB06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2ABB3B94-DD3E-49A2-A221-532C01C35A1F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344724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28">
            <a:extLst>
              <a:ext uri="{FF2B5EF4-FFF2-40B4-BE49-F238E27FC236}">
                <a16:creationId xmlns="" xmlns:a16="http://schemas.microsoft.com/office/drawing/2014/main" id="{A2D32559-E5ED-4864-BBEA-76FA4AFAD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935" y="2851277"/>
            <a:ext cx="3855970" cy="2208077"/>
          </a:xfrm>
          <a:prstGeom prst="rect">
            <a:avLst/>
          </a:prstGeom>
          <a:solidFill>
            <a:srgbClr val="00FF00"/>
          </a:solidFill>
          <a:ln w="9525" algn="ctr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Line 18">
            <a:extLst>
              <a:ext uri="{FF2B5EF4-FFF2-40B4-BE49-F238E27FC236}">
                <a16:creationId xmlns="" xmlns:a16="http://schemas.microsoft.com/office/drawing/2014/main" id="{E189DB2D-9EDA-41A4-AE07-E26F62BBC76F}"/>
              </a:ext>
            </a:extLst>
          </p:cNvPr>
          <p:cNvSpPr>
            <a:spLocks noChangeShapeType="1"/>
          </p:cNvSpPr>
          <p:nvPr/>
        </p:nvSpPr>
        <p:spPr bwMode="auto">
          <a:xfrm>
            <a:off x="2119951" y="2835549"/>
            <a:ext cx="888024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Line 19">
            <a:extLst>
              <a:ext uri="{FF2B5EF4-FFF2-40B4-BE49-F238E27FC236}">
                <a16:creationId xmlns="" xmlns:a16="http://schemas.microsoft.com/office/drawing/2014/main" id="{C5551003-C9C3-4F6E-8DE4-780E4F09EAFB}"/>
              </a:ext>
            </a:extLst>
          </p:cNvPr>
          <p:cNvSpPr>
            <a:spLocks noChangeShapeType="1"/>
          </p:cNvSpPr>
          <p:nvPr/>
        </p:nvSpPr>
        <p:spPr bwMode="auto">
          <a:xfrm>
            <a:off x="2166539" y="5082021"/>
            <a:ext cx="927277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31">
            <a:extLst>
              <a:ext uri="{FF2B5EF4-FFF2-40B4-BE49-F238E27FC236}">
                <a16:creationId xmlns="" xmlns:a16="http://schemas.microsoft.com/office/drawing/2014/main" id="{80ECE2F6-E7F4-4779-AD93-93C1DB006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7263" y="1887791"/>
            <a:ext cx="896680" cy="961619"/>
          </a:xfrm>
          <a:prstGeom prst="rect">
            <a:avLst/>
          </a:prstGeom>
          <a:solidFill>
            <a:srgbClr val="FF9933"/>
          </a:solidFill>
          <a:ln w="9525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 Box 33">
            <a:extLst>
              <a:ext uri="{FF2B5EF4-FFF2-40B4-BE49-F238E27FC236}">
                <a16:creationId xmlns="" xmlns:a16="http://schemas.microsoft.com/office/drawing/2014/main" id="{E4E363AC-4D9F-4CA3-B2CA-1162F92F5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735" y="252045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3" name="Text Box 34">
            <a:extLst>
              <a:ext uri="{FF2B5EF4-FFF2-40B4-BE49-F238E27FC236}">
                <a16:creationId xmlns="" xmlns:a16="http://schemas.microsoft.com/office/drawing/2014/main" id="{4D299E4E-9549-4750-80DC-A5C9437F0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9539" y="2547711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74" name="Text Box 35">
            <a:extLst>
              <a:ext uri="{FF2B5EF4-FFF2-40B4-BE49-F238E27FC236}">
                <a16:creationId xmlns="" xmlns:a16="http://schemas.microsoft.com/office/drawing/2014/main" id="{F8372984-169F-45F7-963B-20E1D2D0E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1043" y="4646333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75" name="Text Box 36">
            <a:extLst>
              <a:ext uri="{FF2B5EF4-FFF2-40B4-BE49-F238E27FC236}">
                <a16:creationId xmlns="" xmlns:a16="http://schemas.microsoft.com/office/drawing/2014/main" id="{689A9564-3813-4085-8909-9FE9E77D2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89" y="4662343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76" name="Text Box 37">
            <a:extLst>
              <a:ext uri="{FF2B5EF4-FFF2-40B4-BE49-F238E27FC236}">
                <a16:creationId xmlns="" xmlns:a16="http://schemas.microsoft.com/office/drawing/2014/main" id="{BCE77C4C-F7AA-464C-BA00-BB8EFE899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4329" y="1519225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77" name="Text Box 38">
            <a:extLst>
              <a:ext uri="{FF2B5EF4-FFF2-40B4-BE49-F238E27FC236}">
                <a16:creationId xmlns="" xmlns:a16="http://schemas.microsoft.com/office/drawing/2014/main" id="{2321CBD3-D7AC-4F6E-B373-2558437EB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8344" y="1622079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78" name="Text Box 39">
            <a:extLst>
              <a:ext uri="{FF2B5EF4-FFF2-40B4-BE49-F238E27FC236}">
                <a16:creationId xmlns="" xmlns:a16="http://schemas.microsoft.com/office/drawing/2014/main" id="{E232F3B5-B4B0-4754-B2C6-B56716F50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0009" y="2815525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79" name="Text Box 40">
            <a:extLst>
              <a:ext uri="{FF2B5EF4-FFF2-40B4-BE49-F238E27FC236}">
                <a16:creationId xmlns="" xmlns:a16="http://schemas.microsoft.com/office/drawing/2014/main" id="{77075C24-D363-4423-9983-7CFD625AA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0102" y="2834734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80" name="Text Box 41">
            <a:extLst>
              <a:ext uri="{FF2B5EF4-FFF2-40B4-BE49-F238E27FC236}">
                <a16:creationId xmlns="" xmlns:a16="http://schemas.microsoft.com/office/drawing/2014/main" id="{0604BB0E-3B2F-4B28-9B33-CF62116B8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8186" y="5050449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81" name="Text Box 42">
            <a:extLst>
              <a:ext uri="{FF2B5EF4-FFF2-40B4-BE49-F238E27FC236}">
                <a16:creationId xmlns="" xmlns:a16="http://schemas.microsoft.com/office/drawing/2014/main" id="{B5E55032-EE8D-4FBE-A8C5-93091C585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7283" y="5047278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82" name="Text Box 43">
            <a:extLst>
              <a:ext uri="{FF2B5EF4-FFF2-40B4-BE49-F238E27FC236}">
                <a16:creationId xmlns="" xmlns:a16="http://schemas.microsoft.com/office/drawing/2014/main" id="{ECD0A0D9-52F4-47AB-8BBB-E59D9BB98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0043" y="5839293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83" name="Text Box 44">
            <a:extLst>
              <a:ext uri="{FF2B5EF4-FFF2-40B4-BE49-F238E27FC236}">
                <a16:creationId xmlns="" xmlns:a16="http://schemas.microsoft.com/office/drawing/2014/main" id="{053E431A-25E6-4315-9F6C-17A8956A0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956" y="5829782"/>
            <a:ext cx="45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F7CBBE96-6DE1-48B9-BB00-96A0E50F7D37}"/>
              </a:ext>
            </a:extLst>
          </p:cNvPr>
          <p:cNvSpPr txBox="1"/>
          <p:nvPr/>
        </p:nvSpPr>
        <p:spPr>
          <a:xfrm>
            <a:off x="80865" y="1054923"/>
            <a:ext cx="12351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diện tích của mảnh đất có kích thước theo hình vẽ bên dưới:</a:t>
            </a:r>
          </a:p>
        </p:txBody>
      </p:sp>
      <p:sp>
        <p:nvSpPr>
          <p:cNvPr id="90" name="Speech Bubble: Oval 89">
            <a:extLst>
              <a:ext uri="{FF2B5EF4-FFF2-40B4-BE49-F238E27FC236}">
                <a16:creationId xmlns="" xmlns:a16="http://schemas.microsoft.com/office/drawing/2014/main" id="{4168ED8C-E23E-4D30-8689-550F1BACFF14}"/>
              </a:ext>
            </a:extLst>
          </p:cNvPr>
          <p:cNvSpPr/>
          <p:nvPr/>
        </p:nvSpPr>
        <p:spPr>
          <a:xfrm>
            <a:off x="7362335" y="1519396"/>
            <a:ext cx="4530133" cy="1696822"/>
          </a:xfrm>
          <a:prstGeom prst="wedgeEllipseCallout">
            <a:avLst>
              <a:gd name="adj1" fmla="val -44724"/>
              <a:gd name="adj2" fmla="val 7448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 Box 27">
            <a:extLst>
              <a:ext uri="{FF2B5EF4-FFF2-40B4-BE49-F238E27FC236}">
                <a16:creationId xmlns="" xmlns:a16="http://schemas.microsoft.com/office/drawing/2014/main" id="{FC9EEEE9-B96E-4A78-A938-9908A24CC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1148" y="1700213"/>
            <a:ext cx="3818117" cy="1384995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Mảnh đất này được chia thành những hình nào?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D3898848-B558-4CD7-B815-2578A5570885}"/>
              </a:ext>
            </a:extLst>
          </p:cNvPr>
          <p:cNvSpPr txBox="1"/>
          <p:nvPr/>
        </p:nvSpPr>
        <p:spPr>
          <a:xfrm>
            <a:off x="8084471" y="3755597"/>
            <a:ext cx="39574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a) Mảnh đất này được chia thành hình chữ nhật ABCD và hai hình vuông bằng nhau EGHK, MNPQ</a:t>
            </a:r>
          </a:p>
        </p:txBody>
      </p:sp>
      <p:grpSp>
        <p:nvGrpSpPr>
          <p:cNvPr id="122" name="Group 121">
            <a:extLst>
              <a:ext uri="{FF2B5EF4-FFF2-40B4-BE49-F238E27FC236}">
                <a16:creationId xmlns="" xmlns:a16="http://schemas.microsoft.com/office/drawing/2014/main" id="{3316172F-58BF-4212-971E-4197912262C2}"/>
              </a:ext>
            </a:extLst>
          </p:cNvPr>
          <p:cNvGrpSpPr/>
          <p:nvPr/>
        </p:nvGrpSpPr>
        <p:grpSpPr>
          <a:xfrm>
            <a:off x="662809" y="1453327"/>
            <a:ext cx="5212222" cy="4617848"/>
            <a:chOff x="474347" y="1717647"/>
            <a:chExt cx="5212222" cy="4617848"/>
          </a:xfrm>
        </p:grpSpPr>
        <p:sp>
          <p:nvSpPr>
            <p:cNvPr id="123" name="Text Box 31">
              <a:extLst>
                <a:ext uri="{FF2B5EF4-FFF2-40B4-BE49-F238E27FC236}">
                  <a16:creationId xmlns="" xmlns:a16="http://schemas.microsoft.com/office/drawing/2014/main" id="{1620BCEB-C025-49EB-A0C3-C539C683B5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961" y="4846944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25 m</a:t>
              </a:r>
            </a:p>
          </p:txBody>
        </p:sp>
        <p:sp>
          <p:nvSpPr>
            <p:cNvPr id="124" name="Text Box 31">
              <a:extLst>
                <a:ext uri="{FF2B5EF4-FFF2-40B4-BE49-F238E27FC236}">
                  <a16:creationId xmlns="" xmlns:a16="http://schemas.microsoft.com/office/drawing/2014/main" id="{36CF12C6-D26C-4DE6-81D9-2239CA1EDE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5753" y="4839061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25 m</a:t>
              </a:r>
            </a:p>
          </p:txBody>
        </p:sp>
        <p:sp>
          <p:nvSpPr>
            <p:cNvPr id="125" name="Line 17">
              <a:extLst>
                <a:ext uri="{FF2B5EF4-FFF2-40B4-BE49-F238E27FC236}">
                  <a16:creationId xmlns="" xmlns:a16="http://schemas.microsoft.com/office/drawing/2014/main" id="{754AD4E8-98BA-4F74-8ED3-F63E48E3E7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51451" y="6320584"/>
              <a:ext cx="896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="" xmlns:a16="http://schemas.microsoft.com/office/drawing/2014/main" id="{9A276D13-C8C8-4123-BBDC-44C03346753E}"/>
                </a:ext>
              </a:extLst>
            </p:cNvPr>
            <p:cNvGrpSpPr/>
            <p:nvPr/>
          </p:nvGrpSpPr>
          <p:grpSpPr>
            <a:xfrm>
              <a:off x="474347" y="1717647"/>
              <a:ext cx="5212222" cy="4617848"/>
              <a:chOff x="474347" y="1717647"/>
              <a:chExt cx="5212222" cy="4617848"/>
            </a:xfrm>
          </p:grpSpPr>
          <p:sp>
            <p:nvSpPr>
              <p:cNvPr id="127" name="Text Box 31">
                <a:extLst>
                  <a:ext uri="{FF2B5EF4-FFF2-40B4-BE49-F238E27FC236}">
                    <a16:creationId xmlns="" xmlns:a16="http://schemas.microsoft.com/office/drawing/2014/main" id="{977B06A1-4E12-47B1-8743-E80BC833F9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0253" y="2328025"/>
                <a:ext cx="9906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 b="1"/>
                  <a:t>20 m</a:t>
                </a:r>
              </a:p>
            </p:txBody>
          </p:sp>
          <p:grpSp>
            <p:nvGrpSpPr>
              <p:cNvPr id="128" name="Group 127">
                <a:extLst>
                  <a:ext uri="{FF2B5EF4-FFF2-40B4-BE49-F238E27FC236}">
                    <a16:creationId xmlns="" xmlns:a16="http://schemas.microsoft.com/office/drawing/2014/main" id="{23A20122-1C62-4D01-838F-F7D6171F91D0}"/>
                  </a:ext>
                </a:extLst>
              </p:cNvPr>
              <p:cNvGrpSpPr/>
              <p:nvPr/>
            </p:nvGrpSpPr>
            <p:grpSpPr>
              <a:xfrm>
                <a:off x="474347" y="1717647"/>
                <a:ext cx="5212222" cy="4617848"/>
                <a:chOff x="474347" y="1717647"/>
                <a:chExt cx="5212222" cy="4617848"/>
              </a:xfrm>
            </p:grpSpPr>
            <p:sp>
              <p:nvSpPr>
                <p:cNvPr id="130" name="Text Box 31">
                  <a:extLst>
                    <a:ext uri="{FF2B5EF4-FFF2-40B4-BE49-F238E27FC236}">
                      <a16:creationId xmlns="" xmlns:a16="http://schemas.microsoft.com/office/drawing/2014/main" id="{C179BF5F-6615-42A1-8F1A-F2E747A656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51755" y="3954455"/>
                  <a:ext cx="1334814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400" b="1"/>
                    <a:t>40,1 m</a:t>
                  </a:r>
                </a:p>
              </p:txBody>
            </p:sp>
            <p:grpSp>
              <p:nvGrpSpPr>
                <p:cNvPr id="131" name="Group 130">
                  <a:extLst>
                    <a:ext uri="{FF2B5EF4-FFF2-40B4-BE49-F238E27FC236}">
                      <a16:creationId xmlns="" xmlns:a16="http://schemas.microsoft.com/office/drawing/2014/main" id="{947D9007-DA4A-48E6-BE1F-D7F569F6F682}"/>
                    </a:ext>
                  </a:extLst>
                </p:cNvPr>
                <p:cNvGrpSpPr/>
                <p:nvPr/>
              </p:nvGrpSpPr>
              <p:grpSpPr>
                <a:xfrm>
                  <a:off x="474347" y="1717647"/>
                  <a:ext cx="3864219" cy="4617848"/>
                  <a:chOff x="474347" y="1717647"/>
                  <a:chExt cx="3864219" cy="4617848"/>
                </a:xfrm>
              </p:grpSpPr>
              <p:grpSp>
                <p:nvGrpSpPr>
                  <p:cNvPr id="132" name="Group 8">
                    <a:extLst>
                      <a:ext uri="{FF2B5EF4-FFF2-40B4-BE49-F238E27FC236}">
                        <a16:creationId xmlns="" xmlns:a16="http://schemas.microsoft.com/office/drawing/2014/main" id="{4939D487-267F-49CB-8FE0-313DF14A579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347" y="2134972"/>
                    <a:ext cx="3864219" cy="4200523"/>
                    <a:chOff x="2880" y="442"/>
                    <a:chExt cx="1758" cy="2254"/>
                  </a:xfrm>
                </p:grpSpPr>
                <p:grpSp>
                  <p:nvGrpSpPr>
                    <p:cNvPr id="134" name="Group 9">
                      <a:extLst>
                        <a:ext uri="{FF2B5EF4-FFF2-40B4-BE49-F238E27FC236}">
                          <a16:creationId xmlns="" xmlns:a16="http://schemas.microsoft.com/office/drawing/2014/main" id="{9AB2F661-AF54-4326-A592-EEAF3B8127E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0" y="442"/>
                      <a:ext cx="1758" cy="2254"/>
                      <a:chOff x="2880" y="442"/>
                      <a:chExt cx="1758" cy="2254"/>
                    </a:xfrm>
                  </p:grpSpPr>
                  <p:sp>
                    <p:nvSpPr>
                      <p:cNvPr id="136" name="Line 13">
                        <a:extLst>
                          <a:ext uri="{FF2B5EF4-FFF2-40B4-BE49-F238E27FC236}">
                            <a16:creationId xmlns="" xmlns:a16="http://schemas.microsoft.com/office/drawing/2014/main" id="{79A3851E-3714-4274-8A68-46CEF21A18B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0" y="960"/>
                        <a:ext cx="678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7" name="Line 14">
                        <a:extLst>
                          <a:ext uri="{FF2B5EF4-FFF2-40B4-BE49-F238E27FC236}">
                            <a16:creationId xmlns="" xmlns:a16="http://schemas.microsoft.com/office/drawing/2014/main" id="{2F22D24B-FCFD-4C9E-8584-F8C1C33BA4C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38" y="960"/>
                        <a:ext cx="0" cy="120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8" name="Line 15">
                        <a:extLst>
                          <a:ext uri="{FF2B5EF4-FFF2-40B4-BE49-F238E27FC236}">
                            <a16:creationId xmlns="" xmlns:a16="http://schemas.microsoft.com/office/drawing/2014/main" id="{E7146D49-270A-470C-BD20-4A079A58ED2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960" y="21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9" name="Line 16">
                        <a:extLst>
                          <a:ext uri="{FF2B5EF4-FFF2-40B4-BE49-F238E27FC236}">
                            <a16:creationId xmlns="" xmlns:a16="http://schemas.microsoft.com/office/drawing/2014/main" id="{70561F5A-5765-437C-B9FE-54C5F58D91D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6" y="2168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0" name="Line 17">
                        <a:extLst>
                          <a:ext uri="{FF2B5EF4-FFF2-40B4-BE49-F238E27FC236}">
                            <a16:creationId xmlns="" xmlns:a16="http://schemas.microsoft.com/office/drawing/2014/main" id="{81216477-71F3-470E-8E47-634A48CF3CC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1" y="2160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1" name="Line 18">
                        <a:extLst>
                          <a:ext uri="{FF2B5EF4-FFF2-40B4-BE49-F238E27FC236}">
                            <a16:creationId xmlns="" xmlns:a16="http://schemas.microsoft.com/office/drawing/2014/main" id="{9360EF8E-55E7-415A-B7CE-0773C79D58F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21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2" name="Line 20">
                        <a:extLst>
                          <a:ext uri="{FF2B5EF4-FFF2-40B4-BE49-F238E27FC236}">
                            <a16:creationId xmlns="" xmlns:a16="http://schemas.microsoft.com/office/drawing/2014/main" id="{2BB1CF9A-17ED-43C5-809C-999CB57125D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9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3" name="Line 17">
                        <a:extLst>
                          <a:ext uri="{FF2B5EF4-FFF2-40B4-BE49-F238E27FC236}">
                            <a16:creationId xmlns="" xmlns:a16="http://schemas.microsoft.com/office/drawing/2014/main" id="{71C69B8F-61EB-449E-99B1-E2788765167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0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" name="Line 16">
                        <a:extLst>
                          <a:ext uri="{FF2B5EF4-FFF2-40B4-BE49-F238E27FC236}">
                            <a16:creationId xmlns="" xmlns:a16="http://schemas.microsoft.com/office/drawing/2014/main" id="{EF1763A7-0ACE-4392-9E4A-C4671445972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0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35" name="Line 21">
                      <a:extLst>
                        <a:ext uri="{FF2B5EF4-FFF2-40B4-BE49-F238E27FC236}">
                          <a16:creationId xmlns="" xmlns:a16="http://schemas.microsoft.com/office/drawing/2014/main" id="{4359B03A-14D0-4C0E-B4A9-B6803754DDD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880" y="960"/>
                      <a:ext cx="0" cy="120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33" name="Text Box 31">
                    <a:extLst>
                      <a:ext uri="{FF2B5EF4-FFF2-40B4-BE49-F238E27FC236}">
                        <a16:creationId xmlns="" xmlns:a16="http://schemas.microsoft.com/office/drawing/2014/main" id="{6FA0A10D-CBFE-4253-82CF-3DA578DB0CB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99661" y="1717647"/>
                    <a:ext cx="99060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2400" b="1"/>
                      <a:t>20 m</a:t>
                    </a:r>
                  </a:p>
                </p:txBody>
              </p:sp>
            </p:grpSp>
          </p:grpSp>
          <p:sp>
            <p:nvSpPr>
              <p:cNvPr id="129" name="Line 17">
                <a:extLst>
                  <a:ext uri="{FF2B5EF4-FFF2-40B4-BE49-F238E27FC236}">
                    <a16:creationId xmlns="" xmlns:a16="http://schemas.microsoft.com/office/drawing/2014/main" id="{4EC4DCA2-408D-4BB5-8B8B-2025A10C1F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47058" y="2138330"/>
                <a:ext cx="914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45" name="Rectangle 31">
            <a:extLst>
              <a:ext uri="{FF2B5EF4-FFF2-40B4-BE49-F238E27FC236}">
                <a16:creationId xmlns="" xmlns:a16="http://schemas.microsoft.com/office/drawing/2014/main" id="{2F131B34-7DBE-44B4-B78A-D8387EF9B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6807" y="5069701"/>
            <a:ext cx="889865" cy="983973"/>
          </a:xfrm>
          <a:prstGeom prst="rect">
            <a:avLst/>
          </a:prstGeom>
          <a:solidFill>
            <a:srgbClr val="FF9933"/>
          </a:solidFill>
          <a:ln w="9525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6" name="Picture 145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4A222F22-D51B-48D4-805D-6AD636A79F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133" y="3348856"/>
            <a:ext cx="924660" cy="1525316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0D69C3B9-3A39-4725-8269-B9768438EE5E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55" name="矩形 37">
              <a:extLst>
                <a:ext uri="{FF2B5EF4-FFF2-40B4-BE49-F238E27FC236}">
                  <a16:creationId xmlns="" xmlns:a16="http://schemas.microsoft.com/office/drawing/2014/main" id="{73245E11-DB5F-493C-A0CE-9381F5976FE0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56" name="矩形 38">
              <a:extLst>
                <a:ext uri="{FF2B5EF4-FFF2-40B4-BE49-F238E27FC236}">
                  <a16:creationId xmlns="" xmlns:a16="http://schemas.microsoft.com/office/drawing/2014/main" id="{040C8334-43E7-46BF-A7BE-FB47E58446B9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59" name="矩形 46">
              <a:extLst>
                <a:ext uri="{FF2B5EF4-FFF2-40B4-BE49-F238E27FC236}">
                  <a16:creationId xmlns="" xmlns:a16="http://schemas.microsoft.com/office/drawing/2014/main" id="{ECCD627C-7111-4BDC-9249-E73310CCF3E6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60" name="图片 47">
              <a:extLst>
                <a:ext uri="{FF2B5EF4-FFF2-40B4-BE49-F238E27FC236}">
                  <a16:creationId xmlns="" xmlns:a16="http://schemas.microsoft.com/office/drawing/2014/main" id="{5FB45048-92EF-497D-962D-D14A664DEE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781DF436-0266-482F-B534-EDDCF347333E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110583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57" grpId="0" animBg="1"/>
      <p:bldP spid="58" grpId="0" animBg="1"/>
      <p:bldP spid="70" grpId="0" animBg="1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92" grpId="0"/>
      <p:bldP spid="1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15ADB7D-CC0F-480C-BF76-E7E05A66B965}"/>
              </a:ext>
            </a:extLst>
          </p:cNvPr>
          <p:cNvSpPr txBox="1"/>
          <p:nvPr/>
        </p:nvSpPr>
        <p:spPr>
          <a:xfrm>
            <a:off x="48445" y="916705"/>
            <a:ext cx="11478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diện tích của mảnh đất có kích thước theo hình vẽ bên dưới:</a:t>
            </a:r>
          </a:p>
        </p:txBody>
      </p:sp>
      <p:sp>
        <p:nvSpPr>
          <p:cNvPr id="47" name="Speech Bubble: Oval 46">
            <a:extLst>
              <a:ext uri="{FF2B5EF4-FFF2-40B4-BE49-F238E27FC236}">
                <a16:creationId xmlns="" xmlns:a16="http://schemas.microsoft.com/office/drawing/2014/main" id="{2C60B974-9D16-42D8-A584-EB37D737CDDB}"/>
              </a:ext>
            </a:extLst>
          </p:cNvPr>
          <p:cNvSpPr/>
          <p:nvPr/>
        </p:nvSpPr>
        <p:spPr>
          <a:xfrm>
            <a:off x="7362335" y="1519396"/>
            <a:ext cx="4530133" cy="1696822"/>
          </a:xfrm>
          <a:prstGeom prst="wedgeEllipseCallout">
            <a:avLst>
              <a:gd name="adj1" fmla="val -44724"/>
              <a:gd name="adj2" fmla="val 7448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 Box 27">
            <a:extLst>
              <a:ext uri="{FF2B5EF4-FFF2-40B4-BE49-F238E27FC236}">
                <a16:creationId xmlns="" xmlns:a16="http://schemas.microsoft.com/office/drawing/2014/main" id="{3DE392DD-2732-4C65-97E3-B720AAAB0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015" y="1730399"/>
            <a:ext cx="3818117" cy="1384995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Để tính diện tích của mảnh đất này, ta làm thế nào?</a:t>
            </a:r>
          </a:p>
        </p:txBody>
      </p:sp>
      <p:sp>
        <p:nvSpPr>
          <p:cNvPr id="49" name="Text Box 27">
            <a:extLst>
              <a:ext uri="{FF2B5EF4-FFF2-40B4-BE49-F238E27FC236}">
                <a16:creationId xmlns="" xmlns:a16="http://schemas.microsoft.com/office/drawing/2014/main" id="{75E6DFA8-EF97-4B01-B5DC-6887263A6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1878" y="3938196"/>
            <a:ext cx="3818117" cy="1569660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Ta lấy diện tích hình chữ nhật ABCD cộng với diện tích hình vuông EGHK và MNPQ</a:t>
            </a:r>
          </a:p>
        </p:txBody>
      </p:sp>
      <p:pic>
        <p:nvPicPr>
          <p:cNvPr id="52" name="Picture 51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421D6E52-BA10-485B-9EF5-683EA3B0F0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133" y="3348856"/>
            <a:ext cx="924660" cy="152531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C5763869-E107-42E3-B9FC-BA2B3DA3C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5" y="1439925"/>
            <a:ext cx="5809992" cy="512108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574F154F-C812-4CE5-AD03-891BAF3111C0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11" name="矩形 37">
              <a:extLst>
                <a:ext uri="{FF2B5EF4-FFF2-40B4-BE49-F238E27FC236}">
                  <a16:creationId xmlns="" xmlns:a16="http://schemas.microsoft.com/office/drawing/2014/main" id="{6881669B-600C-4FFB-8CFC-4B85076F4930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12" name="矩形 38">
              <a:extLst>
                <a:ext uri="{FF2B5EF4-FFF2-40B4-BE49-F238E27FC236}">
                  <a16:creationId xmlns="" xmlns:a16="http://schemas.microsoft.com/office/drawing/2014/main" id="{C26BE8BC-9A47-47F4-AEDB-558C6A810831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13" name="矩形 46">
              <a:extLst>
                <a:ext uri="{FF2B5EF4-FFF2-40B4-BE49-F238E27FC236}">
                  <a16:creationId xmlns="" xmlns:a16="http://schemas.microsoft.com/office/drawing/2014/main" id="{5A959DFB-F7FA-4DF5-8BB6-8D098F9108C6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14" name="图片 47">
              <a:extLst>
                <a:ext uri="{FF2B5EF4-FFF2-40B4-BE49-F238E27FC236}">
                  <a16:creationId xmlns="" xmlns:a16="http://schemas.microsoft.com/office/drawing/2014/main" id="{F2603E23-D87D-443D-A51E-C6C0A9D504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ED756A9-38B9-42C2-AB65-81C4762B95DD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349102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4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heme/theme1.xml><?xml version="1.0" encoding="utf-8"?>
<a:theme xmlns:a="http://schemas.openxmlformats.org/drawingml/2006/main" name="Office 主题​​">
  <a:themeElements>
    <a:clrScheme name="22222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E51314"/>
      </a:accent1>
      <a:accent2>
        <a:srgbClr val="FFCC69"/>
      </a:accent2>
      <a:accent3>
        <a:srgbClr val="E51314"/>
      </a:accent3>
      <a:accent4>
        <a:srgbClr val="FFCC69"/>
      </a:accent4>
      <a:accent5>
        <a:srgbClr val="E51314"/>
      </a:accent5>
      <a:accent6>
        <a:srgbClr val="FFCC69"/>
      </a:accent6>
      <a:hlink>
        <a:srgbClr val="ECD263"/>
      </a:hlink>
      <a:folHlink>
        <a:srgbClr val="85DFD0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1851</TotalTime>
  <Words>1062</Words>
  <Application>Microsoft Office PowerPoint</Application>
  <PresentationFormat>Widescreen</PresentationFormat>
  <Paragraphs>219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微软雅黑</vt:lpstr>
      <vt:lpstr>#9Slide02 Tieu de dai</vt:lpstr>
      <vt:lpstr>#9Slide02 Tieu de rat dai 01</vt:lpstr>
      <vt:lpstr>Arial</vt:lpstr>
      <vt:lpstr>Times New Roman</vt:lpstr>
      <vt:lpstr>Wingdings</vt:lpstr>
      <vt:lpstr>义启嘟嘟体</vt:lpstr>
      <vt:lpstr>等线</vt:lpstr>
      <vt:lpstr>等线 Light</vt:lpstr>
      <vt:lpstr>造字工房尚黑 G0v1 常规体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www.33ppt.com</dc:title>
  <dc:subject>9Slide.vn</dc:subject>
  <dc:creator>Admin</dc:creator>
  <dc:description>9Slide.vn</dc:description>
  <cp:lastModifiedBy>Admin</cp:lastModifiedBy>
  <cp:revision>131</cp:revision>
  <dcterms:created xsi:type="dcterms:W3CDTF">2017-08-29T06:05:09Z</dcterms:created>
  <dcterms:modified xsi:type="dcterms:W3CDTF">2022-02-07T05:10:00Z</dcterms:modified>
  <cp:category>9Slide.vn</cp:category>
</cp:coreProperties>
</file>