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86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64" d="100"/>
          <a:sy n="64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83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4;p9">
            <a:extLst>
              <a:ext uri="{FF2B5EF4-FFF2-40B4-BE49-F238E27FC236}">
                <a16:creationId xmlns:a16="http://schemas.microsoft.com/office/drawing/2014/main" id="{33E96F35-4D9F-4468-8820-4DF761E6A2E9}"/>
              </a:ext>
            </a:extLst>
          </p:cNvPr>
          <p:cNvGrpSpPr/>
          <p:nvPr userDrawn="1"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3" name="Google Shape;245;p9">
              <a:extLst>
                <a:ext uri="{FF2B5EF4-FFF2-40B4-BE49-F238E27FC236}">
                  <a16:creationId xmlns:a16="http://schemas.microsoft.com/office/drawing/2014/main" id="{35DE7885-B9A6-4F44-BD7B-F9E331318D10}"/>
                </a:ext>
              </a:extLst>
            </p:cNvPr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46;p9">
              <a:extLst>
                <a:ext uri="{FF2B5EF4-FFF2-40B4-BE49-F238E27FC236}">
                  <a16:creationId xmlns:a16="http://schemas.microsoft.com/office/drawing/2014/main" id="{29D0FA6B-EFB8-4ED1-8BE5-DFF2AEC17F80}"/>
                </a:ext>
              </a:extLst>
            </p:cNvPr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47;p9">
              <a:extLst>
                <a:ext uri="{FF2B5EF4-FFF2-40B4-BE49-F238E27FC236}">
                  <a16:creationId xmlns:a16="http://schemas.microsoft.com/office/drawing/2014/main" id="{9E7D8F53-3791-421B-B41D-AD389CC58B35}"/>
                </a:ext>
              </a:extLst>
            </p:cNvPr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8;p9">
              <a:extLst>
                <a:ext uri="{FF2B5EF4-FFF2-40B4-BE49-F238E27FC236}">
                  <a16:creationId xmlns:a16="http://schemas.microsoft.com/office/drawing/2014/main" id="{61C7E5D8-8A97-43D1-8EE2-6988FB340CAF}"/>
                </a:ext>
              </a:extLst>
            </p:cNvPr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9;p9">
              <a:extLst>
                <a:ext uri="{FF2B5EF4-FFF2-40B4-BE49-F238E27FC236}">
                  <a16:creationId xmlns:a16="http://schemas.microsoft.com/office/drawing/2014/main" id="{155C6366-ADAA-407D-9DFA-E2FAFE88957E}"/>
                </a:ext>
              </a:extLst>
            </p:cNvPr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0;p9">
              <a:extLst>
                <a:ext uri="{FF2B5EF4-FFF2-40B4-BE49-F238E27FC236}">
                  <a16:creationId xmlns:a16="http://schemas.microsoft.com/office/drawing/2014/main" id="{8D251D3A-DEF9-468F-B243-19D9989E5AEF}"/>
                </a:ext>
              </a:extLst>
            </p:cNvPr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51;p9">
              <a:extLst>
                <a:ext uri="{FF2B5EF4-FFF2-40B4-BE49-F238E27FC236}">
                  <a16:creationId xmlns:a16="http://schemas.microsoft.com/office/drawing/2014/main" id="{871F7E71-111B-462F-A743-C0E768774A27}"/>
                </a:ext>
              </a:extLst>
            </p:cNvPr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52;p9">
              <a:extLst>
                <a:ext uri="{FF2B5EF4-FFF2-40B4-BE49-F238E27FC236}">
                  <a16:creationId xmlns:a16="http://schemas.microsoft.com/office/drawing/2014/main" id="{C534486B-35E5-4E4B-95B5-2BE38939D51E}"/>
                </a:ext>
              </a:extLst>
            </p:cNvPr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53;p9">
              <a:extLst>
                <a:ext uri="{FF2B5EF4-FFF2-40B4-BE49-F238E27FC236}">
                  <a16:creationId xmlns:a16="http://schemas.microsoft.com/office/drawing/2014/main" id="{6578C191-4D84-4417-8975-51ED5513DBE0}"/>
                </a:ext>
              </a:extLst>
            </p:cNvPr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54;p9">
              <a:extLst>
                <a:ext uri="{FF2B5EF4-FFF2-40B4-BE49-F238E27FC236}">
                  <a16:creationId xmlns:a16="http://schemas.microsoft.com/office/drawing/2014/main" id="{181CB99A-E438-4CC9-AEB1-707118BA8FFB}"/>
                </a:ext>
              </a:extLst>
            </p:cNvPr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55;p9">
              <a:extLst>
                <a:ext uri="{FF2B5EF4-FFF2-40B4-BE49-F238E27FC236}">
                  <a16:creationId xmlns:a16="http://schemas.microsoft.com/office/drawing/2014/main" id="{8FF9873F-0772-4640-8922-5BAC34B3DED4}"/>
                </a:ext>
              </a:extLst>
            </p:cNvPr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56;p9">
              <a:extLst>
                <a:ext uri="{FF2B5EF4-FFF2-40B4-BE49-F238E27FC236}">
                  <a16:creationId xmlns:a16="http://schemas.microsoft.com/office/drawing/2014/main" id="{5D5FAC59-D323-49D8-8800-713A4A8077B1}"/>
                </a:ext>
              </a:extLst>
            </p:cNvPr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57;p9">
              <a:extLst>
                <a:ext uri="{FF2B5EF4-FFF2-40B4-BE49-F238E27FC236}">
                  <a16:creationId xmlns:a16="http://schemas.microsoft.com/office/drawing/2014/main" id="{E5D30E67-9498-4BBC-99F6-75CE16FF1D6F}"/>
                </a:ext>
              </a:extLst>
            </p:cNvPr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58;p9">
              <a:extLst>
                <a:ext uri="{FF2B5EF4-FFF2-40B4-BE49-F238E27FC236}">
                  <a16:creationId xmlns:a16="http://schemas.microsoft.com/office/drawing/2014/main" id="{A5341DD3-24E8-4264-BB54-03FDC8C0235D}"/>
                </a:ext>
              </a:extLst>
            </p:cNvPr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259;p9">
              <a:extLst>
                <a:ext uri="{FF2B5EF4-FFF2-40B4-BE49-F238E27FC236}">
                  <a16:creationId xmlns:a16="http://schemas.microsoft.com/office/drawing/2014/main" id="{1EA27790-6881-46E4-9A30-8A6FF3D71BC5}"/>
                </a:ext>
              </a:extLst>
            </p:cNvPr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8" name="Google Shape;260;p9">
                <a:extLst>
                  <a:ext uri="{FF2B5EF4-FFF2-40B4-BE49-F238E27FC236}">
                    <a16:creationId xmlns:a16="http://schemas.microsoft.com/office/drawing/2014/main" id="{FE3C360E-78A7-41B2-A627-AEBFB39DF49B}"/>
                  </a:ext>
                </a:extLst>
              </p:cNvPr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1;p9">
                <a:extLst>
                  <a:ext uri="{FF2B5EF4-FFF2-40B4-BE49-F238E27FC236}">
                    <a16:creationId xmlns:a16="http://schemas.microsoft.com/office/drawing/2014/main" id="{CE3258AA-098C-4D0B-9B02-DB3705832865}"/>
                  </a:ext>
                </a:extLst>
              </p:cNvPr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262;p9">
              <a:extLst>
                <a:ext uri="{FF2B5EF4-FFF2-40B4-BE49-F238E27FC236}">
                  <a16:creationId xmlns:a16="http://schemas.microsoft.com/office/drawing/2014/main" id="{ADE688EA-4A43-4A11-ADA9-E4CDCB0DF1FB}"/>
                </a:ext>
              </a:extLst>
            </p:cNvPr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3;p9">
              <a:extLst>
                <a:ext uri="{FF2B5EF4-FFF2-40B4-BE49-F238E27FC236}">
                  <a16:creationId xmlns:a16="http://schemas.microsoft.com/office/drawing/2014/main" id="{6C765D75-DB8E-4DD9-87FC-E1E989AE6FA8}"/>
                </a:ext>
              </a:extLst>
            </p:cNvPr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4;p9">
              <a:extLst>
                <a:ext uri="{FF2B5EF4-FFF2-40B4-BE49-F238E27FC236}">
                  <a16:creationId xmlns:a16="http://schemas.microsoft.com/office/drawing/2014/main" id="{3D2598AC-D501-4189-8553-C7A0DB1FCE43}"/>
                </a:ext>
              </a:extLst>
            </p:cNvPr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5;p9">
              <a:extLst>
                <a:ext uri="{FF2B5EF4-FFF2-40B4-BE49-F238E27FC236}">
                  <a16:creationId xmlns:a16="http://schemas.microsoft.com/office/drawing/2014/main" id="{F87FDB82-46B7-4A47-9AE9-865A21996312}"/>
                </a:ext>
              </a:extLst>
            </p:cNvPr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6;p9">
              <a:extLst>
                <a:ext uri="{FF2B5EF4-FFF2-40B4-BE49-F238E27FC236}">
                  <a16:creationId xmlns:a16="http://schemas.microsoft.com/office/drawing/2014/main" id="{7432163A-00B9-4072-923E-BCDA812C96F2}"/>
                </a:ext>
              </a:extLst>
            </p:cNvPr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7;p9">
              <a:extLst>
                <a:ext uri="{FF2B5EF4-FFF2-40B4-BE49-F238E27FC236}">
                  <a16:creationId xmlns:a16="http://schemas.microsoft.com/office/drawing/2014/main" id="{F57E92AF-7422-40FA-8E29-0C67502B46B1}"/>
                </a:ext>
              </a:extLst>
            </p:cNvPr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8;p9">
              <a:extLst>
                <a:ext uri="{FF2B5EF4-FFF2-40B4-BE49-F238E27FC236}">
                  <a16:creationId xmlns:a16="http://schemas.microsoft.com/office/drawing/2014/main" id="{1C1C90E2-4AA4-4BD8-8894-AE93A6F41FD1}"/>
                </a:ext>
              </a:extLst>
            </p:cNvPr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9;p9">
              <a:extLst>
                <a:ext uri="{FF2B5EF4-FFF2-40B4-BE49-F238E27FC236}">
                  <a16:creationId xmlns:a16="http://schemas.microsoft.com/office/drawing/2014/main" id="{FC5E8775-A29C-4AA1-B92C-E1EF7A589397}"/>
                </a:ext>
              </a:extLst>
            </p:cNvPr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0;p9">
              <a:extLst>
                <a:ext uri="{FF2B5EF4-FFF2-40B4-BE49-F238E27FC236}">
                  <a16:creationId xmlns:a16="http://schemas.microsoft.com/office/drawing/2014/main" id="{587C5812-8876-444F-AB4D-9C3C9E0377D5}"/>
                </a:ext>
              </a:extLst>
            </p:cNvPr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1;p9">
              <a:extLst>
                <a:ext uri="{FF2B5EF4-FFF2-40B4-BE49-F238E27FC236}">
                  <a16:creationId xmlns:a16="http://schemas.microsoft.com/office/drawing/2014/main" id="{5E8113B5-5F9C-4E87-B6FB-BA8F95BE2C0E}"/>
                </a:ext>
              </a:extLst>
            </p:cNvPr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272;p9">
            <a:extLst>
              <a:ext uri="{FF2B5EF4-FFF2-40B4-BE49-F238E27FC236}">
                <a16:creationId xmlns:a16="http://schemas.microsoft.com/office/drawing/2014/main" id="{77AED324-ABF5-4474-BDAB-9D88C50B0C07}"/>
              </a:ext>
            </a:extLst>
          </p:cNvPr>
          <p:cNvSpPr/>
          <p:nvPr userDrawn="1"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273;p9">
            <a:extLst>
              <a:ext uri="{FF2B5EF4-FFF2-40B4-BE49-F238E27FC236}">
                <a16:creationId xmlns:a16="http://schemas.microsoft.com/office/drawing/2014/main" id="{0D170CF3-45AD-4706-8CF5-091C10689093}"/>
              </a:ext>
            </a:extLst>
          </p:cNvPr>
          <p:cNvSpPr/>
          <p:nvPr userDrawn="1"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4;p9">
            <a:extLst>
              <a:ext uri="{FF2B5EF4-FFF2-40B4-BE49-F238E27FC236}">
                <a16:creationId xmlns:a16="http://schemas.microsoft.com/office/drawing/2014/main" id="{3A1BC76D-5F22-4D7E-AAA2-25BB985F5E1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275;p9">
            <a:extLst>
              <a:ext uri="{FF2B5EF4-FFF2-40B4-BE49-F238E27FC236}">
                <a16:creationId xmlns:a16="http://schemas.microsoft.com/office/drawing/2014/main" id="{FC0907F4-A023-4EA2-8515-A60C93FD3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017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671098C-32B6-4DCF-8F32-5918CAE2AF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234801F-23F4-4C90-8B87-DAF5185CD4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  <p:sldLayoutId id="214748368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ED79BAD-043F-48E5-939E-FA013653A2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microsoft.com/office/2007/relationships/hdphoto" Target="../media/hdphoto5.wdp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4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slide" Target="slide22.xml"/><Relationship Id="rId10" Type="http://schemas.openxmlformats.org/officeDocument/2006/relationships/image" Target="../media/image1.png"/><Relationship Id="rId4" Type="http://schemas.openxmlformats.org/officeDocument/2006/relationships/image" Target="../media/image69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image" Target="../media/image11.jp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4.jpe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jp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jp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976458" y="1240909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267" ker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4381020" y="1695196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4335366" y="2347944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4351350" y="1042448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947893" y="3501666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947893" y="4237218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975403" y="4992789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267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208 … 60 000 + 9 000 + 700 + 9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4352378" y="400503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4381020" y="3343755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4391846" y="475402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95465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10" grpId="0"/>
      <p:bldP spid="11" grpId="0"/>
      <p:bldP spid="14" grpId="0"/>
      <p:bldP spid="7" grpId="0"/>
      <p:bldP spid="8" grpId="0"/>
      <p:bldP spid="9" grpId="0"/>
      <p:bldP spid="12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94" y="334159"/>
            <a:ext cx="9364268" cy="46574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144CFF-75EF-49D1-98BB-20731949FB84}"/>
              </a:ext>
            </a:extLst>
          </p:cNvPr>
          <p:cNvGrpSpPr/>
          <p:nvPr/>
        </p:nvGrpSpPr>
        <p:grpSpPr>
          <a:xfrm>
            <a:off x="-3255264" y="-524256"/>
            <a:ext cx="18702528" cy="8518504"/>
            <a:chOff x="-3255264" y="-524256"/>
            <a:chExt cx="18702528" cy="8518504"/>
          </a:xfrm>
        </p:grpSpPr>
        <p:pic>
          <p:nvPicPr>
            <p:cNvPr id="1425" name="Picture 1424">
              <a:extLst>
                <a:ext uri="{FF2B5EF4-FFF2-40B4-BE49-F238E27FC236}">
                  <a16:creationId xmlns:a16="http://schemas.microsoft.com/office/drawing/2014/main" id="{755EF03F-AD9C-E90D-07A1-9625B428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55264" y="-524256"/>
              <a:ext cx="18702528" cy="8518504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6A8A337-4E2C-463F-8E19-9AAAD9FAC193}"/>
                </a:ext>
              </a:extLst>
            </p:cNvPr>
            <p:cNvSpPr/>
            <p:nvPr/>
          </p:nvSpPr>
          <p:spPr>
            <a:xfrm>
              <a:off x="11480800" y="0"/>
              <a:ext cx="827314" cy="783771"/>
            </a:xfrm>
            <a:prstGeom prst="roundRect">
              <a:avLst/>
            </a:prstGeom>
            <a:solidFill>
              <a:srgbClr val="A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1010</Words>
  <Application>Microsoft Office PowerPoint</Application>
  <PresentationFormat>Widescreen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Authentica Regular</vt:lpstr>
      <vt:lpstr>Amazone</vt:lpstr>
      <vt:lpstr>Arial</vt:lpstr>
      <vt:lpstr>Bahiana</vt:lpstr>
      <vt:lpstr>Bebas Neue</vt:lpstr>
      <vt:lpstr>Calibri</vt:lpstr>
      <vt:lpstr>Calibri Light</vt:lpstr>
      <vt:lpstr>Cambria</vt:lpstr>
      <vt:lpstr>Didact Gothic</vt:lpstr>
      <vt:lpstr>Genty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36</cp:revision>
  <dcterms:created xsi:type="dcterms:W3CDTF">2023-07-25T09:58:46Z</dcterms:created>
  <dcterms:modified xsi:type="dcterms:W3CDTF">2024-08-06T09:31:47Z</dcterms:modified>
  <cp:category>9Slide.vn</cp:category>
  <cp:version>MT50</cp:version>
</cp:coreProperties>
</file>