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4" r:id="rId2"/>
    <p:sldId id="305" r:id="rId3"/>
    <p:sldId id="306" r:id="rId4"/>
    <p:sldId id="367" r:id="rId5"/>
    <p:sldId id="258" r:id="rId6"/>
    <p:sldId id="260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17" r:id="rId15"/>
    <p:sldId id="318" r:id="rId16"/>
    <p:sldId id="319" r:id="rId17"/>
    <p:sldId id="320" r:id="rId18"/>
    <p:sldId id="327" r:id="rId19"/>
    <p:sldId id="328" r:id="rId20"/>
    <p:sldId id="375" r:id="rId21"/>
    <p:sldId id="376" r:id="rId22"/>
    <p:sldId id="377" r:id="rId23"/>
    <p:sldId id="378" r:id="rId24"/>
    <p:sldId id="379" r:id="rId25"/>
    <p:sldId id="380" r:id="rId26"/>
    <p:sldId id="335" r:id="rId27"/>
    <p:sldId id="336" r:id="rId28"/>
    <p:sldId id="337" r:id="rId29"/>
    <p:sldId id="338" r:id="rId30"/>
    <p:sldId id="339" r:id="rId31"/>
    <p:sldId id="340" r:id="rId32"/>
    <p:sldId id="344" r:id="rId33"/>
    <p:sldId id="342" r:id="rId34"/>
    <p:sldId id="345" r:id="rId35"/>
    <p:sldId id="346" r:id="rId36"/>
    <p:sldId id="347" r:id="rId37"/>
    <p:sldId id="34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  <pc:docChgLst>
    <pc:chgData name="Phan Van Rieu (Hugo)" userId="032e726b-b6b7-45df-b0ca-e82fb010a48a" providerId="ADAL" clId="{1EE07B5F-CFF4-4E73-B47B-A7732DCF017B}"/>
    <pc:docChg chg="custSel modSld">
      <pc:chgData name="Phan Van Rieu (Hugo)" userId="032e726b-b6b7-45df-b0ca-e82fb010a48a" providerId="ADAL" clId="{1EE07B5F-CFF4-4E73-B47B-A7732DCF017B}" dt="2024-07-16T05:18:04.717" v="0" actId="478"/>
      <pc:docMkLst>
        <pc:docMk/>
      </pc:docMkLst>
      <pc:sldChg chg="delSp mod">
        <pc:chgData name="Phan Van Rieu (Hugo)" userId="032e726b-b6b7-45df-b0ca-e82fb010a48a" providerId="ADAL" clId="{1EE07B5F-CFF4-4E73-B47B-A7732DCF017B}" dt="2024-07-16T05:18:04.717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1EE07B5F-CFF4-4E73-B47B-A7732DCF017B}" dt="2024-07-16T05:18:04.717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AB0AAD31-19BD-4DF9-BE58-D616C4BB7F1D}"/>
    <pc:docChg chg="addSld delSld modSld modMainMaster">
      <pc:chgData name="Phan Van Rieu (Hugo)" userId="032e726b-b6b7-45df-b0ca-e82fb010a48a" providerId="ADAL" clId="{AB0AAD31-19BD-4DF9-BE58-D616C4BB7F1D}" dt="2024-06-16T19:56:54.603" v="38" actId="2057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AB0AAD31-19BD-4DF9-BE58-D616C4BB7F1D}" dt="2024-06-16T19:56:54.603" v="38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AB0AAD31-19BD-4DF9-BE58-D616C4BB7F1D}" dt="2024-06-16T19:56:54.603" v="38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modSp mod delSldLayout">
        <pc:chgData name="Phan Van Rieu (Hugo)" userId="032e726b-b6b7-45df-b0ca-e82fb010a48a" providerId="ADAL" clId="{AB0AAD31-19BD-4DF9-BE58-D616C4BB7F1D}" dt="2024-06-16T16:54:28.107" v="34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AB0AAD31-19BD-4DF9-BE58-D616C4BB7F1D}" dt="2024-06-16T16:54:28.107" v="34" actId="20577"/>
          <ac:spMkLst>
            <pc:docMk/>
            <pc:sldMasterMk cId="1318186830" sldId="2147483648"/>
            <ac:spMk id="10" creationId="{00000000-0000-0000-0000-000000000000}"/>
          </ac:spMkLst>
        </pc:sp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56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2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5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42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4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A374BB7-7085-145F-AC30-7866034AD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44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67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2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1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8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6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96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8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63.jpe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65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2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817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2116929"/>
            <a:ext cx="1835150" cy="13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r="9010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11350"/>
            <a:ext cx="1669586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paint a picture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287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586" y="2036340"/>
            <a:ext cx="1717678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2249"/>
          <a:stretch/>
        </p:blipFill>
        <p:spPr bwMode="auto">
          <a:xfrm>
            <a:off x="5195889" y="2036340"/>
            <a:ext cx="1801812" cy="167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13799"/>
          <a:stretch/>
        </p:blipFill>
        <p:spPr bwMode="auto">
          <a:xfrm>
            <a:off x="8519062" y="2036340"/>
            <a:ext cx="1691514" cy="16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busy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105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5635" y="2019300"/>
            <a:ext cx="178788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12880"/>
          <a:stretch/>
        </p:blipFill>
        <p:spPr bwMode="auto">
          <a:xfrm>
            <a:off x="1998485" y="1916727"/>
            <a:ext cx="1909481" cy="185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3337" y="1916727"/>
            <a:ext cx="1833564" cy="18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scary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97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1892301"/>
            <a:ext cx="1835150" cy="181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r="8100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90881"/>
            <a:ext cx="1669586" cy="170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hard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094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15944" y="1515040"/>
              <a:ext cx="5560113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mountain, lake, river,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beach, ocean, forest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/biːtʃ/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bãi biển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/ˈrɪvər/ 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/leɪk/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hồ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/ˈoʊʃən/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đại dương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2273" y="5296272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/ˌmaʊntən/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ngọn núi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262112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/ˈfɔrəst/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98810FC1-4834-5E29-DAF4-EB637CCE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39FFB-0DB7-A629-C8B9-A867C5AC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4624-01BA-CFC2-AB47-1974E4C5F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12" y="4283303"/>
            <a:ext cx="1572168" cy="508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0B90E-0BC6-9ABF-BC5D-E9877FD3D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2018278"/>
            <a:ext cx="2044805" cy="1974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AC015-8AC0-DE06-EE64-F476580B8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56" y="2053741"/>
            <a:ext cx="2057506" cy="1955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2DDAB9-BA34-8E1B-72B6-B12FFC6CBD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73" y="2054921"/>
            <a:ext cx="2082907" cy="2006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F6FF01-1876-BBA1-9648-2455C772F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2" y="2075152"/>
            <a:ext cx="2070206" cy="1987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DB5D1-74CB-BF6C-FB54-09CE3C8103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59" y="2104854"/>
            <a:ext cx="2057506" cy="2006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D6E6F0-2B65-1FDE-67E1-446F248EB9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65" y="2130255"/>
            <a:ext cx="2095608" cy="1981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6B8B61-02AC-2751-00D1-7A8D881AFE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" y="4296391"/>
            <a:ext cx="2021809" cy="495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CE3E52-C658-4DED-2438-369A2AEBD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94" y="4239164"/>
            <a:ext cx="1025816" cy="5051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15914D-37A1-0C4F-2AC9-551C950FCC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3" y="4259335"/>
            <a:ext cx="1090422" cy="4850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F2EE05-ADC5-62AA-F1E8-E1BA299B87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52" y="4296391"/>
            <a:ext cx="1449620" cy="5484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8792BF7-4596-2930-AD89-9600EB3D00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20" y="4306946"/>
            <a:ext cx="1572168" cy="537847"/>
          </a:xfrm>
          <a:prstGeom prst="rect">
            <a:avLst/>
          </a:prstGeom>
        </p:spPr>
      </p:pic>
      <p:pic>
        <p:nvPicPr>
          <p:cNvPr id="56" name="CD2 TRACK 01">
            <a:hlinkClick r:id="" action="ppaction://media"/>
            <a:extLst>
              <a:ext uri="{FF2B5EF4-FFF2-40B4-BE49-F238E27FC236}">
                <a16:creationId xmlns:a16="http://schemas.microsoft.com/office/drawing/2014/main" id="{EA7B0BA7-64DD-0687-2002-2C96C2318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148" end="266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022" y="1468504"/>
            <a:ext cx="406400" cy="406400"/>
          </a:xfrm>
          <a:prstGeom prst="rect">
            <a:avLst/>
          </a:prstGeom>
        </p:spPr>
      </p:pic>
      <p:pic>
        <p:nvPicPr>
          <p:cNvPr id="57" name="CD2 TRACK 01">
            <a:hlinkClick r:id="" action="ppaction://media"/>
            <a:extLst>
              <a:ext uri="{FF2B5EF4-FFF2-40B4-BE49-F238E27FC236}">
                <a16:creationId xmlns:a16="http://schemas.microsoft.com/office/drawing/2014/main" id="{B6CDBD0B-7EFF-B1F2-9A01-BE57BCE9A6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27" end="2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7864" y="1537129"/>
            <a:ext cx="406400" cy="406400"/>
          </a:xfrm>
          <a:prstGeom prst="rect">
            <a:avLst/>
          </a:prstGeom>
        </p:spPr>
      </p:pic>
      <p:pic>
        <p:nvPicPr>
          <p:cNvPr id="58" name="CD2 TRACK 01">
            <a:hlinkClick r:id="" action="ppaction://media"/>
            <a:extLst>
              <a:ext uri="{FF2B5EF4-FFF2-40B4-BE49-F238E27FC236}">
                <a16:creationId xmlns:a16="http://schemas.microsoft.com/office/drawing/2014/main" id="{7A58FD2A-3407-CB22-D25B-F592434C4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85" end="17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06" y="1534042"/>
            <a:ext cx="406400" cy="406400"/>
          </a:xfrm>
          <a:prstGeom prst="rect">
            <a:avLst/>
          </a:prstGeom>
        </p:spPr>
      </p:pic>
      <p:pic>
        <p:nvPicPr>
          <p:cNvPr id="59" name="CD2 TRACK 01">
            <a:hlinkClick r:id="" action="ppaction://media"/>
            <a:extLst>
              <a:ext uri="{FF2B5EF4-FFF2-40B4-BE49-F238E27FC236}">
                <a16:creationId xmlns:a16="http://schemas.microsoft.com/office/drawing/2014/main" id="{EC41D084-6C36-73A1-15B9-85D256C58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872" end="121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062" y="1611878"/>
            <a:ext cx="406400" cy="406400"/>
          </a:xfrm>
          <a:prstGeom prst="rect">
            <a:avLst/>
          </a:prstGeom>
        </p:spPr>
      </p:pic>
      <p:pic>
        <p:nvPicPr>
          <p:cNvPr id="60" name="CD2 TRACK 01">
            <a:hlinkClick r:id="" action="ppaction://media"/>
            <a:extLst>
              <a:ext uri="{FF2B5EF4-FFF2-40B4-BE49-F238E27FC236}">
                <a16:creationId xmlns:a16="http://schemas.microsoft.com/office/drawing/2014/main" id="{16A9EC4B-2A95-2EA0-1518-FC565AE44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221" end="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049" y="1621510"/>
            <a:ext cx="406400" cy="406400"/>
          </a:xfrm>
          <a:prstGeom prst="rect">
            <a:avLst/>
          </a:prstGeom>
        </p:spPr>
      </p:pic>
      <p:pic>
        <p:nvPicPr>
          <p:cNvPr id="61" name="CD2 TRACK 01">
            <a:hlinkClick r:id="" action="ppaction://media"/>
            <a:extLst>
              <a:ext uri="{FF2B5EF4-FFF2-40B4-BE49-F238E27FC236}">
                <a16:creationId xmlns:a16="http://schemas.microsoft.com/office/drawing/2014/main" id="{90B2277F-142A-3C4F-F880-A23B00496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668" end="2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778" y="1621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573" y="1381472"/>
            <a:ext cx="11435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mountain, lake, river, beach, ocean, </a:t>
            </a:r>
            <a:r>
              <a:rPr lang="en-US" sz="3600" i="1">
                <a:solidFill>
                  <a:srgbClr val="0070C0"/>
                </a:solidFill>
              </a:rPr>
              <a:t>forest New Year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 err="1">
                <a:solidFill>
                  <a:srgbClr val="0070C0"/>
                </a:solidFill>
              </a:rPr>
              <a:t>Practise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 I didn't go to the river. I went to the beach.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27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31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2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3" name="DTP Solutions"/>
            <p:cNvSpPr/>
            <p:nvPr/>
          </p:nvSpPr>
          <p:spPr>
            <a:xfrm>
              <a:off x="3867461" y="4641949"/>
              <a:ext cx="471658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moutain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41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550"/>
          <a:stretch/>
        </p:blipFill>
        <p:spPr>
          <a:xfrm>
            <a:off x="5037029" y="1845241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1458428" y="1873286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10908"/>
          <a:stretch/>
        </p:blipFill>
        <p:spPr>
          <a:xfrm>
            <a:off x="9008282" y="1906891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DTP Solutions"/>
          <p:cNvSpPr/>
          <p:nvPr/>
        </p:nvSpPr>
        <p:spPr>
          <a:xfrm>
            <a:off x="8286388" y="153706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TP Solutions"/>
          <p:cNvSpPr/>
          <p:nvPr/>
        </p:nvSpPr>
        <p:spPr>
          <a:xfrm>
            <a:off x="743108" y="152738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4450553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73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lake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482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river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1196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1900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73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7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5359748" y="199196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/>
        </p:blipFill>
        <p:spPr>
          <a:xfrm>
            <a:off x="9010646" y="1934505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1493123" y="1981570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DTP Solutions"/>
          <p:cNvSpPr/>
          <p:nvPr/>
        </p:nvSpPr>
        <p:spPr>
          <a:xfrm>
            <a:off x="8361248" y="166704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814786" y="162861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TP Solutions"/>
          <p:cNvSpPr/>
          <p:nvPr/>
        </p:nvSpPr>
        <p:spPr>
          <a:xfrm>
            <a:off x="4479624" y="160590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ocean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r="10877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r="11427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228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forest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11267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1895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56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BA0F-D91B-0011-3861-ECFB12DC4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" y="1882079"/>
            <a:ext cx="12088174" cy="2526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DFBFC-0BE2-9B15-0ED7-BA7CB56BD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936"/>
            <a:ext cx="5143764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22160" y="1326236"/>
              <a:ext cx="534768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river.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the beach.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05BF8-0462-BC20-E53B-D07DC9E0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0" y="1907520"/>
            <a:ext cx="3676839" cy="2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818A9-85A3-02E9-19A9-86AD48D4A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2131903"/>
            <a:ext cx="7958679" cy="2224723"/>
          </a:xfrm>
          <a:prstGeom prst="rect">
            <a:avLst/>
          </a:prstGeom>
        </p:spPr>
      </p:pic>
      <p:pic>
        <p:nvPicPr>
          <p:cNvPr id="8" name="MAU CAU">
            <a:hlinkClick r:id="" action="ppaction://media"/>
            <a:extLst>
              <a:ext uri="{FF2B5EF4-FFF2-40B4-BE49-F238E27FC236}">
                <a16:creationId xmlns:a16="http://schemas.microsoft.com/office/drawing/2014/main" id="{506BBBB4-4918-4995-09A6-429FCAC6E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4240" y="1704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361D3-6CA4-E7BC-3F74-A41E43548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0" y="1907520"/>
            <a:ext cx="3676839" cy="2673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E00DA-82A3-DA46-F493-02CE85F59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2131903"/>
            <a:ext cx="7958679" cy="2224723"/>
          </a:xfrm>
          <a:prstGeom prst="rect">
            <a:avLst/>
          </a:prstGeom>
        </p:spPr>
      </p:pic>
      <p:pic>
        <p:nvPicPr>
          <p:cNvPr id="7" name="MAU CAU">
            <a:hlinkClick r:id="" action="ppaction://media"/>
            <a:extLst>
              <a:ext uri="{FF2B5EF4-FFF2-40B4-BE49-F238E27FC236}">
                <a16:creationId xmlns:a16="http://schemas.microsoft.com/office/drawing/2014/main" id="{3327D15B-D693-4D81-7D19-4CD1624E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4240" y="170432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B68097-54A8-EA6F-C4CA-B46201D4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26"/>
            <a:ext cx="5467631" cy="673135"/>
          </a:xfrm>
          <a:prstGeom prst="rect">
            <a:avLst/>
          </a:prstGeom>
        </p:spPr>
      </p:pic>
      <p:pic>
        <p:nvPicPr>
          <p:cNvPr id="10" name="CD2 TRACK 02">
            <a:hlinkClick r:id="" action="ppaction://media"/>
            <a:extLst>
              <a:ext uri="{FF2B5EF4-FFF2-40B4-BE49-F238E27FC236}">
                <a16:creationId xmlns:a16="http://schemas.microsoft.com/office/drawing/2014/main" id="{7B6AE38C-2579-49B5-E2C6-CEE5B8FDA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6780" y="506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11EA5-9A79-9C0B-1C81-3E541065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419" y="969926"/>
            <a:ext cx="8455801" cy="5452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38" y="3604351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B57D11-A004-E4E6-E530-FA085D09B1FE}"/>
              </a:ext>
            </a:extLst>
          </p:cNvPr>
          <p:cNvCxnSpPr/>
          <p:nvPr/>
        </p:nvCxnSpPr>
        <p:spPr>
          <a:xfrm>
            <a:off x="7692887" y="1282700"/>
            <a:ext cx="1092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40075E8-36F5-B37A-8810-DC64C171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68" y="4374825"/>
            <a:ext cx="1771377" cy="15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436A02-7034-51D7-9E6A-1D3BDC093BCC}"/>
              </a:ext>
            </a:extLst>
          </p:cNvPr>
          <p:cNvCxnSpPr>
            <a:cxnSpLocks/>
          </p:cNvCxnSpPr>
          <p:nvPr/>
        </p:nvCxnSpPr>
        <p:spPr>
          <a:xfrm>
            <a:off x="3991111" y="1282700"/>
            <a:ext cx="8602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A268B22-700B-68A4-4576-C2F09E26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98" y="369642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A78E2-632D-49A1-4174-2F03381C3CDA}"/>
              </a:ext>
            </a:extLst>
          </p:cNvPr>
          <p:cNvCxnSpPr/>
          <p:nvPr/>
        </p:nvCxnSpPr>
        <p:spPr>
          <a:xfrm>
            <a:off x="6467611" y="1282700"/>
            <a:ext cx="1092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D487DDB-5166-275B-E941-17A6D99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75" y="2881312"/>
            <a:ext cx="127303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56305B-D82D-865F-545D-3CCED8134817}"/>
              </a:ext>
            </a:extLst>
          </p:cNvPr>
          <p:cNvCxnSpPr>
            <a:cxnSpLocks/>
          </p:cNvCxnSpPr>
          <p:nvPr/>
        </p:nvCxnSpPr>
        <p:spPr>
          <a:xfrm>
            <a:off x="9121911" y="1282700"/>
            <a:ext cx="7426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6B6AD6-D1AC-3ED8-AC03-6FFF5B71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06" y="1803428"/>
            <a:ext cx="144632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543584-BAE3-0AE2-D971-925B25047B37}"/>
              </a:ext>
            </a:extLst>
          </p:cNvPr>
          <p:cNvCxnSpPr>
            <a:cxnSpLocks/>
          </p:cNvCxnSpPr>
          <p:nvPr/>
        </p:nvCxnSpPr>
        <p:spPr>
          <a:xfrm>
            <a:off x="5219700" y="1320800"/>
            <a:ext cx="71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CA713D-464E-D939-A840-A0C0F4851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71" y="449199"/>
            <a:ext cx="4661140" cy="520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242CCE-7255-3438-BF54-6298F00D3681}"/>
              </a:ext>
            </a:extLst>
          </p:cNvPr>
          <p:cNvSpPr txBox="1"/>
          <p:nvPr/>
        </p:nvSpPr>
        <p:spPr>
          <a:xfrm>
            <a:off x="3580248" y="5857948"/>
            <a:ext cx="136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5B523-3720-4A08-1D70-C711905C61A5}"/>
              </a:ext>
            </a:extLst>
          </p:cNvPr>
          <p:cNvSpPr txBox="1"/>
          <p:nvPr/>
        </p:nvSpPr>
        <p:spPr>
          <a:xfrm>
            <a:off x="4940803" y="5871736"/>
            <a:ext cx="136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8827C-D40D-8887-138E-8EC3A60BDB05}"/>
              </a:ext>
            </a:extLst>
          </p:cNvPr>
          <p:cNvSpPr txBox="1"/>
          <p:nvPr/>
        </p:nvSpPr>
        <p:spPr>
          <a:xfrm>
            <a:off x="6176110" y="5871736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moutain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AF4EA-2D86-08B7-08B4-4999C46897A5}"/>
              </a:ext>
            </a:extLst>
          </p:cNvPr>
          <p:cNvSpPr txBox="1"/>
          <p:nvPr/>
        </p:nvSpPr>
        <p:spPr>
          <a:xfrm>
            <a:off x="9041981" y="5888073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13105-477D-7532-EC22-13846446E34A}"/>
              </a:ext>
            </a:extLst>
          </p:cNvPr>
          <p:cNvSpPr txBox="1"/>
          <p:nvPr/>
        </p:nvSpPr>
        <p:spPr>
          <a:xfrm>
            <a:off x="7692887" y="5857948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mountain, lake, river, beach, ocean, forest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1893" y="1818408"/>
            <a:ext cx="626070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A70969A6-CC0C-44ED-A024-46E95B36E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F0F08989-225A-45EC-BE54-41AA94568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50" y="2036340"/>
            <a:ext cx="1835150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1"/>
          <a:stretch/>
        </p:blipFill>
        <p:spPr bwMode="auto">
          <a:xfrm>
            <a:off x="5153790" y="2139950"/>
            <a:ext cx="188442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 bwMode="auto">
          <a:xfrm>
            <a:off x="8534400" y="1878013"/>
            <a:ext cx="188436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slowly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0109" y="1892300"/>
            <a:ext cx="133893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/>
        </p:blipFill>
        <p:spPr bwMode="auto">
          <a:xfrm>
            <a:off x="1989138" y="1911350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0309" y="1911350"/>
            <a:ext cx="129962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delicious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2051630"/>
            <a:ext cx="1835150" cy="14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8511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11350"/>
            <a:ext cx="1669586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noisy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66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7703" y="2036340"/>
            <a:ext cx="1469444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/>
          <a:stretch/>
        </p:blipFill>
        <p:spPr bwMode="auto">
          <a:xfrm>
            <a:off x="5491545" y="2005090"/>
            <a:ext cx="1208910" cy="170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11" t="2444" r="-19011" b="2444"/>
          <a:stretch/>
        </p:blipFill>
        <p:spPr bwMode="auto">
          <a:xfrm>
            <a:off x="8519061" y="1822764"/>
            <a:ext cx="1907639" cy="188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92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0109" y="1892300"/>
            <a:ext cx="133893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9" t="-301" r="-24119" b="-301"/>
          <a:stretch/>
        </p:blipFill>
        <p:spPr bwMode="auto">
          <a:xfrm>
            <a:off x="1985785" y="1737088"/>
            <a:ext cx="1983141" cy="193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458" y="2019300"/>
            <a:ext cx="2065322" cy="164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badly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09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415</Words>
  <Application>Microsoft Office PowerPoint</Application>
  <PresentationFormat>Widescreen</PresentationFormat>
  <Paragraphs>133</Paragraphs>
  <Slides>37</Slides>
  <Notes>37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#9Slide02 Noi dung dai</vt:lpstr>
      <vt:lpstr>Arial</vt:lpstr>
      <vt:lpstr>Arial Black</vt:lpstr>
      <vt:lpstr>Berlin Sans FB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58</cp:revision>
  <dcterms:created xsi:type="dcterms:W3CDTF">2023-01-31T08:21:18Z</dcterms:created>
  <dcterms:modified xsi:type="dcterms:W3CDTF">2024-12-05T16:33:58Z</dcterms:modified>
</cp:coreProperties>
</file>