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3" r:id="rId2"/>
    <p:sldId id="306" r:id="rId3"/>
    <p:sldId id="271" r:id="rId4"/>
    <p:sldId id="319" r:id="rId5"/>
    <p:sldId id="377" r:id="rId6"/>
    <p:sldId id="327" r:id="rId7"/>
    <p:sldId id="378" r:id="rId8"/>
    <p:sldId id="380" r:id="rId9"/>
    <p:sldId id="337" r:id="rId10"/>
    <p:sldId id="330" r:id="rId11"/>
    <p:sldId id="376" r:id="rId12"/>
    <p:sldId id="379" r:id="rId13"/>
    <p:sldId id="289" r:id="rId14"/>
    <p:sldId id="316" r:id="rId15"/>
    <p:sldId id="284" r:id="rId16"/>
    <p:sldId id="291" r:id="rId17"/>
    <p:sldId id="331" r:id="rId18"/>
    <p:sldId id="345" r:id="rId19"/>
    <p:sldId id="277" r:id="rId20"/>
    <p:sldId id="263" r:id="rId21"/>
    <p:sldId id="385" r:id="rId22"/>
    <p:sldId id="396" r:id="rId23"/>
    <p:sldId id="394" r:id="rId24"/>
    <p:sldId id="395" r:id="rId25"/>
    <p:sldId id="346" r:id="rId26"/>
    <p:sldId id="347" r:id="rId27"/>
    <p:sldId id="3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5345" autoAdjust="0"/>
  </p:normalViewPr>
  <p:slideViewPr>
    <p:cSldViewPr snapToGrid="0">
      <p:cViewPr varScale="1">
        <p:scale>
          <a:sx n="91" d="100"/>
          <a:sy n="91" d="100"/>
        </p:scale>
        <p:origin x="1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22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22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1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23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23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8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613937B-F859-D8C6-A35B-FEF32956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DFB99C-A1F0-4447-BC58-52EEC0CC6320}" type="slidenum">
              <a:rPr lang="hu-HU" altLang="en-VN"/>
              <a:pPr eaLnBrk="1" hangingPunct="1"/>
              <a:t>19</a:t>
            </a:fld>
            <a:endParaRPr lang="hu-HU" altLang="en-VN"/>
          </a:p>
        </p:txBody>
      </p:sp>
      <p:sp>
        <p:nvSpPr>
          <p:cNvPr id="19459" name="1 Marcador de imagen de diapositiva">
            <a:extLst>
              <a:ext uri="{FF2B5EF4-FFF2-40B4-BE49-F238E27FC236}">
                <a16:creationId xmlns:a16="http://schemas.microsoft.com/office/drawing/2014/main" id="{E0DFCF0D-CB25-91E0-095E-874383427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2 Marcador de notas">
            <a:extLst>
              <a:ext uri="{FF2B5EF4-FFF2-40B4-BE49-F238E27FC236}">
                <a16:creationId xmlns:a16="http://schemas.microsoft.com/office/drawing/2014/main" id="{E1061ACB-2561-5971-EC43-5FFCD03C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19461" name="3 Marcador de número de diapositiva">
            <a:extLst>
              <a:ext uri="{FF2B5EF4-FFF2-40B4-BE49-F238E27FC236}">
                <a16:creationId xmlns:a16="http://schemas.microsoft.com/office/drawing/2014/main" id="{AB951FCF-FD90-BE9E-BF0F-04C0429B114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C197FBD-6B17-984B-809B-67B93CA8B108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19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20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20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9.gif"/><Relationship Id="rId17" Type="http://schemas.microsoft.com/office/2007/relationships/hdphoto" Target="../media/hdphoto7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29.gif"/><Relationship Id="rId5" Type="http://schemas.openxmlformats.org/officeDocument/2006/relationships/audio" Target="../media/audio4.wav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9.gif"/><Relationship Id="rId17" Type="http://schemas.microsoft.com/office/2007/relationships/hdphoto" Target="../media/hdphoto7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9.gif"/><Relationship Id="rId17" Type="http://schemas.microsoft.com/office/2007/relationships/hdphoto" Target="../media/hdphoto7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29.gif"/><Relationship Id="rId5" Type="http://schemas.openxmlformats.org/officeDocument/2006/relationships/audio" Target="../media/audio4.wav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75997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2: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631564" y="650246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631564" y="658406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3F364-128E-640C-36BC-93E067C0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62" y="1513012"/>
            <a:ext cx="4344527" cy="4983120"/>
          </a:xfrm>
          <a:prstGeom prst="rect">
            <a:avLst/>
          </a:prstGeom>
        </p:spPr>
      </p:pic>
      <p:pic>
        <p:nvPicPr>
          <p:cNvPr id="8" name="Picture 7" descr="A cartoon of a group of kids&#10;&#10;Description automatically generated">
            <a:extLst>
              <a:ext uri="{FF2B5EF4-FFF2-40B4-BE49-F238E27FC236}">
                <a16:creationId xmlns:a16="http://schemas.microsoft.com/office/drawing/2014/main" id="{11ABA39B-F8EA-BE94-FFC3-4BEE84498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4588"/>
            <a:ext cx="5019304" cy="607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277E4D-0E93-F985-BDBA-937936BB0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73" y="1465511"/>
            <a:ext cx="4344527" cy="4983120"/>
          </a:xfrm>
          <a:prstGeom prst="rect">
            <a:avLst/>
          </a:prstGeom>
        </p:spPr>
      </p:pic>
      <p:pic>
        <p:nvPicPr>
          <p:cNvPr id="8" name="Picture 7" descr="A cartoon of a group of kids&#10;&#10;Description automatically generated">
            <a:extLst>
              <a:ext uri="{FF2B5EF4-FFF2-40B4-BE49-F238E27FC236}">
                <a16:creationId xmlns:a16="http://schemas.microsoft.com/office/drawing/2014/main" id="{C3E3CE28-E9E4-2FD9-9C93-375023A66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91" y="409369"/>
            <a:ext cx="5019304" cy="6071544"/>
          </a:xfrm>
          <a:prstGeom prst="rect">
            <a:avLst/>
          </a:prstGeom>
        </p:spPr>
      </p:pic>
      <p:pic>
        <p:nvPicPr>
          <p:cNvPr id="10" name="Picture 9" descr="A close up of black text&#10;&#10;Description automatically generated">
            <a:extLst>
              <a:ext uri="{FF2B5EF4-FFF2-40B4-BE49-F238E27FC236}">
                <a16:creationId xmlns:a16="http://schemas.microsoft.com/office/drawing/2014/main" id="{8EDF8778-CD76-56D7-4902-8698BDBBD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4" y="409369"/>
            <a:ext cx="55880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56.mp3">
            <a:hlinkClick r:id="" action="ppaction://media"/>
            <a:extLst>
              <a:ext uri="{FF2B5EF4-FFF2-40B4-BE49-F238E27FC236}">
                <a16:creationId xmlns:a16="http://schemas.microsoft.com/office/drawing/2014/main" id="{B7876A81-F062-82FC-2D46-F022581F7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228" y="21438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C6849F3-46A0-B224-2027-86870528F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418094"/>
            <a:ext cx="4330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4E655225-4DBE-FE67-6349-D1A88C6C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2" y="1160269"/>
            <a:ext cx="5860321" cy="5267579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E8733-ACCD-B377-72A0-2BA0FCE0D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73" y="430152"/>
            <a:ext cx="5986272" cy="5997696"/>
          </a:xfrm>
          <a:prstGeom prst="rect">
            <a:avLst/>
          </a:prstGeom>
        </p:spPr>
      </p:pic>
      <p:pic>
        <p:nvPicPr>
          <p:cNvPr id="2" name="CD1 TRACK 57.mp3">
            <a:hlinkClick r:id="" action="ppaction://media"/>
            <a:extLst>
              <a:ext uri="{FF2B5EF4-FFF2-40B4-BE49-F238E27FC236}">
                <a16:creationId xmlns:a16="http://schemas.microsoft.com/office/drawing/2014/main" id="{4CE63106-BEAD-EB88-9B76-1F44A93AA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0197" y="3888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1" y="517070"/>
            <a:ext cx="7777715" cy="5919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35315-C9F5-4EF1-A6DA-4DEBE8449A33}"/>
              </a:ext>
            </a:extLst>
          </p:cNvPr>
          <p:cNvSpPr txBox="1"/>
          <p:nvPr/>
        </p:nvSpPr>
        <p:spPr>
          <a:xfrm>
            <a:off x="3166281" y="682388"/>
            <a:ext cx="8946107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Role-play the conversation. Mind your word stress. </a:t>
            </a:r>
          </a:p>
        </p:txBody>
      </p:sp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13F35433-0C04-63C1-6C37-EA84FD274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629583"/>
            <a:ext cx="5338197" cy="479826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92A186-DD0A-9A63-5948-6A95B576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73" y="430152"/>
            <a:ext cx="5986272" cy="59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D59F96-61D5-4ABB-F7EE-926AE9FD4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637" y="5592246"/>
            <a:ext cx="720725" cy="611312"/>
          </a:xfrm>
          <a:prstGeom prst="stripedRightArrow">
            <a:avLst/>
          </a:prstGeom>
          <a:solidFill>
            <a:srgbClr val="009193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srgbClr val="009193"/>
              </a:solidFill>
              <a:latin typeface="Calibri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BEE994-3A96-C26E-19CF-08905B406ADC}"/>
              </a:ext>
            </a:extLst>
          </p:cNvPr>
          <p:cNvSpPr txBox="1"/>
          <p:nvPr/>
        </p:nvSpPr>
        <p:spPr>
          <a:xfrm>
            <a:off x="8524117" y="3059213"/>
            <a:ext cx="27302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GAME</a:t>
            </a:r>
          </a:p>
        </p:txBody>
      </p:sp>
      <p:pic>
        <p:nvPicPr>
          <p:cNvPr id="2" name="Picture 2" descr="http://joshuastanleyimages.files.wordpress.com/2013/04/cartooncatwithknifeandfork.png">
            <a:extLst>
              <a:ext uri="{FF2B5EF4-FFF2-40B4-BE49-F238E27FC236}">
                <a16:creationId xmlns:a16="http://schemas.microsoft.com/office/drawing/2014/main" id="{E4889AC3-6E41-A73A-5BCF-893561F71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00" r="9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7" r="7070" b="1926"/>
          <a:stretch/>
        </p:blipFill>
        <p:spPr bwMode="auto">
          <a:xfrm>
            <a:off x="5724128" y="2173814"/>
            <a:ext cx="1943377" cy="2276210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9 Imagen">
            <a:extLst>
              <a:ext uri="{FF2B5EF4-FFF2-40B4-BE49-F238E27FC236}">
                <a16:creationId xmlns:a16="http://schemas.microsoft.com/office/drawing/2014/main" id="{17DAC109-8C0D-074A-B3E7-2BB39D710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76872"/>
            <a:ext cx="2901212" cy="22150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6 Imagen">
            <a:extLst>
              <a:ext uri="{FF2B5EF4-FFF2-40B4-BE49-F238E27FC236}">
                <a16:creationId xmlns:a16="http://schemas.microsoft.com/office/drawing/2014/main" id="{8BE6306D-2C44-17DC-A18E-B6DDF9FB1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1" y="764704"/>
            <a:ext cx="6961057" cy="1109380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90000"/>
              </a:prstClr>
            </a:outerShdw>
          </a:effectLst>
        </p:spPr>
      </p:pic>
      <p:pic>
        <p:nvPicPr>
          <p:cNvPr id="5" name="21 Imagen">
            <a:extLst>
              <a:ext uri="{FF2B5EF4-FFF2-40B4-BE49-F238E27FC236}">
                <a16:creationId xmlns:a16="http://schemas.microsoft.com/office/drawing/2014/main" id="{E608BC30-CA5D-C7BB-E975-87A08F6E7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0" y="4653136"/>
            <a:ext cx="6961057" cy="1045306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id="{B481A809-911A-B3FC-B761-1CB1EC75F556}"/>
              </a:ext>
            </a:extLst>
          </p:cNvPr>
          <p:cNvSpPr txBox="1"/>
          <p:nvPr/>
        </p:nvSpPr>
        <p:spPr>
          <a:xfrm>
            <a:off x="899592" y="5805264"/>
            <a:ext cx="513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ON ADVERBS OF MANNER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8 CuadroTexto">
            <a:extLst>
              <a:ext uri="{FF2B5EF4-FFF2-40B4-BE49-F238E27FC236}">
                <a16:creationId xmlns:a16="http://schemas.microsoft.com/office/drawing/2014/main" id="{2B399A01-84FB-D20A-A7D7-3CBCDFC054C4}"/>
              </a:ext>
            </a:extLst>
          </p:cNvPr>
          <p:cNvSpPr txBox="1"/>
          <p:nvPr/>
        </p:nvSpPr>
        <p:spPr>
          <a:xfrm>
            <a:off x="161014" y="1031942"/>
            <a:ext cx="5416591" cy="707886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He sings ____________</a:t>
            </a:r>
            <a:r>
              <a:rPr lang="es-ES_tradnl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.</a:t>
            </a:r>
          </a:p>
        </p:txBody>
      </p:sp>
      <p:grpSp>
        <p:nvGrpSpPr>
          <p:cNvPr id="5" name="17 Grupo">
            <a:extLst>
              <a:ext uri="{FF2B5EF4-FFF2-40B4-BE49-F238E27FC236}">
                <a16:creationId xmlns:a16="http://schemas.microsoft.com/office/drawing/2014/main" id="{9313636F-D9EB-99C6-9FBD-B21969E7497A}"/>
              </a:ext>
            </a:extLst>
          </p:cNvPr>
          <p:cNvGrpSpPr/>
          <p:nvPr/>
        </p:nvGrpSpPr>
        <p:grpSpPr>
          <a:xfrm>
            <a:off x="6620486" y="1583561"/>
            <a:ext cx="2667378" cy="3907213"/>
            <a:chOff x="5823480" y="1970059"/>
            <a:chExt cx="2667378" cy="3907213"/>
          </a:xfrm>
        </p:grpSpPr>
        <p:pic>
          <p:nvPicPr>
            <p:cNvPr id="6" name="16 Imagen">
              <a:extLst>
                <a:ext uri="{FF2B5EF4-FFF2-40B4-BE49-F238E27FC236}">
                  <a16:creationId xmlns:a16="http://schemas.microsoft.com/office/drawing/2014/main" id="{80424256-0A28-4C80-7759-B7AC0D885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7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A4E57DBF-C721-F8E7-1497-B68250956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http://www.thefinalharvest.org/images/hiolsilver.gif">
            <a:extLst>
              <a:ext uri="{FF2B5EF4-FFF2-40B4-BE49-F238E27FC236}">
                <a16:creationId xmlns:a16="http://schemas.microsoft.com/office/drawing/2014/main" id="{185F3821-7BCE-2939-D07D-22C7B7F1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59" y="5475926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r.photos3.fotosearch.com/bthumb/CSP/CSP991/k11664879.jpg">
            <a:extLst>
              <a:ext uri="{FF2B5EF4-FFF2-40B4-BE49-F238E27FC236}">
                <a16:creationId xmlns:a16="http://schemas.microsoft.com/office/drawing/2014/main" id="{8A6E7810-B7CC-27DA-D6B4-EE64D0B46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086122" y="5583010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 Imagen">
            <a:extLst>
              <a:ext uri="{FF2B5EF4-FFF2-40B4-BE49-F238E27FC236}">
                <a16:creationId xmlns:a16="http://schemas.microsoft.com/office/drawing/2014/main" id="{CB67959A-2883-C228-EAAA-C2C5132A0E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3084" y="4890546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053D4006-80CD-0F66-7C56-B9809071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67" y="5118172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06A19BCA-CF17-464A-A668-EEF3B1F5D212}"/>
              </a:ext>
            </a:extLst>
          </p:cNvPr>
          <p:cNvSpPr txBox="1"/>
          <p:nvPr/>
        </p:nvSpPr>
        <p:spPr>
          <a:xfrm rot="21204297">
            <a:off x="1074890" y="4512421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3" name="18 Llamada ovalada">
            <a:extLst>
              <a:ext uri="{FF2B5EF4-FFF2-40B4-BE49-F238E27FC236}">
                <a16:creationId xmlns:a16="http://schemas.microsoft.com/office/drawing/2014/main" id="{DDF7F623-2D20-2B77-2A30-DF9F6FB0165A}"/>
              </a:ext>
            </a:extLst>
          </p:cNvPr>
          <p:cNvSpPr/>
          <p:nvPr/>
        </p:nvSpPr>
        <p:spPr>
          <a:xfrm>
            <a:off x="5463577" y="17008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4" name="10 CuadroTexto">
            <a:extLst>
              <a:ext uri="{FF2B5EF4-FFF2-40B4-BE49-F238E27FC236}">
                <a16:creationId xmlns:a16="http://schemas.microsoft.com/office/drawing/2014/main" id="{B654D3C7-63CF-CB28-FB45-5CA4216D079B}"/>
              </a:ext>
            </a:extLst>
          </p:cNvPr>
          <p:cNvSpPr txBox="1"/>
          <p:nvPr/>
        </p:nvSpPr>
        <p:spPr>
          <a:xfrm rot="322244">
            <a:off x="2909836" y="4295578"/>
            <a:ext cx="1812157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5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5C1A74-3069-1589-0F89-D3E52B8E2EB8}"/>
              </a:ext>
            </a:extLst>
          </p:cNvPr>
          <p:cNvSpPr/>
          <p:nvPr/>
        </p:nvSpPr>
        <p:spPr>
          <a:xfrm>
            <a:off x="10464988" y="5520858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202F5109-73E7-94AA-99A0-470696A3B8CE}"/>
              </a:ext>
            </a:extLst>
          </p:cNvPr>
          <p:cNvSpPr txBox="1"/>
          <p:nvPr/>
        </p:nvSpPr>
        <p:spPr>
          <a:xfrm>
            <a:off x="230738" y="716478"/>
            <a:ext cx="6068290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beautifully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a _________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singer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190E069A-B569-9EB5-FF7E-009BCEBA741D}"/>
              </a:ext>
            </a:extLst>
          </p:cNvPr>
          <p:cNvGrpSpPr/>
          <p:nvPr/>
        </p:nvGrpSpPr>
        <p:grpSpPr>
          <a:xfrm>
            <a:off x="6157035" y="1816063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180AA221-A341-EAB3-CD9A-BE28D3AC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4C7EA530-7C4C-6F30-23BE-D73C58077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61D49FA0-E9FC-D1CC-F278-85E3320E1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35" y="5289461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CBC88650-457D-0EA5-717D-D6DAF7CFB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252377" y="5429379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203FBF2D-8013-5828-1966-89EE329B26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9028" y="4834374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92ADE856-CCCA-7286-939E-473DD0D47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28" y="5186497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2162D992-759D-17AA-D0EC-FB99A17BC282}"/>
              </a:ext>
            </a:extLst>
          </p:cNvPr>
          <p:cNvSpPr txBox="1"/>
          <p:nvPr/>
        </p:nvSpPr>
        <p:spPr>
          <a:xfrm rot="279662">
            <a:off x="3556195" y="4126434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D7A5E12B-482A-1A2A-53BF-7D1E9F371B20}"/>
              </a:ext>
            </a:extLst>
          </p:cNvPr>
          <p:cNvSpPr/>
          <p:nvPr/>
        </p:nvSpPr>
        <p:spPr>
          <a:xfrm>
            <a:off x="5755958" y="1675700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5076A5-3395-128C-AE2B-046452A24A4B}"/>
              </a:ext>
            </a:extLst>
          </p:cNvPr>
          <p:cNvSpPr txBox="1"/>
          <p:nvPr/>
        </p:nvSpPr>
        <p:spPr>
          <a:xfrm rot="21028058">
            <a:off x="1534920" y="3840972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good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9795A1-245F-9A3F-DBB3-478E9FBDB970}"/>
              </a:ext>
            </a:extLst>
          </p:cNvPr>
          <p:cNvSpPr/>
          <p:nvPr/>
        </p:nvSpPr>
        <p:spPr>
          <a:xfrm>
            <a:off x="10233617" y="5104810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7264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-0.0463 L 0.10026 -0.3611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1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0E476A53-75A6-0F34-EA27-C989CF917722}"/>
              </a:ext>
            </a:extLst>
          </p:cNvPr>
          <p:cNvSpPr txBox="1"/>
          <p:nvPr/>
        </p:nvSpPr>
        <p:spPr>
          <a:xfrm>
            <a:off x="767443" y="956639"/>
            <a:ext cx="5762667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This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bus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_______ 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We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will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be late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for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school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AF5AFC7-057B-269D-D99B-74C551DACE4F}"/>
              </a:ext>
            </a:extLst>
          </p:cNvPr>
          <p:cNvGrpSpPr/>
          <p:nvPr/>
        </p:nvGrpSpPr>
        <p:grpSpPr>
          <a:xfrm>
            <a:off x="7084794" y="1829422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B5CDBC08-4482-FE1A-A3CD-6579A576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D123CAB4-2051-0B4F-69A0-1E1376137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D59B3A5-BA29-80C2-B9CE-2479E04A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94" y="5302820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924A3043-A255-D24B-B72F-17658971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6180136" y="5442738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43D64DA1-18B0-0210-1388-6A894945D7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87" y="4847733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47174FE4-6BB2-30BB-C861-3F49E08A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87" y="5199856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FD774AA3-8AE0-152F-A8BF-3071F8A3854A}"/>
              </a:ext>
            </a:extLst>
          </p:cNvPr>
          <p:cNvSpPr txBox="1"/>
          <p:nvPr/>
        </p:nvSpPr>
        <p:spPr>
          <a:xfrm rot="279662">
            <a:off x="4483954" y="4139793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41821A05-0D10-8B8D-541E-3F3A1366E028}"/>
              </a:ext>
            </a:extLst>
          </p:cNvPr>
          <p:cNvSpPr/>
          <p:nvPr/>
        </p:nvSpPr>
        <p:spPr>
          <a:xfrm>
            <a:off x="6557591" y="13579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B735E734-4944-E390-6E40-77ED5DDD7C45}"/>
              </a:ext>
            </a:extLst>
          </p:cNvPr>
          <p:cNvSpPr txBox="1"/>
          <p:nvPr/>
        </p:nvSpPr>
        <p:spPr>
          <a:xfrm rot="21028058">
            <a:off x="2462679" y="3854331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7CB8CA-4F89-5A61-67E6-A783CA922E67}"/>
              </a:ext>
            </a:extLst>
          </p:cNvPr>
          <p:cNvSpPr/>
          <p:nvPr/>
        </p:nvSpPr>
        <p:spPr>
          <a:xfrm>
            <a:off x="10634337" y="5489362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5679191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58 0.02083 L 0.14922 -0.4094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01273 L 0.14284 -0.417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960A0B45-4455-46B3-8A06-01F442BC320C}"/>
              </a:ext>
            </a:extLst>
          </p:cNvPr>
          <p:cNvSpPr txBox="1"/>
          <p:nvPr/>
        </p:nvSpPr>
        <p:spPr>
          <a:xfrm>
            <a:off x="228600" y="627882"/>
            <a:ext cx="6484678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 are fantastic dancers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dance </a:t>
            </a:r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really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_______.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D12621A1-B09E-26C9-F32F-98B8FA519F14}"/>
              </a:ext>
            </a:extLst>
          </p:cNvPr>
          <p:cNvGrpSpPr/>
          <p:nvPr/>
        </p:nvGrpSpPr>
        <p:grpSpPr>
          <a:xfrm>
            <a:off x="6676580" y="1671336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063F79E3-C480-6D95-FD8E-7AEB70C87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E7AE3DAA-56AB-A1AF-32D3-07117BBD2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EF7E08AC-06C0-54D8-877D-07E559CF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80" y="5144734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6F80D55C-E3FF-D11E-1FC6-17275A82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771922" y="5284652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5CDACB4-8035-5BF8-3987-EEE485439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573" y="4689647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179B54A5-A1E3-463F-87BC-15CDB089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3" y="5041770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30861876-2BFC-0F45-89DB-18D9BE39CABF}"/>
              </a:ext>
            </a:extLst>
          </p:cNvPr>
          <p:cNvSpPr txBox="1"/>
          <p:nvPr/>
        </p:nvSpPr>
        <p:spPr>
          <a:xfrm rot="21204297">
            <a:off x="1760690" y="4011435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5DADB4CD-A7B6-5FEF-A22F-104526866C6C}"/>
              </a:ext>
            </a:extLst>
          </p:cNvPr>
          <p:cNvSpPr/>
          <p:nvPr/>
        </p:nvSpPr>
        <p:spPr>
          <a:xfrm>
            <a:off x="6149377" y="1199822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C1BDA438-5851-9803-A39F-C4CCC6774C7C}"/>
              </a:ext>
            </a:extLst>
          </p:cNvPr>
          <p:cNvSpPr txBox="1"/>
          <p:nvPr/>
        </p:nvSpPr>
        <p:spPr>
          <a:xfrm rot="322244">
            <a:off x="3982289" y="3812727"/>
            <a:ext cx="1424654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ED3484-3EA2-8605-13FC-D5616574B726}"/>
              </a:ext>
            </a:extLst>
          </p:cNvPr>
          <p:cNvSpPr/>
          <p:nvPr/>
        </p:nvSpPr>
        <p:spPr>
          <a:xfrm>
            <a:off x="10624197" y="5578549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971600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83 -0.00463 L 0.03476 -0.3576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1.11111E-6 L 0.01263 -0.3530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C603795B-1043-0164-4E45-2E705C84D648}"/>
              </a:ext>
            </a:extLst>
          </p:cNvPr>
          <p:cNvSpPr txBox="1"/>
          <p:nvPr/>
        </p:nvSpPr>
        <p:spPr>
          <a:xfrm>
            <a:off x="277671" y="625883"/>
            <a:ext cx="6251206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I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don’t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want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to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go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with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him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. </a:t>
            </a:r>
          </a:p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He drives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________ 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722D6D4-FA9E-D1D2-80BB-7F0630066459}"/>
              </a:ext>
            </a:extLst>
          </p:cNvPr>
          <p:cNvGrpSpPr/>
          <p:nvPr/>
        </p:nvGrpSpPr>
        <p:grpSpPr>
          <a:xfrm>
            <a:off x="6398994" y="1862079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51CCCF96-16F9-AFD7-763B-D077F4581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C53A45C1-CF1E-0D6D-F18B-6DADB2CAC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CEC55EF-07A2-A6EE-F0D2-1D1E2F8D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94" y="5335477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F323DB73-79D2-6232-83F5-E187B84D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494336" y="5475395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A6DE8CA-2F65-5134-F786-406D689CF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0987" y="4880390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C439FDDB-DBCD-13EC-7E82-57ADB304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87" y="5232513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73418F3A-BF1C-AFD7-F2F6-FE33AFE7D1CC}"/>
              </a:ext>
            </a:extLst>
          </p:cNvPr>
          <p:cNvSpPr txBox="1"/>
          <p:nvPr/>
        </p:nvSpPr>
        <p:spPr>
          <a:xfrm rot="21204297">
            <a:off x="1828425" y="4190580"/>
            <a:ext cx="1392346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6C9A7585-224F-9D48-1FBE-101EF1D32AF0}"/>
              </a:ext>
            </a:extLst>
          </p:cNvPr>
          <p:cNvSpPr/>
          <p:nvPr/>
        </p:nvSpPr>
        <p:spPr>
          <a:xfrm>
            <a:off x="5871791" y="1390565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EF04612A-A341-BD8E-4122-59F4FAD4610A}"/>
              </a:ext>
            </a:extLst>
          </p:cNvPr>
          <p:cNvSpPr txBox="1"/>
          <p:nvPr/>
        </p:nvSpPr>
        <p:spPr>
          <a:xfrm rot="322244">
            <a:off x="3902719" y="4019968"/>
            <a:ext cx="13796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fast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0B757F-2F3F-A99E-2136-25AA7C17238D}"/>
              </a:ext>
            </a:extLst>
          </p:cNvPr>
          <p:cNvSpPr/>
          <p:nvPr/>
        </p:nvSpPr>
        <p:spPr>
          <a:xfrm>
            <a:off x="10386206" y="5697353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END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6269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stress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kicks the ball hard.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36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97966" y="6708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3604344" y="3642489"/>
            <a:ext cx="3241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WORD STRESS</a:t>
            </a:r>
            <a:endParaRPr lang="en-V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6814634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the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picture to hear the sound.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7E1CA5EB-051E-95A0-F1E1-AE0C639B0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7" y="2262578"/>
            <a:ext cx="11324691" cy="3214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54.mp3">
            <a:hlinkClick r:id="" action="ppaction://media"/>
            <a:extLst>
              <a:ext uri="{FF2B5EF4-FFF2-40B4-BE49-F238E27FC236}">
                <a16:creationId xmlns:a16="http://schemas.microsoft.com/office/drawing/2014/main" id="{C0988B32-9EA9-9E49-35D6-F04A1685E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7613" y="13265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BB5EB9-FED4-A81F-C913-E376B82E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4" y="603579"/>
            <a:ext cx="44069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243AB8A5-3EC0-A373-31B6-BBBB381D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242"/>
          <a:stretch/>
        </p:blipFill>
        <p:spPr>
          <a:xfrm>
            <a:off x="-38924" y="2137556"/>
            <a:ext cx="12230924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.2.mp4">
            <a:hlinkClick r:id="" action="ppaction://media"/>
            <a:extLst>
              <a:ext uri="{FF2B5EF4-FFF2-40B4-BE49-F238E27FC236}">
                <a16:creationId xmlns:a16="http://schemas.microsoft.com/office/drawing/2014/main" id="{035357AF-2E9B-0569-15F7-339E08256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436" y="3954138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  Listening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248</Words>
  <Application>Microsoft Office PowerPoint</Application>
  <PresentationFormat>Widescreen</PresentationFormat>
  <Paragraphs>81</Paragraphs>
  <Slides>27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52</cp:revision>
  <dcterms:created xsi:type="dcterms:W3CDTF">2023-01-31T08:21:18Z</dcterms:created>
  <dcterms:modified xsi:type="dcterms:W3CDTF">2024-11-11T14:36:43Z</dcterms:modified>
</cp:coreProperties>
</file>