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6" r:id="rId22"/>
    <p:sldId id="337" r:id="rId23"/>
    <p:sldId id="338" r:id="rId24"/>
    <p:sldId id="339" r:id="rId25"/>
    <p:sldId id="340" r:id="rId26"/>
    <p:sldId id="341" r:id="rId27"/>
    <p:sldId id="344" r:id="rId28"/>
    <p:sldId id="345" r:id="rId29"/>
    <p:sldId id="3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9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4B3C1E-9F0A-2B78-21FB-0775FEA7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31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6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6DBC1B-1C3E-FF4A-3E6C-465D7B902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3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93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485315-DE61-8359-A19F-B6401FCD1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8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47777C-DE21-54A5-097A-564702F69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9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FD8AE-1805-3238-6E28-403D57272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2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8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0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6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0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43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9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31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2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1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1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79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09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95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12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audio" Target="../media/audio1.wav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2.xml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audio" Target="../media/media5.mp3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8.mp3"/><Relationship Id="rId16" Type="http://schemas.openxmlformats.org/officeDocument/2006/relationships/image" Target="../media/image46.png"/><Relationship Id="rId1" Type="http://schemas.microsoft.com/office/2007/relationships/media" Target="../media/media8.mp3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45.png"/><Relationship Id="rId10" Type="http://schemas.openxmlformats.org/officeDocument/2006/relationships/audio" Target="../media/audio9.wav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8.wav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microsoft.com/office/2007/relationships/media" Target="../media/media8.mp3"/><Relationship Id="rId16" Type="http://schemas.openxmlformats.org/officeDocument/2006/relationships/image" Target="../media/image46.png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10.wav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5" Type="http://schemas.openxmlformats.org/officeDocument/2006/relationships/image" Target="../media/image45.png"/><Relationship Id="rId10" Type="http://schemas.openxmlformats.org/officeDocument/2006/relationships/audio" Target="../media/audio9.wav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25.xml"/><Relationship Id="rId9" Type="http://schemas.openxmlformats.org/officeDocument/2006/relationships/audio" Target="../media/audio8.wav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88006302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3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panda, giraffe, lion,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dolphin, tiger, 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50115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30120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74562"/>
            <a:ext cx="6629975" cy="68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5191"/>
            <a:ext cx="2054155" cy="2825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62" y="1566342"/>
            <a:ext cx="203986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52517"/>
            <a:ext cx="2078677" cy="2775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603785"/>
            <a:ext cx="1970100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55890"/>
            <a:ext cx="1254910" cy="513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179" y="4391175"/>
            <a:ext cx="1533729" cy="6490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656" y="4530208"/>
            <a:ext cx="788887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4697" y="4396445"/>
            <a:ext cx="1148934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dɑːlfɪn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laɪən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sư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02527" y="5363740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</a:t>
            </a:r>
            <a:r>
              <a:rPr lang="en-US" sz="2400" dirty="0" err="1"/>
              <a:t>dʒɪˈræf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taɪɡər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pændə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gấu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01" y="1519972"/>
            <a:ext cx="2051961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473404"/>
            <a:ext cx="1618183" cy="62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69198"/>
            <a:ext cx="1907318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012" y="4391175"/>
            <a:ext cx="1326071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ziːbrə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ngựa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61355" y="6028937"/>
            <a:ext cx="487363" cy="487363"/>
          </a:xfrm>
          <a:prstGeom prst="rect">
            <a:avLst/>
          </a:prstGeom>
        </p:spPr>
      </p:pic>
      <p:pic>
        <p:nvPicPr>
          <p:cNvPr id="9" name="giraf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738862" y="6145166"/>
            <a:ext cx="487363" cy="487363"/>
          </a:xfrm>
          <a:prstGeom prst="rect">
            <a:avLst/>
          </a:prstGeom>
        </p:spPr>
      </p:pic>
      <p:pic>
        <p:nvPicPr>
          <p:cNvPr id="10" name="l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99480" y="6087015"/>
            <a:ext cx="487363" cy="487363"/>
          </a:xfrm>
          <a:prstGeom prst="rect">
            <a:avLst/>
          </a:prstGeom>
        </p:spPr>
      </p:pic>
      <p:pic>
        <p:nvPicPr>
          <p:cNvPr id="11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2207" y="6107434"/>
            <a:ext cx="487363" cy="487363"/>
          </a:xfrm>
          <a:prstGeom prst="rect">
            <a:avLst/>
          </a:prstGeom>
        </p:spPr>
      </p:pic>
      <p:pic>
        <p:nvPicPr>
          <p:cNvPr id="12" name="ti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757939" y="6145165"/>
            <a:ext cx="487363" cy="487363"/>
          </a:xfrm>
          <a:prstGeom prst="rect">
            <a:avLst/>
          </a:prstGeom>
        </p:spPr>
      </p:pic>
      <p:pic>
        <p:nvPicPr>
          <p:cNvPr id="13" name="zebr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885730" y="6087015"/>
            <a:ext cx="487363" cy="487363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449229" y="601576"/>
            <a:ext cx="685063" cy="6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526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3316958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747825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0478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panda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540" y="1270993"/>
            <a:ext cx="1553557" cy="21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1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duck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b="-189"/>
          <a:stretch/>
        </p:blipFill>
        <p:spPr>
          <a:xfrm>
            <a:off x="2307095" y="940040"/>
            <a:ext cx="1835156" cy="2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monkey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556" y="1501381"/>
            <a:ext cx="1982951" cy="16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74553" y="1371651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714" y="2209769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7" y="882347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65" y="1540244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>
          <a:xfrm>
            <a:off x="2257717" y="1015157"/>
            <a:ext cx="2276184" cy="23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0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camel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168"/>
          <a:stretch/>
        </p:blipFill>
        <p:spPr>
          <a:xfrm>
            <a:off x="1641857" y="1138982"/>
            <a:ext cx="3578872" cy="22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3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1488141" y="1541929"/>
            <a:ext cx="9861177" cy="4105836"/>
          </a:xfrm>
          <a:prstGeom prst="verticalScroll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quickly and say aloud the word.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19392" y="2415563"/>
            <a:ext cx="4093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3457981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4.44444E-6 L -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34079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zebra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602" y="1027428"/>
            <a:ext cx="2743096" cy="25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12838" y="1670949"/>
              <a:ext cx="576632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this? - It's a panda.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that? - It's a dolphin.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874406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3233029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54894"/>
            <a:ext cx="3266001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220587" y="1799347"/>
            <a:ext cx="412412" cy="153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933383" y="4497572"/>
            <a:ext cx="916682" cy="33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646" y="627662"/>
            <a:ext cx="666630" cy="666630"/>
          </a:xfrm>
          <a:prstGeom prst="rect">
            <a:avLst/>
          </a:prstGeom>
        </p:spPr>
      </p:pic>
      <p:pic>
        <p:nvPicPr>
          <p:cNvPr id="18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57" end="7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9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95" end="571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2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84" end="347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3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44" end="159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546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23A62-1FC0-728E-9332-8A1D4F554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3" y="1071966"/>
            <a:ext cx="3266001" cy="257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59A2-2C0A-726B-92E6-146214F73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476F5-28F5-C88A-B12E-76C0DEFA4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20812-32AE-964F-3548-1C0C3B332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A31AB-AAD9-19BE-3628-D470FC550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8C3145-E016-2122-2D4B-D5A10453D4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6E2419-3195-45ED-E59D-BBF91136E9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99C95-78D1-547C-B745-960DCD4E27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51E4C9-D43B-0F0F-933A-68A8E00CCC8D}"/>
              </a:ext>
            </a:extLst>
          </p:cNvPr>
          <p:cNvCxnSpPr>
            <a:cxnSpLocks/>
          </p:cNvCxnSpPr>
          <p:nvPr/>
        </p:nvCxnSpPr>
        <p:spPr>
          <a:xfrm flipV="1">
            <a:off x="1472897" y="2358158"/>
            <a:ext cx="286103" cy="178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F23441-926A-804D-51AC-761AB6B6D9D9}"/>
              </a:ext>
            </a:extLst>
          </p:cNvPr>
          <p:cNvCxnSpPr>
            <a:cxnSpLocks/>
          </p:cNvCxnSpPr>
          <p:nvPr/>
        </p:nvCxnSpPr>
        <p:spPr>
          <a:xfrm flipV="1">
            <a:off x="950050" y="4540102"/>
            <a:ext cx="808950" cy="468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37464"/>
            <a:ext cx="5194184" cy="614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7" end="745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7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5" end="5717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5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4" end="347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4" end="1596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536857"/>
            <a:ext cx="5352049" cy="6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7031"/>
            <a:ext cx="12192000" cy="495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14235-942A-97EF-1167-ABF67AA8564E}"/>
              </a:ext>
            </a:extLst>
          </p:cNvPr>
          <p:cNvSpPr txBox="1"/>
          <p:nvPr/>
        </p:nvSpPr>
        <p:spPr>
          <a:xfrm>
            <a:off x="7483980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4110D-7F08-1A12-4F92-12F0FC2EA89A}"/>
              </a:ext>
            </a:extLst>
          </p:cNvPr>
          <p:cNvSpPr txBox="1"/>
          <p:nvPr/>
        </p:nvSpPr>
        <p:spPr>
          <a:xfrm>
            <a:off x="141655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0AFE0-C95C-2CC4-7B40-1BC170D45536}"/>
              </a:ext>
            </a:extLst>
          </p:cNvPr>
          <p:cNvSpPr txBox="1"/>
          <p:nvPr/>
        </p:nvSpPr>
        <p:spPr>
          <a:xfrm>
            <a:off x="723916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tiger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0016E-0DC2-4642-127D-BB1EF6EB483B}"/>
              </a:ext>
            </a:extLst>
          </p:cNvPr>
          <p:cNvSpPr txBox="1"/>
          <p:nvPr/>
        </p:nvSpPr>
        <p:spPr>
          <a:xfrm>
            <a:off x="857415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F0000"/>
                </a:solidFill>
                <a:latin typeface="Calibri"/>
              </a:rPr>
              <a:t>What's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12225-C8B9-0203-8581-800DFA454014}"/>
              </a:ext>
            </a:extLst>
          </p:cNvPr>
          <p:cNvSpPr txBox="1"/>
          <p:nvPr/>
        </p:nvSpPr>
        <p:spPr>
          <a:xfrm>
            <a:off x="1564939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635ED-B47D-DD61-CD8D-935E36C7AE53}"/>
              </a:ext>
            </a:extLst>
          </p:cNvPr>
          <p:cNvSpPr txBox="1"/>
          <p:nvPr/>
        </p:nvSpPr>
        <p:spPr>
          <a:xfrm>
            <a:off x="7239164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A4B8-98CB-1C71-1625-A952D267A883}"/>
              </a:ext>
            </a:extLst>
          </p:cNvPr>
          <p:cNvSpPr txBox="1"/>
          <p:nvPr/>
        </p:nvSpPr>
        <p:spPr>
          <a:xfrm>
            <a:off x="7483980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5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9324116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What's that? - It's a dolphin.</a:t>
            </a:r>
          </a:p>
        </p:txBody>
      </p:sp>
    </p:spTree>
    <p:extLst>
      <p:ext uri="{BB962C8B-B14F-4D97-AF65-F5344CB8AC3E}">
        <p14:creationId xmlns:p14="http://schemas.microsoft.com/office/powerpoint/2010/main" val="3664127399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8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05254" y="1103420"/>
                <a:ext cx="2948819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36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41 -0.0493 L -0.83217 -0.049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9223" y="1133285"/>
                <a:ext cx="3626439" cy="3280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3252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3 -0.00995 L 0.80755 -0.0298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43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" r="494"/>
              <a:stretch/>
            </p:blipFill>
            <p:spPr bwMode="auto">
              <a:xfrm>
                <a:off x="4075739" y="1267096"/>
                <a:ext cx="3151928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3058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73 0.86574 L 0.71783 -0.7159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78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61071" y="-648926"/>
                <a:ext cx="3241021" cy="2973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1639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79675 L -0.01459 0.8687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8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1292" y="1793949"/>
                <a:ext cx="3356746" cy="2020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1275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12 0.62824 L -0.36315 -0.8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-7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41" r="-2441"/>
              <a:stretch/>
            </p:blipFill>
            <p:spPr bwMode="auto">
              <a:xfrm>
                <a:off x="3036701" y="1267096"/>
                <a:ext cx="5230004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2492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87107 L 0.13099 -0.8726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8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280117342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302</Words>
  <Application>Microsoft Office PowerPoint</Application>
  <PresentationFormat>Widescreen</PresentationFormat>
  <Paragraphs>98</Paragraphs>
  <Slides>29</Slides>
  <Notes>29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 Unicode MS</vt:lpstr>
      <vt:lpstr>等线</vt:lpstr>
      <vt:lpstr>Arial</vt:lpstr>
      <vt:lpstr>Arial-Rounded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17</cp:revision>
  <dcterms:created xsi:type="dcterms:W3CDTF">2023-01-31T08:21:18Z</dcterms:created>
  <dcterms:modified xsi:type="dcterms:W3CDTF">2024-09-11T16:13:59Z</dcterms:modified>
</cp:coreProperties>
</file>