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7" r:id="rId2"/>
    <p:sldId id="309" r:id="rId3"/>
    <p:sldId id="311" r:id="rId4"/>
    <p:sldId id="312" r:id="rId5"/>
    <p:sldId id="313" r:id="rId6"/>
    <p:sldId id="314" r:id="rId7"/>
    <p:sldId id="315" r:id="rId8"/>
    <p:sldId id="316" r:id="rId9"/>
    <p:sldId id="317" r:id="rId10"/>
    <p:sldId id="318" r:id="rId11"/>
    <p:sldId id="319" r:id="rId12"/>
    <p:sldId id="323" r:id="rId13"/>
    <p:sldId id="324" r:id="rId14"/>
    <p:sldId id="325" r:id="rId15"/>
    <p:sldId id="326" r:id="rId16"/>
    <p:sldId id="327" r:id="rId17"/>
    <p:sldId id="329" r:id="rId18"/>
    <p:sldId id="334" r:id="rId19"/>
    <p:sldId id="33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05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E31DD0-DD63-2DA6-F010-3D5EDA8B4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06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28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6796563-99AC-538A-1E88-92FCA4294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33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7123AF1-1D67-B23D-1CF0-92C464E55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64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473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BBD3D81-D7B5-55A6-3D26-37E5F8EFB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3154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D85308E-B1F4-F9C4-6B37-305AEA542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306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9A5F8DD-14B7-7039-1260-DD4F8CBEC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534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75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7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2C65424-C27E-C53A-4574-63AD523E9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75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27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47EE7C-5658-6F0C-D74E-FF7620E96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87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8B9875-32C4-4C84-9637-1750AFC85A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694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5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64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1F8D4330-11F4-6F24-B05C-6E8EAB1A0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70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script,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CD3-49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758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597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34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audio" Target="../media/audio17.wav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19.wav"/><Relationship Id="rId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7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0.wav"/><Relationship Id="rId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21.wav"/><Relationship Id="rId5" Type="http://schemas.openxmlformats.org/officeDocument/2006/relationships/audio" Target="../media/audio17.wav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1.bin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1.bin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5.wav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audio" Target="../media/audio14.wav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8.wav"/><Relationship Id="rId12" Type="http://schemas.openxmlformats.org/officeDocument/2006/relationships/audio" Target="../media/audio13.wav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audio" Target="../media/audio12.wav"/><Relationship Id="rId5" Type="http://schemas.openxmlformats.org/officeDocument/2006/relationships/audio" Target="../media/audio6.wav"/><Relationship Id="rId15" Type="http://schemas.openxmlformats.org/officeDocument/2006/relationships/image" Target="../media/image18.png"/><Relationship Id="rId10" Type="http://schemas.openxmlformats.org/officeDocument/2006/relationships/audio" Target="../media/audio11.wav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10.wav"/><Relationship Id="rId14" Type="http://schemas.openxmlformats.org/officeDocument/2006/relationships/audio" Target="../media/audio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0067713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6229788" y="1923787"/>
            <a:ext cx="4894903" cy="2826306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 the words with the same sound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/. Practice saying them with a partner.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0614F3-A144-66FD-C45C-DBE90CAC4DBD}"/>
              </a:ext>
            </a:extLst>
          </p:cNvPr>
          <p:cNvSpPr txBox="1"/>
          <p:nvPr/>
        </p:nvSpPr>
        <p:spPr>
          <a:xfrm>
            <a:off x="720296" y="1939341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E6E62-C127-09A6-52DD-F333AE4156D9}"/>
              </a:ext>
            </a:extLst>
          </p:cNvPr>
          <p:cNvSpPr txBox="1"/>
          <p:nvPr/>
        </p:nvSpPr>
        <p:spPr>
          <a:xfrm>
            <a:off x="808788" y="277511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hello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4C867F-6CA5-76C4-21F4-2929A26DBE53}"/>
              </a:ext>
            </a:extLst>
          </p:cNvPr>
          <p:cNvSpPr txBox="1"/>
          <p:nvPr/>
        </p:nvSpPr>
        <p:spPr>
          <a:xfrm>
            <a:off x="3634557" y="1923787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how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51B9F-4252-7BD9-626B-744D502616B9}"/>
              </a:ext>
            </a:extLst>
          </p:cNvPr>
          <p:cNvSpPr txBox="1"/>
          <p:nvPr/>
        </p:nvSpPr>
        <p:spPr>
          <a:xfrm>
            <a:off x="4072145" y="2852516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765C87-4990-2F64-12C2-F6D7016D00B0}"/>
              </a:ext>
            </a:extLst>
          </p:cNvPr>
          <p:cNvSpPr txBox="1"/>
          <p:nvPr/>
        </p:nvSpPr>
        <p:spPr>
          <a:xfrm>
            <a:off x="642062" y="365444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house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2A4D96-DB39-1BB6-D163-8E49CD6CE8E4}"/>
              </a:ext>
            </a:extLst>
          </p:cNvPr>
          <p:cNvSpPr txBox="1"/>
          <p:nvPr/>
        </p:nvSpPr>
        <p:spPr>
          <a:xfrm>
            <a:off x="1067308" y="459872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happy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E819E4-562A-AEE5-D5B5-B0B476C94489}"/>
              </a:ext>
            </a:extLst>
          </p:cNvPr>
          <p:cNvSpPr txBox="1"/>
          <p:nvPr/>
        </p:nvSpPr>
        <p:spPr>
          <a:xfrm>
            <a:off x="3547003" y="360579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hope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C8B20-9F81-ABDE-D6CF-A6E8DF90DE22}"/>
              </a:ext>
            </a:extLst>
          </p:cNvPr>
          <p:cNvSpPr txBox="1"/>
          <p:nvPr/>
        </p:nvSpPr>
        <p:spPr>
          <a:xfrm>
            <a:off x="4027011" y="4534524"/>
            <a:ext cx="177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032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080627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0" y="143571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E4429-376A-C04E-8C08-C1216B1D3C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83" b="-1014"/>
          <a:stretch/>
        </p:blipFill>
        <p:spPr>
          <a:xfrm>
            <a:off x="6222094" y="376238"/>
            <a:ext cx="5597292" cy="6105524"/>
          </a:xfrm>
          <a:prstGeom prst="round2DiagRect">
            <a:avLst>
              <a:gd name="adj1" fmla="val 4649"/>
              <a:gd name="adj2" fmla="val 0"/>
            </a:avLst>
          </a:prstGeom>
        </p:spPr>
      </p:pic>
      <p:pic>
        <p:nvPicPr>
          <p:cNvPr id="2" name="CD1 TRACK 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398" y="2615358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5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9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806272" y="485239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8" y="1704364"/>
            <a:ext cx="6274984" cy="37917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341" y="1982100"/>
            <a:ext cx="5845659" cy="30471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50" end="6123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69170" y="5367889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81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8" y="1870726"/>
            <a:ext cx="6274984" cy="3459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341" y="2392425"/>
            <a:ext cx="5845659" cy="2226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945" end="4695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8742" y="5097302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326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8" y="2102389"/>
            <a:ext cx="6274984" cy="29957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1652" y="2227324"/>
            <a:ext cx="5852764" cy="27129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865" end="2910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58742" y="5097302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898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While-Listening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02" y="1699408"/>
            <a:ext cx="5253560" cy="39725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6862" y="1850262"/>
            <a:ext cx="5233488" cy="36708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FF56D1-53BC-A6E0-879A-1CD7EC69A74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26970"/>
            <a:ext cx="5783943" cy="845604"/>
          </a:xfrm>
          <a:prstGeom prst="rect">
            <a:avLst/>
          </a:prstGeom>
        </p:spPr>
      </p:pic>
      <p:pic>
        <p:nvPicPr>
          <p:cNvPr id="7" name="CD1 TRACK 0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17" end="1563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34603" y="5521125"/>
            <a:ext cx="818307" cy="8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80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6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736" y="1637993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Post-Listening</a:t>
            </a:r>
          </a:p>
        </p:txBody>
      </p:sp>
    </p:spTree>
    <p:extLst>
      <p:ext uri="{BB962C8B-B14F-4D97-AF65-F5344CB8AC3E}">
        <p14:creationId xmlns:p14="http://schemas.microsoft.com/office/powerpoint/2010/main" val="1997841641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799459449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15868" y="1616401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584694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0EECC2-8E73-CC73-5004-A0A2D1B15440}"/>
              </a:ext>
            </a:extLst>
          </p:cNvPr>
          <p:cNvSpPr/>
          <p:nvPr/>
        </p:nvSpPr>
        <p:spPr>
          <a:xfrm>
            <a:off x="1089404" y="4364436"/>
            <a:ext cx="10304310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Phonics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Identify the /h/ sound and practice the conversations.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102483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409575"/>
            <a:ext cx="12193057" cy="6010275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0700" y="3590925"/>
            <a:ext cx="2201871" cy="217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e 9"/>
          <p:cNvSpPr/>
          <p:nvPr/>
        </p:nvSpPr>
        <p:spPr>
          <a:xfrm flipH="1">
            <a:off x="1763837" y="2392524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horse.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Callout 11"/>
          <p:cNvSpPr/>
          <p:nvPr/>
        </p:nvSpPr>
        <p:spPr>
          <a:xfrm>
            <a:off x="939613" y="534825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5264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413" y="2911208"/>
            <a:ext cx="2729587" cy="2665614"/>
          </a:xfrm>
          <a:prstGeom prst="rect">
            <a:avLst/>
          </a:prstGeom>
        </p:spPr>
      </p:pic>
      <p:sp>
        <p:nvSpPr>
          <p:cNvPr id="10" name="Pie 9"/>
          <p:cNvSpPr/>
          <p:nvPr/>
        </p:nvSpPr>
        <p:spPr>
          <a:xfrm>
            <a:off x="1638635" y="1896168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lang="en-US" sz="3600">
                <a:solidFill>
                  <a:srgbClr val="00B0F0"/>
                </a:solidFill>
              </a:rPr>
              <a:t>camel.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8" y="437587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7976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403" y="3273821"/>
            <a:ext cx="2729587" cy="205468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B0F0"/>
                </a:solidFill>
                <a:latin typeface="Calibri" panose="020F0502020204030204"/>
              </a:rPr>
              <a:t>They’re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B0F0"/>
                </a:solidFill>
              </a:rPr>
              <a:t>hippos.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7" y="437587"/>
            <a:ext cx="5675597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They’re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79131" flipH="1">
            <a:off x="2563535" y="3738260"/>
            <a:ext cx="2709383" cy="2054689"/>
          </a:xfrm>
          <a:prstGeom prst="rect">
            <a:avLst/>
          </a:prstGeom>
        </p:spPr>
      </p:pic>
      <p:sp>
        <p:nvSpPr>
          <p:cNvPr id="13" name="Pie 12"/>
          <p:cNvSpPr/>
          <p:nvPr/>
        </p:nvSpPr>
        <p:spPr>
          <a:xfrm>
            <a:off x="1601403" y="1969402"/>
            <a:ext cx="4267213" cy="3981278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8178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9" y="342900"/>
            <a:ext cx="12193057" cy="617220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1403" y="3506051"/>
            <a:ext cx="2729587" cy="159022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B0F0"/>
                </a:solidFill>
                <a:latin typeface="Calibri" panose="020F0502020204030204"/>
              </a:rPr>
              <a:t>They’re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dirty="0">
                <a:solidFill>
                  <a:srgbClr val="00B0F0"/>
                </a:solidFill>
              </a:rPr>
              <a:t>rhinos.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949138" y="437587"/>
            <a:ext cx="5414340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They’re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3669" y="3420348"/>
            <a:ext cx="2729587" cy="1590228"/>
          </a:xfrm>
          <a:prstGeom prst="rect">
            <a:avLst/>
          </a:prstGeom>
        </p:spPr>
      </p:pic>
      <p:sp>
        <p:nvSpPr>
          <p:cNvPr id="13" name="Pie 12"/>
          <p:cNvSpPr/>
          <p:nvPr/>
        </p:nvSpPr>
        <p:spPr>
          <a:xfrm>
            <a:off x="1553234" y="1724204"/>
            <a:ext cx="3828734" cy="3704971"/>
          </a:xfrm>
          <a:prstGeom prst="pi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915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96871963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4473578" y="2068285"/>
              <a:ext cx="3357009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Phonics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/h/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8629718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2433" y="507044"/>
            <a:ext cx="9384215" cy="262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CD1 track 04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hear the sound.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D08497-D175-8B29-A62E-A17A34C83D66}"/>
              </a:ext>
            </a:extLst>
          </p:cNvPr>
          <p:cNvGrpSpPr/>
          <p:nvPr/>
        </p:nvGrpSpPr>
        <p:grpSpPr>
          <a:xfrm>
            <a:off x="6617237" y="3638550"/>
            <a:ext cx="5212721" cy="2455402"/>
            <a:chOff x="6617238" y="3974866"/>
            <a:chExt cx="3265050" cy="2119086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627F1F48-9D83-6840-90F9-11BB2E1C5028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BAA7F6-51E9-D810-C544-399D7256301B}"/>
                </a:ext>
              </a:extLst>
            </p:cNvPr>
            <p:cNvSpPr txBox="1"/>
            <p:nvPr/>
          </p:nvSpPr>
          <p:spPr>
            <a:xfrm>
              <a:off x="6653131" y="4325570"/>
              <a:ext cx="3229157" cy="9562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   h   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ippo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FE9133-FBC8-3689-6D2A-7F2FC4C9C25C}"/>
              </a:ext>
            </a:extLst>
          </p:cNvPr>
          <p:cNvGrpSpPr/>
          <p:nvPr/>
        </p:nvGrpSpPr>
        <p:grpSpPr>
          <a:xfrm>
            <a:off x="122568" y="3724734"/>
            <a:ext cx="5276221" cy="2455402"/>
            <a:chOff x="1656111" y="3724734"/>
            <a:chExt cx="3755823" cy="2455402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564DF11F-617A-897A-7304-CC37C733A741}"/>
                </a:ext>
              </a:extLst>
            </p:cNvPr>
            <p:cNvSpPr/>
            <p:nvPr/>
          </p:nvSpPr>
          <p:spPr>
            <a:xfrm>
              <a:off x="1656111" y="3724734"/>
              <a:ext cx="3755823" cy="2455402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7002EC-73B2-0FED-D4CB-D2916FCCF0C0}"/>
                </a:ext>
              </a:extLst>
            </p:cNvPr>
            <p:cNvSpPr txBox="1"/>
            <p:nvPr/>
          </p:nvSpPr>
          <p:spPr>
            <a:xfrm>
              <a:off x="2001051" y="4146512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   h   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orse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CD1 TRACK 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8978" y="1497693"/>
            <a:ext cx="913169" cy="91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242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41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7414121" y="381000"/>
            <a:ext cx="4728421" cy="5972176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880" y="619658"/>
            <a:ext cx="6632030" cy="19590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79D6A6-6C5D-7CC4-748B-F0F31CF18964}"/>
              </a:ext>
            </a:extLst>
          </p:cNvPr>
          <p:cNvSpPr txBox="1"/>
          <p:nvPr/>
        </p:nvSpPr>
        <p:spPr>
          <a:xfrm>
            <a:off x="8842659" y="865550"/>
            <a:ext cx="256672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is a horse.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8DA30-1637-9347-5DBF-AA49F6706038}"/>
              </a:ext>
            </a:extLst>
          </p:cNvPr>
          <p:cNvSpPr txBox="1"/>
          <p:nvPr/>
        </p:nvSpPr>
        <p:spPr>
          <a:xfrm>
            <a:off x="8661664" y="2455961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These are hippos.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C5B23-65CC-C372-50AD-273BD779820A}"/>
              </a:ext>
            </a:extLst>
          </p:cNvPr>
          <p:cNvSpPr txBox="1"/>
          <p:nvPr/>
        </p:nvSpPr>
        <p:spPr>
          <a:xfrm>
            <a:off x="8857231" y="3499171"/>
            <a:ext cx="266444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That's a hippo. 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5B7350-786A-1829-489A-3330EBECB78C}"/>
              </a:ext>
            </a:extLst>
          </p:cNvPr>
          <p:cNvSpPr txBox="1"/>
          <p:nvPr/>
        </p:nvSpPr>
        <p:spPr>
          <a:xfrm>
            <a:off x="8857231" y="4022391"/>
            <a:ext cx="292734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Those are horses.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0EC749-38B3-5604-6DB0-19B0099CB555}"/>
              </a:ext>
            </a:extLst>
          </p:cNvPr>
          <p:cNvSpPr txBox="1"/>
          <p:nvPr/>
        </p:nvSpPr>
        <p:spPr>
          <a:xfrm>
            <a:off x="7301202" y="5607566"/>
            <a:ext cx="479330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Hippos, horses, hippos, horses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455892-76DB-3184-4E1A-629E8C472B8D}"/>
              </a:ext>
            </a:extLst>
          </p:cNvPr>
          <p:cNvSpPr txBox="1"/>
          <p:nvPr/>
        </p:nvSpPr>
        <p:spPr>
          <a:xfrm>
            <a:off x="9250799" y="407245"/>
            <a:ext cx="154298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Track 05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971E8-005D-D3FA-38F7-67EBF2C5A4CB}"/>
              </a:ext>
            </a:extLst>
          </p:cNvPr>
          <p:cNvSpPr txBox="1"/>
          <p:nvPr/>
        </p:nvSpPr>
        <p:spPr>
          <a:xfrm>
            <a:off x="8842659" y="1378420"/>
            <a:ext cx="256672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This is a horse. 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1D8790-06C4-413A-BCB3-C60230DBCDBA}"/>
              </a:ext>
            </a:extLst>
          </p:cNvPr>
          <p:cNvSpPr txBox="1"/>
          <p:nvPr/>
        </p:nvSpPr>
        <p:spPr>
          <a:xfrm>
            <a:off x="8647092" y="1931024"/>
            <a:ext cx="286001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These are hippos.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84A8B-3CC9-AB05-B7E0-026D0A5D6330}"/>
              </a:ext>
            </a:extLst>
          </p:cNvPr>
          <p:cNvSpPr txBox="1"/>
          <p:nvPr/>
        </p:nvSpPr>
        <p:spPr>
          <a:xfrm>
            <a:off x="7301202" y="4945248"/>
            <a:ext cx="479330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Hippos, horses, hippos, horses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B579DB-5031-A4F9-5484-F9FFD836318B}"/>
              </a:ext>
            </a:extLst>
          </p:cNvPr>
          <p:cNvSpPr txBox="1"/>
          <p:nvPr/>
        </p:nvSpPr>
        <p:spPr>
          <a:xfrm>
            <a:off x="8862988" y="4563510"/>
            <a:ext cx="2927340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Those are horses. </a:t>
            </a:r>
            <a:endParaRPr 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CC061C-E915-0C89-1043-8AA2D9A091DD}"/>
              </a:ext>
            </a:extLst>
          </p:cNvPr>
          <p:cNvSpPr txBox="1"/>
          <p:nvPr/>
        </p:nvSpPr>
        <p:spPr>
          <a:xfrm>
            <a:off x="8842659" y="2952436"/>
            <a:ext cx="2664447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That's a hippo.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D1 TRACK 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931043" y="4022950"/>
            <a:ext cx="1081120" cy="108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80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2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1 TRACK 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56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7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257</Words>
  <Application>Microsoft Office PowerPoint</Application>
  <PresentationFormat>Widescreen</PresentationFormat>
  <Paragraphs>86</Paragraphs>
  <Slides>19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15</cp:revision>
  <dcterms:created xsi:type="dcterms:W3CDTF">2023-01-31T08:21:18Z</dcterms:created>
  <dcterms:modified xsi:type="dcterms:W3CDTF">2024-09-11T16:44:25Z</dcterms:modified>
</cp:coreProperties>
</file>