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306" r:id="rId2"/>
    <p:sldId id="307" r:id="rId3"/>
    <p:sldId id="308" r:id="rId4"/>
    <p:sldId id="309" r:id="rId5"/>
    <p:sldId id="310" r:id="rId6"/>
    <p:sldId id="311" r:id="rId7"/>
    <p:sldId id="312" r:id="rId8"/>
    <p:sldId id="313" r:id="rId9"/>
    <p:sldId id="314" r:id="rId10"/>
    <p:sldId id="315" r:id="rId11"/>
    <p:sldId id="316" r:id="rId12"/>
    <p:sldId id="317" r:id="rId13"/>
    <p:sldId id="318" r:id="rId14"/>
    <p:sldId id="319" r:id="rId15"/>
    <p:sldId id="320" r:id="rId16"/>
    <p:sldId id="327" r:id="rId17"/>
    <p:sldId id="328" r:id="rId18"/>
    <p:sldId id="329" r:id="rId19"/>
    <p:sldId id="330" r:id="rId20"/>
    <p:sldId id="331" r:id="rId21"/>
    <p:sldId id="332" r:id="rId22"/>
    <p:sldId id="333" r:id="rId23"/>
    <p:sldId id="334" r:id="rId24"/>
    <p:sldId id="336" r:id="rId25"/>
    <p:sldId id="337" r:id="rId26"/>
    <p:sldId id="338" r:id="rId27"/>
    <p:sldId id="339" r:id="rId28"/>
    <p:sldId id="340" r:id="rId29"/>
    <p:sldId id="341" r:id="rId30"/>
    <p:sldId id="344" r:id="rId31"/>
    <p:sldId id="345" r:id="rId32"/>
    <p:sldId id="346" r:id="rId33"/>
    <p:sldId id="347" r:id="rId34"/>
    <p:sldId id="348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F8C1E-BD81-47A7-989E-6C2AF44B24AB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6BD41-3D0E-45B9-AEBC-8ED4542F7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604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7616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6936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4420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6643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2905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1824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E98B0938-1B21-9C35-B6D8-C8FB13C5F3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3730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5271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1312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6339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7457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ca19421708_0_2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ca19421708_0_2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8217336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0172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49447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41993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09278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04175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53712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04530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37798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43395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36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47611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50366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71192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88171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5385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1324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9704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2771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5358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4368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1689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6568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737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15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78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913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8906744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01316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801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93551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22786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72362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77588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971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9528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89569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1193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001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355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865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430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997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00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25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4"/>
          <a:srcRect l="167" t="1" r="2" b="1171"/>
          <a:stretch/>
        </p:blipFill>
        <p:spPr>
          <a:xfrm>
            <a:off x="26376" y="-22357"/>
            <a:ext cx="12165623" cy="391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4"/>
          <a:srcRect l="22657" t="2" b="-3"/>
          <a:stretch/>
        </p:blipFill>
        <p:spPr>
          <a:xfrm rot="10800000">
            <a:off x="-2" y="6479654"/>
            <a:ext cx="10858502" cy="396274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31885" y="0"/>
            <a:ext cx="3234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Unit 1:</a:t>
            </a:r>
            <a:r>
              <a:rPr lang="en-US" baseline="0" dirty="0">
                <a:solidFill>
                  <a:srgbClr val="FF0000"/>
                </a:solidFill>
              </a:rPr>
              <a:t> Animals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858500" y="-22412"/>
            <a:ext cx="1333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Lesson 1.1 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24912" y="646593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</a:t>
            </a:r>
            <a:r>
              <a:rPr lang="en-US" baseline="0" dirty="0" err="1">
                <a:solidFill>
                  <a:schemeClr val="bg1"/>
                </a:solidFill>
              </a:rPr>
              <a:t>Anh</a:t>
            </a:r>
            <a:r>
              <a:rPr lang="en-US" baseline="0" dirty="0">
                <a:solidFill>
                  <a:schemeClr val="bg1"/>
                </a:solidFill>
              </a:rPr>
              <a:t> 4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DTP Education Solutions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9046" y="6242538"/>
            <a:ext cx="681036" cy="75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8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9" r:id="rId13"/>
    <p:sldLayoutId id="2147483671" r:id="rId14"/>
    <p:sldLayoutId id="2147483672" r:id="rId15"/>
    <p:sldLayoutId id="2147483673" r:id="rId16"/>
    <p:sldLayoutId id="2147483675" r:id="rId17"/>
    <p:sldLayoutId id="2147483676" r:id="rId18"/>
    <p:sldLayoutId id="2147483677" r:id="rId19"/>
    <p:sldLayoutId id="2147483679" r:id="rId20"/>
    <p:sldLayoutId id="2147483680" r:id="rId21"/>
    <p:sldLayoutId id="2147483681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1.wav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.png"/><Relationship Id="rId5" Type="http://schemas.openxmlformats.org/officeDocument/2006/relationships/slide" Target="slide18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1.wav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.png"/><Relationship Id="rId5" Type="http://schemas.openxmlformats.org/officeDocument/2006/relationships/slide" Target="slide18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image" Target="../media/image30.png"/><Relationship Id="rId18" Type="http://schemas.openxmlformats.org/officeDocument/2006/relationships/image" Target="../media/image35.png"/><Relationship Id="rId3" Type="http://schemas.openxmlformats.org/officeDocument/2006/relationships/audio" Target="../media/audio2.wav"/><Relationship Id="rId21" Type="http://schemas.openxmlformats.org/officeDocument/2006/relationships/image" Target="../media/image38.png"/><Relationship Id="rId7" Type="http://schemas.openxmlformats.org/officeDocument/2006/relationships/audio" Target="../media/audio6.wav"/><Relationship Id="rId12" Type="http://schemas.openxmlformats.org/officeDocument/2006/relationships/image" Target="../media/image29.png"/><Relationship Id="rId17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33.png"/><Relationship Id="rId20" Type="http://schemas.openxmlformats.org/officeDocument/2006/relationships/image" Target="../media/image37.png"/><Relationship Id="rId1" Type="http://schemas.openxmlformats.org/officeDocument/2006/relationships/slideLayout" Target="../slideLayouts/slideLayout8.xml"/><Relationship Id="rId6" Type="http://schemas.openxmlformats.org/officeDocument/2006/relationships/audio" Target="../media/audio5.wav"/><Relationship Id="rId11" Type="http://schemas.openxmlformats.org/officeDocument/2006/relationships/image" Target="../media/image28.png"/><Relationship Id="rId5" Type="http://schemas.openxmlformats.org/officeDocument/2006/relationships/audio" Target="../media/audio4.wav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19" Type="http://schemas.openxmlformats.org/officeDocument/2006/relationships/image" Target="../media/image36.png"/><Relationship Id="rId4" Type="http://schemas.openxmlformats.org/officeDocument/2006/relationships/audio" Target="../media/audio3.wav"/><Relationship Id="rId9" Type="http://schemas.openxmlformats.org/officeDocument/2006/relationships/audio" Target="../media/audio8.wav"/><Relationship Id="rId14" Type="http://schemas.openxmlformats.org/officeDocument/2006/relationships/image" Target="../media/image31.png"/><Relationship Id="rId22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audio" Target="../media/audio9.wav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audio" Target="../media/audio8.wav"/><Relationship Id="rId10" Type="http://schemas.openxmlformats.org/officeDocument/2006/relationships/image" Target="../media/image44.png"/><Relationship Id="rId4" Type="http://schemas.openxmlformats.org/officeDocument/2006/relationships/audio" Target="../media/audio10.wav"/><Relationship Id="rId9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audio" Target="../media/audio9.wav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audio" Target="../media/audio7.wav"/><Relationship Id="rId10" Type="http://schemas.openxmlformats.org/officeDocument/2006/relationships/image" Target="../media/image47.png"/><Relationship Id="rId4" Type="http://schemas.openxmlformats.org/officeDocument/2006/relationships/audio" Target="../media/audio10.wav"/><Relationship Id="rId9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3" Type="http://schemas.openxmlformats.org/officeDocument/2006/relationships/audio" Target="../media/audio1.wav"/><Relationship Id="rId7" Type="http://schemas.openxmlformats.org/officeDocument/2006/relationships/image" Target="../media/image7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gif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audio" Target="../media/audio9.wav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audio" Target="../media/audio3.wav"/><Relationship Id="rId10" Type="http://schemas.openxmlformats.org/officeDocument/2006/relationships/image" Target="../media/image50.png"/><Relationship Id="rId4" Type="http://schemas.openxmlformats.org/officeDocument/2006/relationships/audio" Target="../media/audio10.wav"/><Relationship Id="rId9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audio" Target="../media/audio9.wav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audio" Target="../media/audio5.wav"/><Relationship Id="rId10" Type="http://schemas.openxmlformats.org/officeDocument/2006/relationships/image" Target="../media/image52.png"/><Relationship Id="rId4" Type="http://schemas.openxmlformats.org/officeDocument/2006/relationships/audio" Target="../media/audio10.wav"/><Relationship Id="rId9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audio" Target="../media/audio9.wav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audio" Target="../media/audio4.wav"/><Relationship Id="rId10" Type="http://schemas.openxmlformats.org/officeDocument/2006/relationships/image" Target="../media/image54.png"/><Relationship Id="rId4" Type="http://schemas.openxmlformats.org/officeDocument/2006/relationships/audio" Target="../media/audio10.wav"/><Relationship Id="rId9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audio" Target="../media/audio9.wav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audio" Target="../media/audio2.wav"/><Relationship Id="rId10" Type="http://schemas.openxmlformats.org/officeDocument/2006/relationships/image" Target="../media/image56.png"/><Relationship Id="rId4" Type="http://schemas.openxmlformats.org/officeDocument/2006/relationships/audio" Target="../media/audio10.wav"/><Relationship Id="rId9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4.wav"/><Relationship Id="rId13" Type="http://schemas.openxmlformats.org/officeDocument/2006/relationships/image" Target="../media/image60.png"/><Relationship Id="rId18" Type="http://schemas.openxmlformats.org/officeDocument/2006/relationships/image" Target="../media/image65.png"/><Relationship Id="rId3" Type="http://schemas.openxmlformats.org/officeDocument/2006/relationships/slideLayout" Target="../slideLayouts/slideLayout8.xml"/><Relationship Id="rId7" Type="http://schemas.openxmlformats.org/officeDocument/2006/relationships/audio" Target="../media/audio13.wav"/><Relationship Id="rId12" Type="http://schemas.openxmlformats.org/officeDocument/2006/relationships/image" Target="../media/image59.png"/><Relationship Id="rId17" Type="http://schemas.openxmlformats.org/officeDocument/2006/relationships/image" Target="../media/image64.png"/><Relationship Id="rId2" Type="http://schemas.microsoft.com/office/2007/relationships/media" Target="../media/media1.mp3"/><Relationship Id="rId16" Type="http://schemas.openxmlformats.org/officeDocument/2006/relationships/image" Target="../media/image63.png"/><Relationship Id="rId1" Type="http://schemas.openxmlformats.org/officeDocument/2006/relationships/audio" Target="NULL" TargetMode="External"/><Relationship Id="rId6" Type="http://schemas.openxmlformats.org/officeDocument/2006/relationships/audio" Target="../media/audio12.wav"/><Relationship Id="rId11" Type="http://schemas.openxmlformats.org/officeDocument/2006/relationships/image" Target="../media/image58.png"/><Relationship Id="rId5" Type="http://schemas.openxmlformats.org/officeDocument/2006/relationships/audio" Target="../media/audio11.wav"/><Relationship Id="rId15" Type="http://schemas.openxmlformats.org/officeDocument/2006/relationships/image" Target="../media/image62.png"/><Relationship Id="rId10" Type="http://schemas.openxmlformats.org/officeDocument/2006/relationships/image" Target="../media/image57.png"/><Relationship Id="rId4" Type="http://schemas.openxmlformats.org/officeDocument/2006/relationships/notesSlide" Target="../notesSlides/notesSlide26.xml"/><Relationship Id="rId9" Type="http://schemas.openxmlformats.org/officeDocument/2006/relationships/audio" Target="../media/audio15.wav"/><Relationship Id="rId14" Type="http://schemas.openxmlformats.org/officeDocument/2006/relationships/image" Target="../media/image6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audio" Target="../media/audio13.wav"/><Relationship Id="rId13" Type="http://schemas.openxmlformats.org/officeDocument/2006/relationships/image" Target="../media/image58.png"/><Relationship Id="rId18" Type="http://schemas.openxmlformats.org/officeDocument/2006/relationships/image" Target="../media/image63.png"/><Relationship Id="rId3" Type="http://schemas.openxmlformats.org/officeDocument/2006/relationships/slideLayout" Target="../slideLayouts/slideLayout19.xml"/><Relationship Id="rId7" Type="http://schemas.openxmlformats.org/officeDocument/2006/relationships/audio" Target="../media/audio12.wav"/><Relationship Id="rId12" Type="http://schemas.openxmlformats.org/officeDocument/2006/relationships/image" Target="../media/image57.png"/><Relationship Id="rId17" Type="http://schemas.openxmlformats.org/officeDocument/2006/relationships/image" Target="../media/image62.png"/><Relationship Id="rId2" Type="http://schemas.microsoft.com/office/2007/relationships/media" Target="../media/media1.mp3"/><Relationship Id="rId16" Type="http://schemas.openxmlformats.org/officeDocument/2006/relationships/image" Target="../media/image61.png"/><Relationship Id="rId20" Type="http://schemas.openxmlformats.org/officeDocument/2006/relationships/image" Target="../media/image65.png"/><Relationship Id="rId1" Type="http://schemas.openxmlformats.org/officeDocument/2006/relationships/audio" Target="NULL" TargetMode="External"/><Relationship Id="rId6" Type="http://schemas.openxmlformats.org/officeDocument/2006/relationships/audio" Target="../media/audio16.wav"/><Relationship Id="rId11" Type="http://schemas.openxmlformats.org/officeDocument/2006/relationships/image" Target="../media/image67.png"/><Relationship Id="rId5" Type="http://schemas.openxmlformats.org/officeDocument/2006/relationships/audio" Target="../media/audio11.wav"/><Relationship Id="rId15" Type="http://schemas.openxmlformats.org/officeDocument/2006/relationships/image" Target="../media/image60.png"/><Relationship Id="rId10" Type="http://schemas.openxmlformats.org/officeDocument/2006/relationships/audio" Target="../media/audio15.wav"/><Relationship Id="rId19" Type="http://schemas.openxmlformats.org/officeDocument/2006/relationships/image" Target="../media/image64.png"/><Relationship Id="rId4" Type="http://schemas.openxmlformats.org/officeDocument/2006/relationships/notesSlide" Target="../notesSlides/notesSlide28.xml"/><Relationship Id="rId9" Type="http://schemas.openxmlformats.org/officeDocument/2006/relationships/audio" Target="../media/audio14.wav"/><Relationship Id="rId14" Type="http://schemas.openxmlformats.org/officeDocument/2006/relationships/image" Target="../media/image5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7.wav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slide" Target="slide21.xml"/><Relationship Id="rId18" Type="http://schemas.openxmlformats.org/officeDocument/2006/relationships/slide" Target="slide25.xml"/><Relationship Id="rId3" Type="http://schemas.openxmlformats.org/officeDocument/2006/relationships/audio" Target="../media/audio1.wav"/><Relationship Id="rId7" Type="http://schemas.openxmlformats.org/officeDocument/2006/relationships/image" Target="../media/image7.gif"/><Relationship Id="rId12" Type="http://schemas.openxmlformats.org/officeDocument/2006/relationships/slide" Target="slide20.xml"/><Relationship Id="rId17" Type="http://schemas.openxmlformats.org/officeDocument/2006/relationships/slide" Target="slide24.xml"/><Relationship Id="rId2" Type="http://schemas.openxmlformats.org/officeDocument/2006/relationships/notesSlide" Target="../notesSlides/notesSlide3.xml"/><Relationship Id="rId16" Type="http://schemas.openxmlformats.org/officeDocument/2006/relationships/slide" Target="slide3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gif"/><Relationship Id="rId11" Type="http://schemas.openxmlformats.org/officeDocument/2006/relationships/slide" Target="slide19.xml"/><Relationship Id="rId5" Type="http://schemas.microsoft.com/office/2007/relationships/hdphoto" Target="../media/hdphoto1.wdp"/><Relationship Id="rId15" Type="http://schemas.openxmlformats.org/officeDocument/2006/relationships/slide" Target="slide23.xml"/><Relationship Id="rId10" Type="http://schemas.openxmlformats.org/officeDocument/2006/relationships/image" Target="../media/image11.jpeg"/><Relationship Id="rId19" Type="http://schemas.openxmlformats.org/officeDocument/2006/relationships/image" Target="../media/image12.jpeg"/><Relationship Id="rId4" Type="http://schemas.openxmlformats.org/officeDocument/2006/relationships/image" Target="../media/image9.png"/><Relationship Id="rId9" Type="http://schemas.microsoft.com/office/2007/relationships/hdphoto" Target="../media/hdphoto2.wdp"/><Relationship Id="rId14" Type="http://schemas.openxmlformats.org/officeDocument/2006/relationships/slide" Target="slide2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home.com.vn/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1.wav"/><Relationship Id="rId7" Type="http://schemas.openxmlformats.org/officeDocument/2006/relationships/slide" Target="slide18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microsoft.com/office/2007/relationships/hdphoto" Target="../media/hdphoto3.wdp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1.wav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.png"/><Relationship Id="rId5" Type="http://schemas.openxmlformats.org/officeDocument/2006/relationships/slide" Target="slide18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1.wav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.png"/><Relationship Id="rId5" Type="http://schemas.openxmlformats.org/officeDocument/2006/relationships/slide" Target="slide18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1.wav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.png"/><Relationship Id="rId5" Type="http://schemas.openxmlformats.org/officeDocument/2006/relationships/slide" Target="slide18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1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.png"/><Relationship Id="rId5" Type="http://schemas.openxmlformats.org/officeDocument/2006/relationships/slide" Target="slide18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1.wav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.png"/><Relationship Id="rId5" Type="http://schemas.openxmlformats.org/officeDocument/2006/relationships/slide" Target="slide18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3553067512"/>
      </p:ext>
    </p:extLst>
  </p:cSld>
  <p:clrMapOvr>
    <a:masterClrMapping/>
  </p:clrMapOvr>
  <p:transition spd="slow">
    <p:comb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Little boy holding blank board 433097 Vector Art at Vecteezy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735" y="0"/>
            <a:ext cx="6466116" cy="6380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7671582" y="1637708"/>
            <a:ext cx="4121524" cy="6633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It’s a duck.</a:t>
            </a:r>
          </a:p>
        </p:txBody>
      </p:sp>
      <p:sp>
        <p:nvSpPr>
          <p:cNvPr id="5" name="Cloud Callout 4"/>
          <p:cNvSpPr/>
          <p:nvPr/>
        </p:nvSpPr>
        <p:spPr>
          <a:xfrm>
            <a:off x="4500282" y="102364"/>
            <a:ext cx="4034118" cy="1535344"/>
          </a:xfrm>
          <a:prstGeom prst="cloudCallout">
            <a:avLst>
              <a:gd name="adj1" fmla="val -52389"/>
              <a:gd name="adj2" fmla="val 46151"/>
            </a:avLst>
          </a:prstGeom>
          <a:solidFill>
            <a:srgbClr val="E64AC8"/>
          </a:solidFill>
          <a:ln>
            <a:solidFill>
              <a:srgbClr val="E64A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It’s a …..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20000"/>
                  <a:lumOff val="8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01086" y="5866227"/>
            <a:ext cx="988037" cy="9880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1557" b="92214" l="2712" r="27125"/>
                    </a14:imgEffect>
                  </a14:imgLayer>
                </a14:imgProps>
              </a:ext>
            </a:extLst>
          </a:blip>
          <a:srcRect l="2219" t="61511" r="72733" b="8458"/>
          <a:stretch/>
        </p:blipFill>
        <p:spPr>
          <a:xfrm>
            <a:off x="4226608" y="3148149"/>
            <a:ext cx="2636974" cy="2349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11463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Little boy holding blank board 433097 Vector Art at Vecteezy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735" y="266897"/>
            <a:ext cx="6466116" cy="6380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7444806" y="1637708"/>
            <a:ext cx="4154141" cy="6633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It’s a pig.</a:t>
            </a:r>
          </a:p>
        </p:txBody>
      </p:sp>
      <p:sp>
        <p:nvSpPr>
          <p:cNvPr id="5" name="Cloud Callout 4"/>
          <p:cNvSpPr/>
          <p:nvPr/>
        </p:nvSpPr>
        <p:spPr>
          <a:xfrm>
            <a:off x="4500282" y="102364"/>
            <a:ext cx="4034118" cy="1535344"/>
          </a:xfrm>
          <a:prstGeom prst="cloudCallout">
            <a:avLst>
              <a:gd name="adj1" fmla="val -52389"/>
              <a:gd name="adj2" fmla="val 46151"/>
            </a:avLst>
          </a:prstGeom>
          <a:solidFill>
            <a:srgbClr val="E64AC8"/>
          </a:solidFill>
          <a:ln>
            <a:solidFill>
              <a:srgbClr val="E64A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It’s a …..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20000"/>
                  <a:lumOff val="8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01086" y="5866227"/>
            <a:ext cx="988037" cy="9880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1314" b="92701" l="47378" r="73599"/>
                    </a14:imgEffect>
                  </a14:imgLayer>
                </a14:imgProps>
              </a:ext>
            </a:extLst>
          </a:blip>
          <a:srcRect l="48595" t="62512" r="26357" b="7457"/>
          <a:stretch/>
        </p:blipFill>
        <p:spPr>
          <a:xfrm>
            <a:off x="4064892" y="3271099"/>
            <a:ext cx="2912309" cy="2595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51169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3650156410"/>
      </p:ext>
    </p:extLst>
  </p:cSld>
  <p:clrMapOvr>
    <a:masterClrMapping/>
  </p:clrMapOvr>
  <p:transition spd="slow">
    <p:comb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4D597B0-DB5D-52BA-7C21-7490F11AA110}"/>
              </a:ext>
            </a:extLst>
          </p:cNvPr>
          <p:cNvGrpSpPr/>
          <p:nvPr/>
        </p:nvGrpSpPr>
        <p:grpSpPr>
          <a:xfrm>
            <a:off x="1625600" y="417871"/>
            <a:ext cx="9209314" cy="5974367"/>
            <a:chOff x="1625600" y="292421"/>
            <a:chExt cx="9209314" cy="609981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8E2254A-97AE-565A-1557-286FE4C11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25600" y="292421"/>
              <a:ext cx="9209314" cy="6099817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9870567D-1C2E-6E15-4873-0A84B9FDB817}"/>
                </a:ext>
              </a:extLst>
            </p:cNvPr>
            <p:cNvSpPr/>
            <p:nvPr/>
          </p:nvSpPr>
          <p:spPr>
            <a:xfrm>
              <a:off x="3229429" y="624584"/>
              <a:ext cx="5675085" cy="54354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DDD318E-1D48-09A9-BB6F-893F94294EE4}"/>
                </a:ext>
              </a:extLst>
            </p:cNvPr>
            <p:cNvSpPr txBox="1"/>
            <p:nvPr/>
          </p:nvSpPr>
          <p:spPr>
            <a:xfrm>
              <a:off x="3734401" y="2068285"/>
              <a:ext cx="4835362" cy="26081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New words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snake, monkey, horse,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camel, hippo, rhino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64250881"/>
      </p:ext>
    </p:extLst>
  </p:cSld>
  <p:clrMapOvr>
    <a:masterClrMapping/>
  </p:clrMapOvr>
  <p:transition spd="slow">
    <p:comb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dirty="0">
                <a:solidFill>
                  <a:schemeClr val="bg1"/>
                </a:solidFill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25356542"/>
      </p:ext>
    </p:extLst>
  </p:cSld>
  <p:clrMapOvr>
    <a:masterClrMapping/>
  </p:clrMapOvr>
  <p:transition spd="slow">
    <p:comb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d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1886" y="584561"/>
            <a:ext cx="6629975" cy="71795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8067862" y="1124928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each picture to hear the sound.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BD4B50-2C33-F882-6352-9D7C8A3A9A6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107" y="1494261"/>
            <a:ext cx="2054155" cy="282722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2C18B23-0387-5537-02F0-629FED09604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4962" y="1598828"/>
            <a:ext cx="2185138" cy="283272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E4A4010-85F7-8D12-E0B6-5B435464ED9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82396" y="1541917"/>
            <a:ext cx="2078677" cy="279635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8906E64-2954-653F-2666-C0FADD14B3F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5667" y="1560731"/>
            <a:ext cx="1970100" cy="270275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B77360FE-D638-7F20-4772-0930AC66E48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3104" y="4432704"/>
            <a:ext cx="1254910" cy="55974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7F65018E-43ED-9F64-DA52-B8FA4515305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13762" y="4509325"/>
            <a:ext cx="1444458" cy="53092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D08E5789-5688-288D-9FCA-4739724C5BB5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417017">
            <a:off x="4559624" y="4530208"/>
            <a:ext cx="1172951" cy="46918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3A5C1D11-B3C7-EA4A-D947-7465467217C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08301" y="4396445"/>
            <a:ext cx="1421727" cy="6438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A2E0635-D091-7D9C-71A7-3206519560E3}"/>
              </a:ext>
            </a:extLst>
          </p:cNvPr>
          <p:cNvSpPr txBox="1"/>
          <p:nvPr/>
        </p:nvSpPr>
        <p:spPr>
          <a:xfrm>
            <a:off x="6288106" y="5209263"/>
            <a:ext cx="184618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Lucida Sans Unicode" panose="020B0602030504020204" pitchFamily="34" charset="0"/>
              </a:rPr>
              <a:t>/ˈkæməl/</a:t>
            </a:r>
          </a:p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Lucida Sans Unicode" panose="020B0602030504020204" pitchFamily="34" charset="0"/>
              </a:rPr>
              <a:t>con lạc đà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D000396-1DD0-2A0A-ECC9-257DA405E2D3}"/>
              </a:ext>
            </a:extLst>
          </p:cNvPr>
          <p:cNvSpPr txBox="1"/>
          <p:nvPr/>
        </p:nvSpPr>
        <p:spPr>
          <a:xfrm>
            <a:off x="4024024" y="5316083"/>
            <a:ext cx="229438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rgbClr val="FF0000"/>
                </a:solidFill>
                <a:effectLst/>
                <a:latin typeface="Lucida Sans Unicode" panose="020B0602030504020204" pitchFamily="34" charset="0"/>
              </a:defRPr>
            </a:lvl1pPr>
          </a:lstStyle>
          <a:p>
            <a:pPr lvl="0" algn="ctr">
              <a:defRPr/>
            </a:pPr>
            <a:r>
              <a:rPr lang="en-US" sz="2400"/>
              <a:t>/hɔːrs/</a:t>
            </a:r>
          </a:p>
          <a:p>
            <a:pPr lvl="0" algn="ctr">
              <a:defRPr/>
            </a:pPr>
            <a:r>
              <a:rPr lang="en-US" sz="2400"/>
              <a:t>con ngựa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567265C-9D8B-0CDB-7559-F627C674CA6E}"/>
              </a:ext>
            </a:extLst>
          </p:cNvPr>
          <p:cNvSpPr txBox="1"/>
          <p:nvPr/>
        </p:nvSpPr>
        <p:spPr>
          <a:xfrm>
            <a:off x="1855549" y="5363740"/>
            <a:ext cx="250627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0" i="0">
                <a:solidFill>
                  <a:srgbClr val="FF0000"/>
                </a:solidFill>
                <a:effectLst/>
                <a:latin typeface="Lucida Sans Unicode" panose="020B0602030504020204" pitchFamily="34" charset="0"/>
              </a:defRPr>
            </a:lvl1pPr>
          </a:lstStyle>
          <a:p>
            <a:pPr lvl="0" algn="ctr">
              <a:defRPr/>
            </a:pPr>
            <a:r>
              <a:rPr lang="en-US" sz="2400"/>
              <a:t>/ˈmʌŋki/</a:t>
            </a:r>
          </a:p>
          <a:p>
            <a:pPr lvl="0" algn="ctr">
              <a:defRPr/>
            </a:pPr>
            <a:r>
              <a:rPr lang="en-US" sz="2400"/>
              <a:t>con khỉ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9C4A6B6-54F5-8408-AF87-32D81DDF5576}"/>
              </a:ext>
            </a:extLst>
          </p:cNvPr>
          <p:cNvSpPr txBox="1"/>
          <p:nvPr/>
        </p:nvSpPr>
        <p:spPr>
          <a:xfrm>
            <a:off x="7845753" y="5276437"/>
            <a:ext cx="23117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Lucida Sans Unicode" panose="020B0602030504020204" pitchFamily="34" charset="0"/>
              </a:rPr>
              <a:t>/ˈhɪpoʊ/</a:t>
            </a:r>
          </a:p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Lucida Sans Unicode" panose="020B0602030504020204" pitchFamily="34" charset="0"/>
              </a:rPr>
              <a:t>con hà mã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03EEEFE-0D56-4D69-0E9B-1D5D671BBE52}"/>
              </a:ext>
            </a:extLst>
          </p:cNvPr>
          <p:cNvSpPr txBox="1"/>
          <p:nvPr/>
        </p:nvSpPr>
        <p:spPr>
          <a:xfrm>
            <a:off x="220908" y="5385121"/>
            <a:ext cx="202726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Lucida Sans Unicode" panose="020B0602030504020204" pitchFamily="34" charset="0"/>
              </a:rPr>
              <a:t>/sneɪk/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Lucida Sans Unicode" panose="020B0602030504020204" pitchFamily="34" charset="0"/>
                <a:ea typeface="+mn-ea"/>
                <a:cs typeface="+mn-cs"/>
              </a:rPr>
              <a:t>con rắn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C69CAB3-1BA2-9428-50C0-B0B22C4AB247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13872" y="1519972"/>
            <a:ext cx="2120419" cy="28272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3817F32-67F5-9C10-FA2D-E46B33EF3918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01867" y="4362909"/>
            <a:ext cx="1554318" cy="6155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7F022E7-ADBC-567D-D228-060A52315C81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57490" y="1669198"/>
            <a:ext cx="1970099" cy="25062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887C908-66BB-E369-EE23-EA86561FCEAE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82144" y="4391175"/>
            <a:ext cx="1475807" cy="59840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305FC7C-EDA2-C5FC-D8CA-F8BE1D9ECAF0}"/>
              </a:ext>
            </a:extLst>
          </p:cNvPr>
          <p:cNvSpPr txBox="1"/>
          <p:nvPr/>
        </p:nvSpPr>
        <p:spPr>
          <a:xfrm>
            <a:off x="10220715" y="5256018"/>
            <a:ext cx="188061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Lucida Sans Unicode" panose="020B0602030504020204" pitchFamily="34" charset="0"/>
              </a:rPr>
              <a:t>/ˈraɪnoʊ/</a:t>
            </a:r>
          </a:p>
          <a:p>
            <a:pPr lvl="0" algn="ctr">
              <a:defRPr/>
            </a:pPr>
            <a:r>
              <a:rPr lang="en-US" sz="2400">
                <a:solidFill>
                  <a:srgbClr val="FF0000"/>
                </a:solidFill>
                <a:latin typeface="Lucida Sans Unicode" panose="020B0602030504020204" pitchFamily="34" charset="0"/>
              </a:rPr>
              <a:t>con tê giác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094067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nak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onke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or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ipp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D1 TRACK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me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rhi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3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00" dirty="0">
                <a:solidFill>
                  <a:schemeClr val="bg1"/>
                </a:solidFill>
              </a:rPr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1349317174"/>
      </p:ext>
    </p:extLst>
  </p:cSld>
  <p:clrMapOvr>
    <a:masterClrMapping/>
  </p:clrMapOvr>
  <p:transition spd="slow">
    <p:comb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DE11F64C-8078-445B-A359-09F1B616649B}"/>
              </a:ext>
            </a:extLst>
          </p:cNvPr>
          <p:cNvSpPr txBox="1"/>
          <p:nvPr/>
        </p:nvSpPr>
        <p:spPr>
          <a:xfrm>
            <a:off x="1411288" y="2438400"/>
            <a:ext cx="9369425" cy="14239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erlin Sans FB" panose="020E0602020502020306" pitchFamily="34" charset="0"/>
                <a:ea typeface="AGOldFace-Outline" panose="02020500000000000000" pitchFamily="18" charset="0"/>
                <a:cs typeface="AGOldFace-Outline" panose="02020500000000000000" pitchFamily="18" charset="0"/>
              </a:rPr>
              <a:t>Check your memory</a:t>
            </a:r>
          </a:p>
        </p:txBody>
      </p:sp>
    </p:spTree>
    <p:extLst>
      <p:ext uri="{BB962C8B-B14F-4D97-AF65-F5344CB8AC3E}">
        <p14:creationId xmlns:p14="http://schemas.microsoft.com/office/powerpoint/2010/main" val="804929242"/>
      </p:ext>
    </p:extLst>
  </p:cSld>
  <p:clrMapOvr>
    <a:masterClrMapping/>
  </p:clrMapOvr>
  <p:transition spd="slow">
    <p:comb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039" y="5504841"/>
            <a:ext cx="2107785" cy="75618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2871">
            <a:off x="4330553" y="1286814"/>
            <a:ext cx="2805987" cy="25817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5623">
            <a:off x="395457" y="1181101"/>
            <a:ext cx="2899310" cy="2667616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1301868" y="3973873"/>
            <a:ext cx="1150736" cy="1106314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57" name="Oval 56"/>
          <p:cNvSpPr/>
          <p:nvPr/>
        </p:nvSpPr>
        <p:spPr>
          <a:xfrm>
            <a:off x="5158178" y="3949408"/>
            <a:ext cx="1150736" cy="1106314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58" name="Oval 57"/>
          <p:cNvSpPr/>
          <p:nvPr/>
        </p:nvSpPr>
        <p:spPr>
          <a:xfrm>
            <a:off x="8942693" y="3920443"/>
            <a:ext cx="1150736" cy="1106314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74963" y="1778177"/>
            <a:ext cx="1800766" cy="1779580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5623">
            <a:off x="7985186" y="1223169"/>
            <a:ext cx="2899310" cy="2667616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30747" y="1905696"/>
            <a:ext cx="1333822" cy="1302561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5122" y="2012920"/>
            <a:ext cx="1898961" cy="1106314"/>
          </a:xfrm>
          <a:prstGeom prst="rect">
            <a:avLst/>
          </a:prstGeom>
        </p:spPr>
      </p:pic>
      <p:sp>
        <p:nvSpPr>
          <p:cNvPr id="11" name="Rectangle: Diagonal Corners Rounded 10"/>
          <p:cNvSpPr/>
          <p:nvPr/>
        </p:nvSpPr>
        <p:spPr>
          <a:xfrm>
            <a:off x="2133601" y="183966"/>
            <a:ext cx="3388674" cy="703352"/>
          </a:xfrm>
          <a:prstGeom prst="round2Diag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Listen and choose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FF2405F6-CBDB-4275-BEBA-6093DE27C3B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3035" y="220568"/>
            <a:ext cx="70485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122336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hi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0795" y="5434099"/>
            <a:ext cx="2107785" cy="75618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2871">
            <a:off x="860522" y="1230675"/>
            <a:ext cx="2805987" cy="25817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5623">
            <a:off x="4221727" y="1146720"/>
            <a:ext cx="2899310" cy="2667616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5128138" y="3939492"/>
            <a:ext cx="1150736" cy="1106314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.VnVogue" panose="020B7200000000000000" pitchFamily="34" charset="0"/>
              <a:ea typeface="+mn-ea"/>
              <a:cs typeface="+mn-cs"/>
            </a:endParaRPr>
          </a:p>
        </p:txBody>
      </p:sp>
      <p:sp>
        <p:nvSpPr>
          <p:cNvPr id="57" name="Oval 56"/>
          <p:cNvSpPr/>
          <p:nvPr/>
        </p:nvSpPr>
        <p:spPr>
          <a:xfrm>
            <a:off x="1688147" y="3893269"/>
            <a:ext cx="1150736" cy="1106314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.VnVogue" panose="020B7200000000000000" pitchFamily="34" charset="0"/>
              <a:ea typeface="+mn-ea"/>
              <a:cs typeface="+mn-cs"/>
            </a:endParaRPr>
          </a:p>
        </p:txBody>
      </p:sp>
      <p:sp>
        <p:nvSpPr>
          <p:cNvPr id="58" name="Oval 57"/>
          <p:cNvSpPr/>
          <p:nvPr/>
        </p:nvSpPr>
        <p:spPr>
          <a:xfrm>
            <a:off x="8942693" y="3920443"/>
            <a:ext cx="1150736" cy="1106314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50873" y="1778445"/>
            <a:ext cx="1225282" cy="1444784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5623">
            <a:off x="7985186" y="1223169"/>
            <a:ext cx="2899310" cy="2667616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54913" y="1687503"/>
            <a:ext cx="1711763" cy="1691624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98252" y="1687503"/>
            <a:ext cx="1611062" cy="1573303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F5B71B02-205E-4A57-A3FF-E1E41D250F3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776" y="149585"/>
            <a:ext cx="70485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" name="Rectangle: Diagonal Corners Rounded 52">
            <a:extLst>
              <a:ext uri="{FF2B5EF4-FFF2-40B4-BE49-F238E27FC236}">
                <a16:creationId xmlns:a16="http://schemas.microsoft.com/office/drawing/2014/main" id="{01E4040A-948C-474E-A55C-1940FE6B8CCB}"/>
              </a:ext>
            </a:extLst>
          </p:cNvPr>
          <p:cNvSpPr/>
          <p:nvPr/>
        </p:nvSpPr>
        <p:spPr>
          <a:xfrm>
            <a:off x="1966686" y="194142"/>
            <a:ext cx="3770738" cy="703352"/>
          </a:xfrm>
          <a:prstGeom prst="round2Diag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Listen and choose</a:t>
            </a:r>
          </a:p>
        </p:txBody>
      </p:sp>
    </p:spTree>
    <p:extLst>
      <p:ext uri="{BB962C8B-B14F-4D97-AF65-F5344CB8AC3E}">
        <p14:creationId xmlns:p14="http://schemas.microsoft.com/office/powerpoint/2010/main" val="143833321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Google Shape;244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>
            <a:off x="11485366" y="1000334"/>
            <a:ext cx="2688335" cy="156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>
            <a:off x="-2128868" y="1102850"/>
            <a:ext cx="2688335" cy="156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1133134" y="4072801"/>
            <a:ext cx="3267065" cy="251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213433" y="4072801"/>
            <a:ext cx="3267065" cy="25151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1640800" y="2104369"/>
            <a:ext cx="876323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rgbClr val="5B9BD5">
                      <a:lumMod val="75000"/>
                    </a:srgbClr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Game: Finding the way home.</a:t>
            </a:r>
          </a:p>
        </p:txBody>
      </p:sp>
      <p:pic>
        <p:nvPicPr>
          <p:cNvPr id="7" name="Picture 2" descr="Action verbs in present continuous | Baamboozle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345488" y="2859037"/>
            <a:ext cx="3117630" cy="3664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free walking person animated gif - Clip Art Library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97059" y="3699246"/>
            <a:ext cx="2187225" cy="2950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hlinkClick r:id="rId8" action="ppaction://hlinksldjump"/>
            <a:extLst>
              <a:ext uri="{FF2B5EF4-FFF2-40B4-BE49-F238E27FC236}">
                <a16:creationId xmlns:a16="http://schemas.microsoft.com/office/drawing/2014/main" id="{C84AA8E1-4947-3DFC-6D4A-2CAA4D9BB9D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5044" y="6087307"/>
            <a:ext cx="1658256" cy="871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49981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81481E-6 L 0.12852 0.0007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82" y="-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852 0.00069 L 0.30078 0.07824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07" y="3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078 0.07824 L 0.47683 -0.01851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39" y="-5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7683 -0.01852 L 0.65143 0.1092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27" y="2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5144 0.10925 L 1.01055 0.04282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56" y="-33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4.44444E-6 L 0.10768 -0.06134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78" y="-3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768 -0.06134 L 0.2862 -0.02314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19" y="1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862 -0.02315 L 0.50664 -0.06504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28" y="-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0664 -0.06504 L 0.69935 -0.0118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35" y="2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9935 -0.0118 L 1.00365 -0.13333 " pathEditMode="relative" rAng="0" ptsTypes="AA">
                                      <p:cBhvr>
                                        <p:cTn id="52" dur="16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08" y="-608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9922" y="5485744"/>
            <a:ext cx="2107785" cy="75618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2871">
            <a:off x="4330553" y="1286814"/>
            <a:ext cx="2805987" cy="25817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5623">
            <a:off x="7919028" y="1244891"/>
            <a:ext cx="2899310" cy="2667616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8825439" y="4037663"/>
            <a:ext cx="1150736" cy="1106314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.VnVogue" panose="020B7200000000000000" pitchFamily="34" charset="0"/>
              <a:ea typeface="+mn-ea"/>
              <a:cs typeface="+mn-cs"/>
            </a:endParaRPr>
          </a:p>
        </p:txBody>
      </p:sp>
      <p:sp>
        <p:nvSpPr>
          <p:cNvPr id="57" name="Oval 56"/>
          <p:cNvSpPr/>
          <p:nvPr/>
        </p:nvSpPr>
        <p:spPr>
          <a:xfrm>
            <a:off x="5158178" y="3949408"/>
            <a:ext cx="1150736" cy="1106314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58" name="Oval 57"/>
          <p:cNvSpPr/>
          <p:nvPr/>
        </p:nvSpPr>
        <p:spPr>
          <a:xfrm>
            <a:off x="1686012" y="3968458"/>
            <a:ext cx="1150736" cy="1106314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.VnVogue" panose="020B7200000000000000" pitchFamily="34" charset="0"/>
              <a:ea typeface="+mn-ea"/>
              <a:cs typeface="+mn-cs"/>
            </a:endParaRP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19635" y="1871605"/>
            <a:ext cx="1227821" cy="1370742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5623">
            <a:off x="728505" y="1271184"/>
            <a:ext cx="2899310" cy="2667616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21606" y="2000137"/>
            <a:ext cx="1238741" cy="1209708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20093" y="1791310"/>
            <a:ext cx="1252592" cy="1476986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F5B71B02-205E-4A57-A3FF-E1E41D250F3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3575" y="255079"/>
            <a:ext cx="70485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" name="Rectangle: Diagonal Corners Rounded 52">
            <a:extLst>
              <a:ext uri="{FF2B5EF4-FFF2-40B4-BE49-F238E27FC236}">
                <a16:creationId xmlns:a16="http://schemas.microsoft.com/office/drawing/2014/main" id="{7E24EC3F-8321-40D8-82CE-268450A4E681}"/>
              </a:ext>
            </a:extLst>
          </p:cNvPr>
          <p:cNvSpPr/>
          <p:nvPr/>
        </p:nvSpPr>
        <p:spPr>
          <a:xfrm>
            <a:off x="1886858" y="218477"/>
            <a:ext cx="3373276" cy="703352"/>
          </a:xfrm>
          <a:prstGeom prst="round2Diag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Listen and choose</a:t>
            </a:r>
          </a:p>
        </p:txBody>
      </p:sp>
    </p:spTree>
    <p:extLst>
      <p:ext uri="{BB962C8B-B14F-4D97-AF65-F5344CB8AC3E}">
        <p14:creationId xmlns:p14="http://schemas.microsoft.com/office/powerpoint/2010/main" val="307761299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onke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039" y="5504841"/>
            <a:ext cx="2107785" cy="75618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2871">
            <a:off x="4330553" y="1286814"/>
            <a:ext cx="2805987" cy="25817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5623">
            <a:off x="395457" y="1181101"/>
            <a:ext cx="2899310" cy="2667616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1301868" y="3973873"/>
            <a:ext cx="1150736" cy="1106314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57" name="Oval 56"/>
          <p:cNvSpPr/>
          <p:nvPr/>
        </p:nvSpPr>
        <p:spPr>
          <a:xfrm>
            <a:off x="5158178" y="3949408"/>
            <a:ext cx="1150736" cy="1106314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58" name="Oval 57"/>
          <p:cNvSpPr/>
          <p:nvPr/>
        </p:nvSpPr>
        <p:spPr>
          <a:xfrm>
            <a:off x="8942693" y="3920443"/>
            <a:ext cx="1150736" cy="1106314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06248" y="1687899"/>
            <a:ext cx="1509212" cy="1779580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5623">
            <a:off x="7985186" y="1223169"/>
            <a:ext cx="2899310" cy="2667616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30747" y="1905696"/>
            <a:ext cx="1333822" cy="1302561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9752" y="2012920"/>
            <a:ext cx="1469701" cy="1106314"/>
          </a:xfrm>
          <a:prstGeom prst="rect">
            <a:avLst/>
          </a:prstGeom>
        </p:spPr>
      </p:pic>
      <p:sp>
        <p:nvSpPr>
          <p:cNvPr id="11" name="Rectangle: Diagonal Corners Rounded 10"/>
          <p:cNvSpPr/>
          <p:nvPr/>
        </p:nvSpPr>
        <p:spPr>
          <a:xfrm>
            <a:off x="2133601" y="183966"/>
            <a:ext cx="3388674" cy="703352"/>
          </a:xfrm>
          <a:prstGeom prst="round2Diag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Listen and choose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FF2405F6-CBDB-4275-BEBA-6093DE27C3B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3035" y="220568"/>
            <a:ext cx="70485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548253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ipp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0795" y="5434099"/>
            <a:ext cx="2107785" cy="75618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2871">
            <a:off x="860522" y="1230675"/>
            <a:ext cx="2805987" cy="25817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5623">
            <a:off x="4221727" y="1146720"/>
            <a:ext cx="2899310" cy="2667616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5128138" y="3939492"/>
            <a:ext cx="1150736" cy="1106314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.VnVogue" panose="020B7200000000000000" pitchFamily="34" charset="0"/>
              <a:ea typeface="+mn-ea"/>
              <a:cs typeface="+mn-cs"/>
            </a:endParaRPr>
          </a:p>
        </p:txBody>
      </p:sp>
      <p:sp>
        <p:nvSpPr>
          <p:cNvPr id="57" name="Oval 56"/>
          <p:cNvSpPr/>
          <p:nvPr/>
        </p:nvSpPr>
        <p:spPr>
          <a:xfrm>
            <a:off x="1688147" y="3893269"/>
            <a:ext cx="1150736" cy="1106314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.VnVogue" panose="020B7200000000000000" pitchFamily="34" charset="0"/>
              <a:ea typeface="+mn-ea"/>
              <a:cs typeface="+mn-cs"/>
            </a:endParaRPr>
          </a:p>
        </p:txBody>
      </p:sp>
      <p:sp>
        <p:nvSpPr>
          <p:cNvPr id="58" name="Oval 57"/>
          <p:cNvSpPr/>
          <p:nvPr/>
        </p:nvSpPr>
        <p:spPr>
          <a:xfrm>
            <a:off x="8942693" y="3920443"/>
            <a:ext cx="1150736" cy="1106314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50873" y="1778445"/>
            <a:ext cx="1225282" cy="1444784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5623">
            <a:off x="7985186" y="1223169"/>
            <a:ext cx="2899310" cy="2667616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53172" y="1687503"/>
            <a:ext cx="1515245" cy="1691624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07767" y="1687503"/>
            <a:ext cx="1592032" cy="1573303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F5B71B02-205E-4A57-A3FF-E1E41D250F3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776" y="149585"/>
            <a:ext cx="70485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" name="Rectangle: Diagonal Corners Rounded 52">
            <a:extLst>
              <a:ext uri="{FF2B5EF4-FFF2-40B4-BE49-F238E27FC236}">
                <a16:creationId xmlns:a16="http://schemas.microsoft.com/office/drawing/2014/main" id="{01E4040A-948C-474E-A55C-1940FE6B8CCB}"/>
              </a:ext>
            </a:extLst>
          </p:cNvPr>
          <p:cNvSpPr/>
          <p:nvPr/>
        </p:nvSpPr>
        <p:spPr>
          <a:xfrm>
            <a:off x="1966686" y="194142"/>
            <a:ext cx="3770738" cy="703352"/>
          </a:xfrm>
          <a:prstGeom prst="round2Diag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Listen and choose</a:t>
            </a:r>
          </a:p>
        </p:txBody>
      </p:sp>
    </p:spTree>
    <p:extLst>
      <p:ext uri="{BB962C8B-B14F-4D97-AF65-F5344CB8AC3E}">
        <p14:creationId xmlns:p14="http://schemas.microsoft.com/office/powerpoint/2010/main" val="409032119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or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9922" y="5485744"/>
            <a:ext cx="2107785" cy="75618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2871">
            <a:off x="4330553" y="1286814"/>
            <a:ext cx="2805987" cy="25817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5623">
            <a:off x="7919028" y="1244891"/>
            <a:ext cx="2899310" cy="2667616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8825439" y="4037663"/>
            <a:ext cx="1150736" cy="1106314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.VnVogue" panose="020B7200000000000000" pitchFamily="34" charset="0"/>
              <a:ea typeface="+mn-ea"/>
              <a:cs typeface="+mn-cs"/>
            </a:endParaRPr>
          </a:p>
        </p:txBody>
      </p:sp>
      <p:sp>
        <p:nvSpPr>
          <p:cNvPr id="57" name="Oval 56"/>
          <p:cNvSpPr/>
          <p:nvPr/>
        </p:nvSpPr>
        <p:spPr>
          <a:xfrm>
            <a:off x="5158178" y="3949408"/>
            <a:ext cx="1150736" cy="1106314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58" name="Oval 57"/>
          <p:cNvSpPr/>
          <p:nvPr/>
        </p:nvSpPr>
        <p:spPr>
          <a:xfrm>
            <a:off x="1686012" y="3968458"/>
            <a:ext cx="1150736" cy="1106314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.VnVogue" panose="020B7200000000000000" pitchFamily="34" charset="0"/>
              <a:ea typeface="+mn-ea"/>
              <a:cs typeface="+mn-cs"/>
            </a:endParaRP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44693" y="1956879"/>
            <a:ext cx="1578749" cy="1188399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5623">
            <a:off x="728505" y="1271184"/>
            <a:ext cx="2899310" cy="2667616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65158" y="1820842"/>
            <a:ext cx="1240155" cy="1462322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20093" y="1830605"/>
            <a:ext cx="1252592" cy="1398396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F5B71B02-205E-4A57-A3FF-E1E41D250F3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3575" y="255079"/>
            <a:ext cx="70485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" name="Rectangle: Diagonal Corners Rounded 52">
            <a:extLst>
              <a:ext uri="{FF2B5EF4-FFF2-40B4-BE49-F238E27FC236}">
                <a16:creationId xmlns:a16="http://schemas.microsoft.com/office/drawing/2014/main" id="{7E24EC3F-8321-40D8-82CE-268450A4E681}"/>
              </a:ext>
            </a:extLst>
          </p:cNvPr>
          <p:cNvSpPr/>
          <p:nvPr/>
        </p:nvSpPr>
        <p:spPr>
          <a:xfrm>
            <a:off x="1886858" y="218477"/>
            <a:ext cx="3373276" cy="703352"/>
          </a:xfrm>
          <a:prstGeom prst="round2Diag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Listen and choose</a:t>
            </a:r>
          </a:p>
        </p:txBody>
      </p:sp>
    </p:spTree>
    <p:extLst>
      <p:ext uri="{BB962C8B-B14F-4D97-AF65-F5344CB8AC3E}">
        <p14:creationId xmlns:p14="http://schemas.microsoft.com/office/powerpoint/2010/main" val="317035853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nak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5316C5C-7B7B-54F5-A587-FDC8634DAB9E}"/>
              </a:ext>
            </a:extLst>
          </p:cNvPr>
          <p:cNvGrpSpPr/>
          <p:nvPr/>
        </p:nvGrpSpPr>
        <p:grpSpPr>
          <a:xfrm>
            <a:off x="1625600" y="417871"/>
            <a:ext cx="9209314" cy="5974367"/>
            <a:chOff x="1625600" y="292421"/>
            <a:chExt cx="9209314" cy="609981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0E69CF8-1B79-6878-7066-A990B3EE78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25600" y="292421"/>
              <a:ext cx="9209314" cy="6099817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7934CA91-DE23-9054-BD6B-4AEA2D92DB52}"/>
                </a:ext>
              </a:extLst>
            </p:cNvPr>
            <p:cNvSpPr/>
            <p:nvPr/>
          </p:nvSpPr>
          <p:spPr>
            <a:xfrm>
              <a:off x="3229429" y="624584"/>
              <a:ext cx="5675085" cy="54354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071A6C3-9978-C983-17FF-DD0D691488E8}"/>
                </a:ext>
              </a:extLst>
            </p:cNvPr>
            <p:cNvSpPr txBox="1"/>
            <p:nvPr/>
          </p:nvSpPr>
          <p:spPr>
            <a:xfrm>
              <a:off x="3534389" y="931849"/>
              <a:ext cx="5063887" cy="42422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Structure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This is a monkey.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These are monkeys.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That's a snake.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Those are snakes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47608924"/>
      </p:ext>
    </p:extLst>
  </p:cSld>
  <p:clrMapOvr>
    <a:masterClrMapping/>
  </p:clrMapOvr>
  <p:transition spd="slow">
    <p:comb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dirty="0">
                <a:solidFill>
                  <a:schemeClr val="bg1"/>
                </a:solidFill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2389988136"/>
      </p:ext>
    </p:extLst>
  </p:cSld>
  <p:clrMapOvr>
    <a:masterClrMapping/>
  </p:clrMapOvr>
  <p:transition spd="slow">
    <p:comb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742378" y="323850"/>
            <a:ext cx="2223572" cy="691760"/>
          </a:xfrm>
          <a:prstGeom prst="round2Diag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Structure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E40486-57C8-FC0D-AD8B-BCA209BAA25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16555"/>
            <a:ext cx="3266001" cy="28490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D7A97AF-97B3-4F8F-E5CB-D3255DDC132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3174" y="2441280"/>
            <a:ext cx="3590990" cy="780185"/>
          </a:xfrm>
          <a:prstGeom prst="round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43D9204-993F-843C-ADDD-F45A8F15BC4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708091"/>
            <a:ext cx="3334711" cy="27306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5D2D786-39E2-F1CF-961C-896833C591E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336" y="4975663"/>
            <a:ext cx="3664828" cy="927854"/>
          </a:xfrm>
          <a:prstGeom prst="round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B962D1D-61C9-C3CE-98CC-3F1D41E1AD7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0217" y="338520"/>
            <a:ext cx="3266001" cy="246445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BF31B6F-C59D-E43D-67D7-EF32D5AB741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2475" y="3622428"/>
            <a:ext cx="3733743" cy="27064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9B04B7C-6FF1-9D56-5CC4-34D56DEADD38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554" y="1732768"/>
            <a:ext cx="3733743" cy="860614"/>
          </a:xfrm>
          <a:prstGeom prst="round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F5E33F7-D81B-A05E-5CFC-9012BE8A2F29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176" y="5261334"/>
            <a:ext cx="3925452" cy="720785"/>
          </a:xfrm>
          <a:prstGeom prst="round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95CE479-DB3F-2E9C-CA62-8641FAE20ECC}"/>
              </a:ext>
            </a:extLst>
          </p:cNvPr>
          <p:cNvCxnSpPr>
            <a:cxnSpLocks/>
          </p:cNvCxnSpPr>
          <p:nvPr/>
        </p:nvCxnSpPr>
        <p:spPr>
          <a:xfrm flipV="1">
            <a:off x="2015822" y="2098808"/>
            <a:ext cx="494113" cy="49457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B875A648-1040-993C-5BC0-9F9242045E0F}"/>
              </a:ext>
            </a:extLst>
          </p:cNvPr>
          <p:cNvCxnSpPr>
            <a:cxnSpLocks/>
          </p:cNvCxnSpPr>
          <p:nvPr/>
        </p:nvCxnSpPr>
        <p:spPr>
          <a:xfrm flipH="1" flipV="1">
            <a:off x="10595741" y="1700128"/>
            <a:ext cx="390707" cy="46294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541B7846-EDA2-FB2F-1464-A47051603369}"/>
              </a:ext>
            </a:extLst>
          </p:cNvPr>
          <p:cNvCxnSpPr>
            <a:cxnSpLocks/>
          </p:cNvCxnSpPr>
          <p:nvPr/>
        </p:nvCxnSpPr>
        <p:spPr>
          <a:xfrm flipV="1">
            <a:off x="1481920" y="4700944"/>
            <a:ext cx="780958" cy="67277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8283909E-6716-2C1A-D648-F057C32EB586}"/>
              </a:ext>
            </a:extLst>
          </p:cNvPr>
          <p:cNvCxnSpPr>
            <a:cxnSpLocks/>
          </p:cNvCxnSpPr>
          <p:nvPr/>
        </p:nvCxnSpPr>
        <p:spPr>
          <a:xfrm flipH="1" flipV="1">
            <a:off x="9561316" y="4784671"/>
            <a:ext cx="678030" cy="65491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CD1 TRACK 0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738" end="11749.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3094021" y="1797143"/>
            <a:ext cx="731864" cy="731864"/>
          </a:xfrm>
          <a:prstGeom prst="rect">
            <a:avLst/>
          </a:prstGeom>
        </p:spPr>
      </p:pic>
      <p:pic>
        <p:nvPicPr>
          <p:cNvPr id="23" name="CD1 TRACK 0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567" end="8797.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068387" y="2355670"/>
            <a:ext cx="731864" cy="731864"/>
          </a:xfrm>
          <a:prstGeom prst="rect">
            <a:avLst/>
          </a:prstGeom>
        </p:spPr>
      </p:pic>
      <p:pic>
        <p:nvPicPr>
          <p:cNvPr id="24" name="CD1 TRACK 0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621" end="5924.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3113096" y="4383658"/>
            <a:ext cx="731864" cy="731864"/>
          </a:xfrm>
          <a:prstGeom prst="rect">
            <a:avLst/>
          </a:prstGeom>
        </p:spPr>
      </p:pic>
      <p:pic>
        <p:nvPicPr>
          <p:cNvPr id="25" name="CD1 TRACK 0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372" end="2187.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304639" y="4636977"/>
            <a:ext cx="731864" cy="731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73289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coi-canh-ba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coi-canh-ba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coi-canh-ba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coi-canh-ba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21.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2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2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226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8" dur="2384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3" dur="2203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8" dur="3189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85" t="5833" b="7083"/>
          <a:stretch/>
        </p:blipFill>
        <p:spPr>
          <a:xfrm>
            <a:off x="2847974" y="400050"/>
            <a:ext cx="7439025" cy="59721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8148" y="391885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588525"/>
      </p:ext>
    </p:extLst>
  </p:cSld>
  <p:clrMapOvr>
    <a:masterClrMapping/>
  </p:clrMapOvr>
  <p:transition spd="slow">
    <p:comb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d1">
            <a:extLst>
              <a:ext uri="{FF2B5EF4-FFF2-40B4-BE49-F238E27FC236}">
                <a16:creationId xmlns:a16="http://schemas.microsoft.com/office/drawing/2014/main" id="{2923B3BB-E35D-A3DB-6B8F-C6DDA7B54E9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7107" y="437464"/>
            <a:ext cx="6087033" cy="71795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6EFC121-031C-2030-B92F-451E60E6B27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9" y="1249500"/>
            <a:ext cx="3266001" cy="28490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41EB5EE-04AE-B1CA-A0E8-164BE7B42C0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942" y="2877215"/>
            <a:ext cx="3590990" cy="780185"/>
          </a:xfrm>
          <a:prstGeom prst="round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53680CD-D897-D1F6-E8A0-8E4AC7B4651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708091"/>
            <a:ext cx="3334711" cy="27306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EA5AAFF-0820-A7DF-ECD9-E157924C1C8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336" y="4975663"/>
            <a:ext cx="3664828" cy="927854"/>
          </a:xfrm>
          <a:prstGeom prst="round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978002D-A886-DC3D-CFF7-C2E6EE84A5C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0606" y="500540"/>
            <a:ext cx="3266001" cy="24644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BE01867-B7BB-F30E-ECC8-7448D15AA9C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2475" y="3622428"/>
            <a:ext cx="3733743" cy="27064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CDDFD2B-4E81-8A7D-CD61-EA4CD239206E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554" y="1732768"/>
            <a:ext cx="3733743" cy="860614"/>
          </a:xfrm>
          <a:prstGeom prst="round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BD0FC30-A001-E3E8-1975-451D294632EF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176" y="5261334"/>
            <a:ext cx="3925452" cy="720785"/>
          </a:xfrm>
          <a:prstGeom prst="round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1E6E961-9482-DAA8-D49D-9E2A878463D2}"/>
              </a:ext>
            </a:extLst>
          </p:cNvPr>
          <p:cNvCxnSpPr>
            <a:cxnSpLocks/>
          </p:cNvCxnSpPr>
          <p:nvPr/>
        </p:nvCxnSpPr>
        <p:spPr>
          <a:xfrm flipV="1">
            <a:off x="2253051" y="2721602"/>
            <a:ext cx="341024" cy="48678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0A1A1B0-6678-5AD5-0A41-BEC075415AFB}"/>
              </a:ext>
            </a:extLst>
          </p:cNvPr>
          <p:cNvCxnSpPr>
            <a:cxnSpLocks/>
          </p:cNvCxnSpPr>
          <p:nvPr/>
        </p:nvCxnSpPr>
        <p:spPr>
          <a:xfrm flipH="1" flipV="1">
            <a:off x="10558095" y="1865982"/>
            <a:ext cx="508011" cy="29709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71477ED-C94F-7358-A509-74CBD5DB76AE}"/>
              </a:ext>
            </a:extLst>
          </p:cNvPr>
          <p:cNvCxnSpPr>
            <a:cxnSpLocks/>
          </p:cNvCxnSpPr>
          <p:nvPr/>
        </p:nvCxnSpPr>
        <p:spPr>
          <a:xfrm flipV="1">
            <a:off x="1608167" y="4705825"/>
            <a:ext cx="815396" cy="66301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F6F7622-D646-21DD-8930-C6EEB92245C4}"/>
              </a:ext>
            </a:extLst>
          </p:cNvPr>
          <p:cNvCxnSpPr>
            <a:cxnSpLocks/>
          </p:cNvCxnSpPr>
          <p:nvPr/>
        </p:nvCxnSpPr>
        <p:spPr>
          <a:xfrm flipH="1" flipV="1">
            <a:off x="9994140" y="4668629"/>
            <a:ext cx="696249" cy="59935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CD1 TRACK 0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738" end="11749.5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3113096" y="2032521"/>
            <a:ext cx="731864" cy="731864"/>
          </a:xfrm>
          <a:prstGeom prst="rect">
            <a:avLst/>
          </a:prstGeom>
        </p:spPr>
      </p:pic>
      <p:pic>
        <p:nvPicPr>
          <p:cNvPr id="24" name="CD1 TRACK 0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567" end="8797.5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9068387" y="2355670"/>
            <a:ext cx="731864" cy="731864"/>
          </a:xfrm>
          <a:prstGeom prst="rect">
            <a:avLst/>
          </a:prstGeom>
        </p:spPr>
      </p:pic>
      <p:pic>
        <p:nvPicPr>
          <p:cNvPr id="25" name="CD1 TRACK 0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621" end="5924.5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3113096" y="4383658"/>
            <a:ext cx="731864" cy="731864"/>
          </a:xfrm>
          <a:prstGeom prst="rect">
            <a:avLst/>
          </a:prstGeom>
        </p:spPr>
      </p:pic>
      <p:pic>
        <p:nvPicPr>
          <p:cNvPr id="26" name="CD1 TRACK 0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372" end="2187.5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9304639" y="4636977"/>
            <a:ext cx="731864" cy="731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8780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coi-canh-ba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coi-canh-ba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coi-canh-ba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coi-canh-bao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D1 TRACK 0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1.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2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2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2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6" dur="226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2384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8" dur="2203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4" dur="3189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B8B8C3E-A21A-7AA3-08DC-70F8BB4F37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59" y="447672"/>
            <a:ext cx="7629581" cy="7620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59F4F8E-790C-B496-125B-9C9BA96F55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56006"/>
            <a:ext cx="12192000" cy="4665137"/>
          </a:xfrm>
          <a:prstGeom prst="rect">
            <a:avLst/>
          </a:prstGeom>
        </p:spPr>
      </p:pic>
      <p:pic>
        <p:nvPicPr>
          <p:cNvPr id="7" name="11 Imagen">
            <a:extLst>
              <a:ext uri="{FF2B5EF4-FFF2-40B4-BE49-F238E27FC236}">
                <a16:creationId xmlns:a16="http://schemas.microsoft.com/office/drawing/2014/main" id="{6E4950ED-F185-12F7-7A06-3C476584949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54" t="18859" r="21007" b="39974"/>
          <a:stretch/>
        </p:blipFill>
        <p:spPr bwMode="auto">
          <a:xfrm>
            <a:off x="9452089" y="3473459"/>
            <a:ext cx="988560" cy="86342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11 Imagen">
            <a:extLst>
              <a:ext uri="{FF2B5EF4-FFF2-40B4-BE49-F238E27FC236}">
                <a16:creationId xmlns:a16="http://schemas.microsoft.com/office/drawing/2014/main" id="{F2DFD6E0-55D3-6648-2AC0-9B04638A73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7" b="7927"/>
          <a:stretch/>
        </p:blipFill>
        <p:spPr bwMode="auto">
          <a:xfrm>
            <a:off x="3356089" y="3587296"/>
            <a:ext cx="727892" cy="63575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11 Imagen">
            <a:extLst>
              <a:ext uri="{FF2B5EF4-FFF2-40B4-BE49-F238E27FC236}">
                <a16:creationId xmlns:a16="http://schemas.microsoft.com/office/drawing/2014/main" id="{33D2A439-C48B-2191-428B-C723FF10E7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7" b="7927"/>
          <a:stretch/>
        </p:blipFill>
        <p:spPr bwMode="auto">
          <a:xfrm>
            <a:off x="3356089" y="5044621"/>
            <a:ext cx="727892" cy="63575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11 Imagen">
            <a:extLst>
              <a:ext uri="{FF2B5EF4-FFF2-40B4-BE49-F238E27FC236}">
                <a16:creationId xmlns:a16="http://schemas.microsoft.com/office/drawing/2014/main" id="{C45F58D3-E2FF-F88D-EAE0-BCB17F33AA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7" b="7927"/>
          <a:stretch/>
        </p:blipFill>
        <p:spPr bwMode="auto">
          <a:xfrm>
            <a:off x="9285151" y="2044246"/>
            <a:ext cx="727892" cy="63575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11 Imagen">
            <a:extLst>
              <a:ext uri="{FF2B5EF4-FFF2-40B4-BE49-F238E27FC236}">
                <a16:creationId xmlns:a16="http://schemas.microsoft.com/office/drawing/2014/main" id="{DF9C632B-75A7-CD80-B972-CD1199765ED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7" b="7927"/>
          <a:stretch/>
        </p:blipFill>
        <p:spPr bwMode="auto">
          <a:xfrm>
            <a:off x="9335045" y="5044621"/>
            <a:ext cx="727892" cy="63575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0988625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8" descr="Cartoon Comics Drawing, painted road, watercolor Painting, angle png |  PNGEg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255" y="3286525"/>
            <a:ext cx="12191999" cy="4913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artoon Comics Drawing, painted road, watercolor Painting, angle png |  PNGEg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22031"/>
            <a:ext cx="12191999" cy="4913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Action verbs in present continuous | Baamboozle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775974" y="438734"/>
            <a:ext cx="2216776" cy="2605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ree walking person animated gif - Clip Art Library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58425" y="4822372"/>
            <a:ext cx="1627783" cy="2195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00840" y="1874788"/>
            <a:ext cx="1138728" cy="75777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74064" y="2386438"/>
            <a:ext cx="1142687" cy="76040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89317" y="1820615"/>
            <a:ext cx="1142687" cy="76040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48128" y="2280508"/>
            <a:ext cx="1142687" cy="76040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14440" y="5499734"/>
            <a:ext cx="1264371" cy="84138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65939" y="5920174"/>
            <a:ext cx="1264371" cy="8413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04095" y="5448196"/>
            <a:ext cx="1264371" cy="84138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13360" y="5920174"/>
            <a:ext cx="1264371" cy="841381"/>
          </a:xfrm>
          <a:prstGeom prst="rect">
            <a:avLst/>
          </a:prstGeom>
        </p:spPr>
      </p:pic>
      <p:pic>
        <p:nvPicPr>
          <p:cNvPr id="25" name="Picture 6" descr="Cartoon Finish Sign Stock Illustration 102775106"/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08"/>
          <a:stretch/>
        </p:blipFill>
        <p:spPr bwMode="auto">
          <a:xfrm flipH="1">
            <a:off x="20945001" y="6156712"/>
            <a:ext cx="856595" cy="1219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ounded Rectangle 32">
            <a:hlinkClick r:id="rId11" action="ppaction://hlinksldjump"/>
          </p:cNvPr>
          <p:cNvSpPr/>
          <p:nvPr/>
        </p:nvSpPr>
        <p:spPr>
          <a:xfrm>
            <a:off x="2210227" y="2024079"/>
            <a:ext cx="520500" cy="37438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59" name="Rounded Rectangle 58">
            <a:hlinkClick r:id="rId12" action="ppaction://hlinksldjump"/>
          </p:cNvPr>
          <p:cNvSpPr/>
          <p:nvPr/>
        </p:nvSpPr>
        <p:spPr>
          <a:xfrm>
            <a:off x="4672179" y="2589820"/>
            <a:ext cx="520500" cy="369722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60" name="Rounded Rectangle 59">
            <a:hlinkClick r:id="rId13" action="ppaction://hlinksldjump"/>
          </p:cNvPr>
          <p:cNvSpPr/>
          <p:nvPr/>
        </p:nvSpPr>
        <p:spPr>
          <a:xfrm>
            <a:off x="6947329" y="2015095"/>
            <a:ext cx="480413" cy="344954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61" name="Rounded Rectangle 60">
            <a:hlinkClick r:id="rId14" action="ppaction://hlinksldjump"/>
          </p:cNvPr>
          <p:cNvSpPr/>
          <p:nvPr/>
        </p:nvSpPr>
        <p:spPr>
          <a:xfrm>
            <a:off x="9053383" y="2398467"/>
            <a:ext cx="512648" cy="447178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62" name="Rounded Rectangle 61">
            <a:hlinkClick r:id="rId15" action="ppaction://hlinksldjump"/>
          </p:cNvPr>
          <p:cNvSpPr/>
          <p:nvPr/>
        </p:nvSpPr>
        <p:spPr>
          <a:xfrm>
            <a:off x="2146980" y="5754849"/>
            <a:ext cx="519953" cy="352174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63" name="Rounded Rectangle 62">
            <a:hlinkClick r:id="rId16" action="ppaction://hlinksldjump"/>
          </p:cNvPr>
          <p:cNvSpPr/>
          <p:nvPr/>
        </p:nvSpPr>
        <p:spPr>
          <a:xfrm>
            <a:off x="4672179" y="6195473"/>
            <a:ext cx="519953" cy="291283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64" name="Rounded Rectangle 63">
            <a:hlinkClick r:id="rId17" action="ppaction://hlinksldjump"/>
          </p:cNvPr>
          <p:cNvSpPr/>
          <p:nvPr/>
        </p:nvSpPr>
        <p:spPr>
          <a:xfrm>
            <a:off x="7187535" y="5684065"/>
            <a:ext cx="556812" cy="339262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</p:txBody>
      </p:sp>
      <p:sp>
        <p:nvSpPr>
          <p:cNvPr id="65" name="Rounded Rectangle 64">
            <a:hlinkClick r:id="rId18" action="ppaction://hlinksldjump"/>
          </p:cNvPr>
          <p:cNvSpPr/>
          <p:nvPr/>
        </p:nvSpPr>
        <p:spPr>
          <a:xfrm>
            <a:off x="9685568" y="6107022"/>
            <a:ext cx="569780" cy="379733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  <p:pic>
        <p:nvPicPr>
          <p:cNvPr id="1036" name="Picture 12" descr="Pin on Casas"/>
          <p:cNvPicPr>
            <a:picLocks noChangeAspect="1" noChangeArrowheads="1"/>
          </p:cNvPicPr>
          <p:nvPr/>
        </p:nvPicPr>
        <p:blipFill>
          <a:blip r:embed="rId19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593026" y="808182"/>
            <a:ext cx="1680005" cy="1824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12" descr="Pin on Casas"/>
          <p:cNvPicPr>
            <a:picLocks noChangeAspect="1" noChangeArrowheads="1"/>
          </p:cNvPicPr>
          <p:nvPr/>
        </p:nvPicPr>
        <p:blipFill>
          <a:blip r:embed="rId19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687394" y="4631505"/>
            <a:ext cx="1680005" cy="1824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086044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81481E-6 L 0.12852 0.000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82" y="-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852 0.00069 L 0.30078 0.0782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07" y="3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078 0.07824 L 0.47683 -0.0185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39" y="-5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7683 -0.01852 L 0.65143 0.1092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27" y="2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5144 0.10925 L 1.01055 0.04282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56" y="-33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4.44444E-6 L 0.10768 -0.06134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78" y="-3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768 -0.06134 L 0.2862 -0.02314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19" y="1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862 -0.02315 L 0.50664 -0.06504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28" y="-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0664 -0.06504 L 0.69935 -0.0118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35" y="2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9935 -0.0118 L 1.00365 -0.13333 " pathEditMode="relative" rAng="0" ptsTypes="AA">
                                      <p:cBhvr>
                                        <p:cTn id="43" dur="16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08" y="-608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029" y="510164"/>
            <a:ext cx="8303171" cy="58896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10772" y="2791996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Production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456839"/>
      </p:ext>
    </p:extLst>
  </p:cSld>
  <p:clrMapOvr>
    <a:masterClrMapping/>
  </p:clrMapOvr>
  <p:transition spd="slow">
    <p:comb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92"/>
            <a:ext cx="9095923" cy="6063415"/>
          </a:xfrm>
          <a:prstGeom prst="rect">
            <a:avLst/>
          </a:prstGeom>
        </p:spPr>
      </p:pic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462168173"/>
      </p:ext>
    </p:extLst>
  </p:cSld>
  <p:clrMapOvr>
    <a:masterClrMapping/>
  </p:clrMapOvr>
  <p:transition spd="slow">
    <p:comb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8270"/>
            <a:ext cx="9007475" cy="614146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3981077926"/>
      </p:ext>
    </p:extLst>
  </p:cSld>
  <p:clrMapOvr>
    <a:masterClrMapping/>
  </p:clrMapOvr>
  <p:transition spd="slow">
    <p:comb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668" y="1815293"/>
            <a:ext cx="4345781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>
                <a:solidFill>
                  <a:srgbClr val="0070C0"/>
                </a:solidFill>
              </a:rPr>
              <a:t>snake, monkey, horse, camel, hippo, rhino.</a:t>
            </a:r>
            <a:endParaRPr lang="en-US" sz="3600" i="1" dirty="0">
              <a:solidFill>
                <a:srgbClr val="0070C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80318" y="1818408"/>
            <a:ext cx="5892278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>
                <a:solidFill>
                  <a:srgbClr val="0070C0"/>
                </a:solidFill>
              </a:rPr>
              <a:t>This is a monkey. </a:t>
            </a:r>
          </a:p>
          <a:p>
            <a:r>
              <a:rPr lang="en-US" sz="3600" i="1">
                <a:solidFill>
                  <a:srgbClr val="0070C0"/>
                </a:solidFill>
              </a:rPr>
              <a:t>These are monkeys.</a:t>
            </a:r>
          </a:p>
          <a:p>
            <a:r>
              <a:rPr lang="en-US" sz="3600" i="1">
                <a:solidFill>
                  <a:srgbClr val="0070C0"/>
                </a:solidFill>
              </a:rPr>
              <a:t>That's a snake. </a:t>
            </a:r>
          </a:p>
          <a:p>
            <a:r>
              <a:rPr lang="en-US" sz="3600" i="1">
                <a:solidFill>
                  <a:srgbClr val="0070C0"/>
                </a:solidFill>
              </a:rPr>
              <a:t>Those are snakes</a:t>
            </a:r>
          </a:p>
        </p:txBody>
      </p:sp>
    </p:spTree>
    <p:extLst>
      <p:ext uri="{BB962C8B-B14F-4D97-AF65-F5344CB8AC3E}">
        <p14:creationId xmlns:p14="http://schemas.microsoft.com/office/powerpoint/2010/main" val="1561148267"/>
      </p:ext>
    </p:extLst>
  </p:cSld>
  <p:clrMapOvr>
    <a:masterClrMapping/>
  </p:clrMapOvr>
  <p:transition spd="slow">
    <p:comb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structure;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</a:rPr>
              <a:t>Anh</a:t>
            </a:r>
            <a:r>
              <a:rPr lang="en-US" sz="3600" b="1" i="1" dirty="0">
                <a:solidFill>
                  <a:srgbClr val="0070C0"/>
                </a:solidFill>
              </a:rPr>
              <a:t>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2)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</a:rPr>
              <a:t>Anh</a:t>
            </a:r>
            <a:r>
              <a:rPr lang="en-US" sz="3600" b="1" i="1" dirty="0">
                <a:solidFill>
                  <a:srgbClr val="0070C0"/>
                </a:solidFill>
              </a:rPr>
              <a:t>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 (page 4)</a:t>
            </a:r>
            <a:endParaRPr lang="en-US" sz="3600" i="1" dirty="0">
              <a:solidFill>
                <a:srgbClr val="FF000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7 SB)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</a:rPr>
              <a:t>Anh</a:t>
            </a:r>
            <a:r>
              <a:rPr lang="en-US" sz="3600" b="1" i="1" dirty="0">
                <a:solidFill>
                  <a:srgbClr val="0070C0"/>
                </a:solidFill>
              </a:rPr>
              <a:t>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3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16175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Little boy holding blank board 433097 Vector Art at Vecteezy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735" y="0"/>
            <a:ext cx="6466116" cy="6380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324" l="2381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72692" y="2528966"/>
            <a:ext cx="3788243" cy="3337261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6724632" y="1637708"/>
            <a:ext cx="4670473" cy="6633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It’s a goat.</a:t>
            </a:r>
          </a:p>
        </p:txBody>
      </p:sp>
      <p:sp>
        <p:nvSpPr>
          <p:cNvPr id="6" name="Cloud Callout 5"/>
          <p:cNvSpPr/>
          <p:nvPr/>
        </p:nvSpPr>
        <p:spPr>
          <a:xfrm>
            <a:off x="4500282" y="102364"/>
            <a:ext cx="4034118" cy="1535344"/>
          </a:xfrm>
          <a:prstGeom prst="cloudCallout">
            <a:avLst>
              <a:gd name="adj1" fmla="val -52389"/>
              <a:gd name="adj2" fmla="val 46151"/>
            </a:avLst>
          </a:prstGeom>
          <a:solidFill>
            <a:srgbClr val="E64AC8"/>
          </a:solidFill>
          <a:ln>
            <a:solidFill>
              <a:srgbClr val="E64A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It’s a …..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20000"/>
                  <a:lumOff val="8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01086" y="5866227"/>
            <a:ext cx="988037" cy="98803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23672" y="3322955"/>
            <a:ext cx="2795587" cy="2127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07537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Little boy holding blank board 433097 Vector Art at Vecteezy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735" y="0"/>
            <a:ext cx="6466116" cy="6380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6933349" y="1549448"/>
            <a:ext cx="5043497" cy="6633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It’s a bird.</a:t>
            </a:r>
          </a:p>
        </p:txBody>
      </p:sp>
      <p:sp>
        <p:nvSpPr>
          <p:cNvPr id="7" name="Cloud Callout 6"/>
          <p:cNvSpPr/>
          <p:nvPr/>
        </p:nvSpPr>
        <p:spPr>
          <a:xfrm>
            <a:off x="4500282" y="102364"/>
            <a:ext cx="4034118" cy="1535344"/>
          </a:xfrm>
          <a:prstGeom prst="cloudCallout">
            <a:avLst>
              <a:gd name="adj1" fmla="val -52389"/>
              <a:gd name="adj2" fmla="val 46151"/>
            </a:avLst>
          </a:prstGeom>
          <a:solidFill>
            <a:srgbClr val="E64AC8"/>
          </a:solidFill>
          <a:ln>
            <a:solidFill>
              <a:srgbClr val="E64A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It’s a …..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20000"/>
                  <a:lumOff val="8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01086" y="5866227"/>
            <a:ext cx="988037" cy="98803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920" b="33577" l="73779" r="99458"/>
                    </a14:imgEffect>
                  </a14:imgLayer>
                </a14:imgProps>
              </a:ext>
            </a:extLst>
          </a:blip>
          <a:srcRect l="75818" b="66770"/>
          <a:stretch/>
        </p:blipFill>
        <p:spPr>
          <a:xfrm>
            <a:off x="4088675" y="2690959"/>
            <a:ext cx="3108960" cy="3175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15716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Little boy holding blank board 433097 Vector Art at Vecteezy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735" y="0"/>
            <a:ext cx="6466116" cy="6380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8091957" y="1464186"/>
            <a:ext cx="3839089" cy="6633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It’s a mouse.</a:t>
            </a:r>
          </a:p>
        </p:txBody>
      </p:sp>
      <p:sp>
        <p:nvSpPr>
          <p:cNvPr id="5" name="Cloud Callout 4"/>
          <p:cNvSpPr/>
          <p:nvPr/>
        </p:nvSpPr>
        <p:spPr>
          <a:xfrm>
            <a:off x="4500282" y="102364"/>
            <a:ext cx="4034118" cy="1535344"/>
          </a:xfrm>
          <a:prstGeom prst="cloudCallout">
            <a:avLst>
              <a:gd name="adj1" fmla="val -52389"/>
              <a:gd name="adj2" fmla="val 46151"/>
            </a:avLst>
          </a:prstGeom>
          <a:solidFill>
            <a:srgbClr val="E64AC8"/>
          </a:solidFill>
          <a:ln>
            <a:solidFill>
              <a:srgbClr val="E64A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It’s a ….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20000"/>
                  <a:lumOff val="8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01086" y="5866227"/>
            <a:ext cx="988037" cy="9880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4355" b="43066" l="1447" r="24955"/>
                    </a14:imgEffect>
                  </a14:imgLayer>
                </a14:imgProps>
              </a:ext>
            </a:extLst>
          </a:blip>
          <a:srcRect l="483" t="12794" r="74469" b="57175"/>
          <a:stretch/>
        </p:blipFill>
        <p:spPr>
          <a:xfrm>
            <a:off x="3990306" y="2743714"/>
            <a:ext cx="3107221" cy="2768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32843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Little boy holding blank board 433097 Vector Art at Vecteezy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735" y="0"/>
            <a:ext cx="6466116" cy="6380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7858552" y="1408378"/>
            <a:ext cx="3740395" cy="6633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It’s a dog.</a:t>
            </a:r>
          </a:p>
        </p:txBody>
      </p:sp>
      <p:sp>
        <p:nvSpPr>
          <p:cNvPr id="5" name="Cloud Callout 4"/>
          <p:cNvSpPr/>
          <p:nvPr/>
        </p:nvSpPr>
        <p:spPr>
          <a:xfrm>
            <a:off x="4500282" y="102364"/>
            <a:ext cx="4034118" cy="1535344"/>
          </a:xfrm>
          <a:prstGeom prst="cloudCallout">
            <a:avLst>
              <a:gd name="adj1" fmla="val -52389"/>
              <a:gd name="adj2" fmla="val 46151"/>
            </a:avLst>
          </a:prstGeom>
          <a:solidFill>
            <a:srgbClr val="E64AC8"/>
          </a:solidFill>
          <a:ln>
            <a:solidFill>
              <a:srgbClr val="E64A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It’s a ….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20000"/>
                  <a:lumOff val="8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01086" y="5866227"/>
            <a:ext cx="988037" cy="9880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8735" b="50122" l="50814" r="74322"/>
                    </a14:imgEffect>
                  </a14:imgLayer>
                </a14:imgProps>
              </a:ext>
            </a:extLst>
          </a:blip>
          <a:srcRect l="50579" t="19134" r="24373" b="50835"/>
          <a:stretch/>
        </p:blipFill>
        <p:spPr>
          <a:xfrm>
            <a:off x="4233768" y="2899954"/>
            <a:ext cx="2805415" cy="2499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22432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Little boy holding blank board 433097 Vector Art at Vecteezy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735" y="0"/>
            <a:ext cx="6466116" cy="6380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7901851" y="1408378"/>
            <a:ext cx="3944630" cy="6633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It’s a cat.</a:t>
            </a:r>
          </a:p>
        </p:txBody>
      </p:sp>
      <p:sp>
        <p:nvSpPr>
          <p:cNvPr id="5" name="Cloud Callout 4"/>
          <p:cNvSpPr/>
          <p:nvPr/>
        </p:nvSpPr>
        <p:spPr>
          <a:xfrm>
            <a:off x="4500282" y="102364"/>
            <a:ext cx="4034118" cy="1535344"/>
          </a:xfrm>
          <a:prstGeom prst="cloudCallout">
            <a:avLst>
              <a:gd name="adj1" fmla="val -52389"/>
              <a:gd name="adj2" fmla="val 46151"/>
            </a:avLst>
          </a:prstGeom>
          <a:solidFill>
            <a:srgbClr val="E64AC8"/>
          </a:solidFill>
          <a:ln>
            <a:solidFill>
              <a:srgbClr val="E64A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It’s a ….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20000"/>
                  <a:lumOff val="8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01086" y="5866227"/>
            <a:ext cx="988037" cy="9880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1606" b="73236" l="25497" r="49729"/>
                    </a14:imgEffect>
                  </a14:imgLayer>
                </a14:imgProps>
              </a:ext>
            </a:extLst>
          </a:blip>
          <a:srcRect l="25035" t="41490" r="49917" b="28479"/>
          <a:stretch/>
        </p:blipFill>
        <p:spPr>
          <a:xfrm>
            <a:off x="3989372" y="3190141"/>
            <a:ext cx="2819169" cy="2512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19852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Little boy holding blank board 433097 Vector Art at Vecteezy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735" y="0"/>
            <a:ext cx="6466116" cy="6380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7815079" y="1408378"/>
            <a:ext cx="3783868" cy="66338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It’s a cow.</a:t>
            </a:r>
          </a:p>
        </p:txBody>
      </p:sp>
      <p:sp>
        <p:nvSpPr>
          <p:cNvPr id="5" name="Cloud Callout 4"/>
          <p:cNvSpPr/>
          <p:nvPr/>
        </p:nvSpPr>
        <p:spPr>
          <a:xfrm>
            <a:off x="4500282" y="102364"/>
            <a:ext cx="4034118" cy="1535344"/>
          </a:xfrm>
          <a:prstGeom prst="cloudCallout">
            <a:avLst>
              <a:gd name="adj1" fmla="val -52389"/>
              <a:gd name="adj2" fmla="val 46151"/>
            </a:avLst>
          </a:prstGeom>
          <a:solidFill>
            <a:srgbClr val="E64AC8"/>
          </a:solidFill>
          <a:ln>
            <a:solidFill>
              <a:srgbClr val="E64A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C000">
                    <a:lumMod val="20000"/>
                    <a:lumOff val="80000"/>
                  </a:srgbClr>
                </a:solidFill>
                <a:latin typeface="Calibri" panose="020F0502020204030204"/>
              </a:rPr>
              <a:t>It’s a …..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20000"/>
                  <a:lumOff val="8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01086" y="5866227"/>
            <a:ext cx="988037" cy="9880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4039" b="73723" l="74141" r="97288"/>
                    </a14:imgEffect>
                  </a14:imgLayer>
                </a14:imgProps>
              </a:ext>
            </a:extLst>
          </a:blip>
          <a:srcRect l="73643" t="43159" r="1309" b="26810"/>
          <a:stretch/>
        </p:blipFill>
        <p:spPr>
          <a:xfrm>
            <a:off x="4112714" y="2874046"/>
            <a:ext cx="2836725" cy="2527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28901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</TotalTime>
  <Words>344</Words>
  <Application>Microsoft Office PowerPoint</Application>
  <PresentationFormat>Widescreen</PresentationFormat>
  <Paragraphs>130</Paragraphs>
  <Slides>34</Slides>
  <Notes>34</Notes>
  <HiddenSlides>0</HiddenSlides>
  <MMClips>8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1" baseType="lpstr">
      <vt:lpstr>.VnVogue</vt:lpstr>
      <vt:lpstr>Arial</vt:lpstr>
      <vt:lpstr>Berlin Sans FB</vt:lpstr>
      <vt:lpstr>Calibri</vt:lpstr>
      <vt:lpstr>Calibri Light</vt:lpstr>
      <vt:lpstr>Lucida Sans Unicode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hoacuong197905@gmail.com</cp:lastModifiedBy>
  <cp:revision>11</cp:revision>
  <dcterms:created xsi:type="dcterms:W3CDTF">2023-01-31T08:21:18Z</dcterms:created>
  <dcterms:modified xsi:type="dcterms:W3CDTF">2024-09-11T16:03:59Z</dcterms:modified>
</cp:coreProperties>
</file>