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78" r:id="rId3"/>
    <p:sldId id="303" r:id="rId4"/>
    <p:sldId id="304" r:id="rId5"/>
    <p:sldId id="305" r:id="rId6"/>
    <p:sldId id="307" r:id="rId7"/>
    <p:sldId id="309" r:id="rId8"/>
    <p:sldId id="311" r:id="rId9"/>
    <p:sldId id="312" r:id="rId10"/>
    <p:sldId id="294" r:id="rId11"/>
    <p:sldId id="297" r:id="rId12"/>
    <p:sldId id="298" r:id="rId13"/>
    <p:sldId id="295" r:id="rId14"/>
    <p:sldId id="299" r:id="rId15"/>
    <p:sldId id="300" r:id="rId16"/>
    <p:sldId id="301" r:id="rId17"/>
    <p:sldId id="302" r:id="rId18"/>
  </p:sldIdLst>
  <p:sldSz cx="12192000" cy="6858000"/>
  <p:notesSz cx="6858000" cy="9144000"/>
  <p:embeddedFontLst>
    <p:embeddedFont>
      <p:font typeface="Algerian" panose="04020705040A02060702" pitchFamily="82" charset="0"/>
      <p:regular r:id="rId19"/>
    </p:embeddedFont>
    <p:embeddedFont>
      <p:font typeface="Arial Black" panose="020B0A04020102020204" pitchFamily="34" charset="0"/>
      <p:bold r:id="rId20"/>
    </p:embeddedFont>
    <p:embeddedFont>
      <p:font typeface="Britannic Bold" panose="020B0903060703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  <p:embeddedFont>
      <p:font typeface="Matura MT Script Capitals" panose="03020802060602070202" pitchFamily="66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8FA"/>
    <a:srgbClr val="0EBCEF"/>
    <a:srgbClr val="A022C8"/>
    <a:srgbClr val="CBC9CA"/>
    <a:srgbClr val="C0995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7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2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36186" y="-321733"/>
            <a:ext cx="13101440" cy="71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1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slide" Target="slide13.xml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slide" Target="slide8.xml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1458137" y="931189"/>
            <a:ext cx="236235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Unit 20: </a:t>
            </a:r>
            <a:endParaRPr lang="zh-CN" altLang="en-US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MsPham5"/>
          <p:cNvSpPr txBox="1"/>
          <p:nvPr/>
        </p:nvSpPr>
        <p:spPr>
          <a:xfrm>
            <a:off x="547710" y="2068769"/>
            <a:ext cx="11096580" cy="27392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WHICH ONE IS MORE EXCITING, </a:t>
            </a:r>
          </a:p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LIFE IN THE CITY OR </a:t>
            </a:r>
          </a:p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LIFE IN THE COUNTRYSIDE?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7909498" y="5176119"/>
            <a:ext cx="291614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L</a:t>
            </a:r>
            <a:r>
              <a:rPr lang="en-US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sson 3</a:t>
            </a:r>
            <a:endParaRPr lang="zh-CN" altLang="en-US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085850" y="2497976"/>
            <a:ext cx="10344150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Pronounciation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A022C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87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97" y="386834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118986"/>
              </p:ext>
            </p:extLst>
          </p:nvPr>
        </p:nvGraphicFramePr>
        <p:xfrm>
          <a:off x="1283273" y="1389019"/>
          <a:ext cx="9911198" cy="4343400"/>
        </p:xfrm>
        <a:graphic>
          <a:graphicData uri="http://schemas.openxmlformats.org/drawingml/2006/table">
            <a:tbl>
              <a:tblPr/>
              <a:tblGrid>
                <a:gridCol w="836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one is bigger,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London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Hue?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think London is.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171450" marT="171450" marB="171450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one is more beautiful,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Ha Long City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Nha Trang?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think Ha Long City is.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171450" marT="171450" marB="171450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3777" y="2111725"/>
            <a:ext cx="457199" cy="45720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3777" y="412121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9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3 - 1 Listen and 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3 - 1 Listen and 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418" y="3487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Helvetica Neue"/>
              </a:rPr>
              <a:t>2. Listen and mark the sentence intonation (↷ or ⤻).   </a:t>
            </a:r>
          </a:p>
          <a:p>
            <a:r>
              <a:rPr lang="en-US" b="1" dirty="0">
                <a:latin typeface="Helvetica Neue"/>
              </a:rPr>
              <a:t>   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17372" y="862970"/>
            <a:ext cx="8947398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bigger,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City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London?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London is.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larger, __ New York City __ or Da Nang? __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New York City is. __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more beautiful,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Sydney?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4610" y="1073805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19917" y="108831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758" y="1712082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0839" y="2358677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5188" y="2988176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9758" y="361826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5188" y="425760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0560" y="489594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4758" y="5524456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45873" y="2999924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26350" y="487944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71727" y="1138402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71958" y="3140666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18462" y="5053401"/>
            <a:ext cx="365759" cy="365760"/>
          </a:xfrm>
          <a:prstGeom prst="ellipse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7372" y="5891026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London is.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9758" y="5955913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12-Point Star 19"/>
          <p:cNvSpPr/>
          <p:nvPr/>
        </p:nvSpPr>
        <p:spPr>
          <a:xfrm>
            <a:off x="1253109" y="1073258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12-Point Star 20"/>
          <p:cNvSpPr/>
          <p:nvPr/>
        </p:nvSpPr>
        <p:spPr>
          <a:xfrm>
            <a:off x="1253109" y="3049226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12-Point Star 21"/>
          <p:cNvSpPr/>
          <p:nvPr/>
        </p:nvSpPr>
        <p:spPr>
          <a:xfrm>
            <a:off x="1226476" y="4928097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6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3 - 2 Listen and 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3 - 2 Listen and 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20 Which one is more exciting, life in the city or life in the countryside- - Lesson 3 - 2 Listen and 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085850" y="2497976"/>
            <a:ext cx="10344150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Practise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A022C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78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104" t="22569" r="19881" b="17906"/>
          <a:stretch/>
        </p:blipFill>
        <p:spPr>
          <a:xfrm>
            <a:off x="756494" y="497711"/>
            <a:ext cx="10650387" cy="6039397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266" y="398176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44" y="897822"/>
            <a:ext cx="530814" cy="531540"/>
          </a:xfrm>
          <a:prstGeom prst="ellipse">
            <a:avLst/>
          </a:prstGeom>
        </p:spPr>
      </p:pic>
      <p:pic>
        <p:nvPicPr>
          <p:cNvPr id="7" name="Tiếng Anh 5 Tập 2 - Unit 20 Which one is more exciting, life in the city or life in the countryside- - Lesson 3 - 3 Let’s chan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07" y="5879575"/>
            <a:ext cx="445916" cy="4465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24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20 Which one is more exciting, life in the city or life in the countrysid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452" y="370505"/>
            <a:ext cx="2577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answer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26232" y="976471"/>
            <a:ext cx="5604452" cy="4967514"/>
          </a:xfrm>
          <a:prstGeom prst="rect">
            <a:avLst/>
          </a:prstGeom>
          <a:solidFill>
            <a:srgbClr val="B0E8F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My name's Anna. I live in Liverpool, a very big city in England. It has a lot of people and interesting buildings. It's very noisy. But I enjoy living here because life is exciting. During summer holidays, I often stay with my grandparents in King's Lynn, a town in the east of England, in a county called Norfolk. It's much smaller and quieter than Liverpool. There are not so many people there, but the shops are really nice and things are cheaper. I like Norfolk because the people are very friendly.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681" y="5384801"/>
            <a:ext cx="1604402" cy="1444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5940" y="484381"/>
            <a:ext cx="5210629" cy="615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Anna live?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She lives in Liverpool.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often go for her summer holiday?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She often goes to King's Lynn.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is smaller, Liverpool or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King's Lynn is.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is noisier, Liverpool or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Liverpool is.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things more expensive, in Liverpool or in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Things in Liverpool are more expensive than in</a:t>
            </a:r>
            <a:endParaRPr lang="en-US" sz="2400" b="0" i="0" dirty="0">
              <a:solidFill>
                <a:srgbClr val="FF0000"/>
              </a:solidFill>
              <a:effectLst/>
              <a:latin typeface="Helvetica Neu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55655" y="727073"/>
            <a:ext cx="0" cy="4306209"/>
          </a:xfrm>
          <a:prstGeom prst="line">
            <a:avLst/>
          </a:prstGeom>
          <a:ln w="38100">
            <a:solidFill>
              <a:srgbClr val="A022C8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518" y="341477"/>
            <a:ext cx="336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about where you live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45771" y="1262887"/>
            <a:ext cx="95197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a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 Viet Nam.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enjoy living here because it's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6343" y="34812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6. Project</a:t>
            </a:r>
          </a:p>
        </p:txBody>
      </p:sp>
    </p:spTree>
    <p:extLst>
      <p:ext uri="{BB962C8B-B14F-4D97-AF65-F5344CB8AC3E}">
        <p14:creationId xmlns:p14="http://schemas.microsoft.com/office/powerpoint/2010/main" val="43385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491" y="2497976"/>
            <a:ext cx="8797018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algn="ctr" defTabSz="1500505">
              <a:spcBef>
                <a:spcPct val="50000"/>
              </a:spcBef>
              <a:defRPr sz="1150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defRPr>
            </a:lvl1pPr>
          </a:lstStyle>
          <a:p>
            <a:r>
              <a:rPr lang="en-US" altLang="zh-CN" dirty="0"/>
              <a:t>Warm-up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3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7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8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9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0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1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0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2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3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4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4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10922000" y="422331"/>
            <a:ext cx="782329" cy="568697"/>
          </a:xfrm>
          <a:prstGeom prst="rightArrow">
            <a:avLst>
              <a:gd name="adj1" fmla="val 50000"/>
              <a:gd name="adj2" fmla="val 291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407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5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6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87" name="Horizontal Scroll 86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think</a:t>
            </a:r>
          </a:p>
        </p:txBody>
      </p:sp>
      <p:grpSp>
        <p:nvGrpSpPr>
          <p:cNvPr id="91" name="Group 90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92" name="Rounded Rectangle 91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94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2213814" y="1993260"/>
            <a:ext cx="71096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Which one is more intersting,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Thong Nhat Park or Dam Sen Park?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______ Dam Sen Park is.</a:t>
            </a:r>
          </a:p>
        </p:txBody>
      </p:sp>
    </p:spTree>
    <p:extLst>
      <p:ext uri="{BB962C8B-B14F-4D97-AF65-F5344CB8AC3E}">
        <p14:creationId xmlns:p14="http://schemas.microsoft.com/office/powerpoint/2010/main" val="3816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5" grpId="0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8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9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2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5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8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0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53" name="Horizontal Scroll 52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delicious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58" name="Rounded Rectangle 57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5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60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304166" y="1982931"/>
            <a:ext cx="5577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Which one is___________,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Chicken or fish?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think Chicken is.</a:t>
            </a:r>
          </a:p>
        </p:txBody>
      </p:sp>
    </p:spTree>
    <p:extLst>
      <p:ext uri="{BB962C8B-B14F-4D97-AF65-F5344CB8AC3E}">
        <p14:creationId xmlns:p14="http://schemas.microsoft.com/office/powerpoint/2010/main" val="31633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9" grpId="0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Horizontal Scroll 66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Which one</a:t>
            </a:r>
          </a:p>
        </p:txBody>
      </p:sp>
      <p:grpSp>
        <p:nvGrpSpPr>
          <p:cNvPr id="71" name="Group 70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2" name="Rounded Rectangle 71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4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2213814" y="1993260"/>
            <a:ext cx="603562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__________ is more peaceful,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village or a city?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think a village is.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Horizontal Scroll 66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noisier</a:t>
            </a:r>
          </a:p>
        </p:txBody>
      </p:sp>
      <p:grpSp>
        <p:nvGrpSpPr>
          <p:cNvPr id="71" name="Group 70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2" name="Rounded Rectangle 71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4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2213814" y="2316138"/>
            <a:ext cx="74671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Which one is (noisy)______________,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city or a moutain? </a:t>
            </a:r>
          </a:p>
        </p:txBody>
      </p:sp>
    </p:spTree>
    <p:extLst>
      <p:ext uri="{BB962C8B-B14F-4D97-AF65-F5344CB8AC3E}">
        <p14:creationId xmlns:p14="http://schemas.microsoft.com/office/powerpoint/2010/main" val="23204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more exciting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13814" y="2316138"/>
            <a:ext cx="80586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Which one is (exciting)______________,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 Nang or Hoi An?</a:t>
            </a:r>
          </a:p>
        </p:txBody>
      </p:sp>
    </p:spTree>
    <p:extLst>
      <p:ext uri="{BB962C8B-B14F-4D97-AF65-F5344CB8AC3E}">
        <p14:creationId xmlns:p14="http://schemas.microsoft.com/office/powerpoint/2010/main" val="36751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more expensive </a:t>
            </a:r>
          </a:p>
        </p:txBody>
      </p: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13814" y="2316138"/>
            <a:ext cx="84914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Which one is (expensive)______________,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 Nang or Hoi An?</a:t>
            </a:r>
          </a:p>
        </p:txBody>
      </p:sp>
    </p:spTree>
    <p:extLst>
      <p:ext uri="{BB962C8B-B14F-4D97-AF65-F5344CB8AC3E}">
        <p14:creationId xmlns:p14="http://schemas.microsoft.com/office/powerpoint/2010/main" val="35599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670</Words>
  <Application>Microsoft Office PowerPoint</Application>
  <PresentationFormat>Widescreen</PresentationFormat>
  <Paragraphs>204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Wingdings</vt:lpstr>
      <vt:lpstr>Britannic Bold</vt:lpstr>
      <vt:lpstr>Helvetica Neue</vt:lpstr>
      <vt:lpstr>Matura MT Script Capitals</vt:lpstr>
      <vt:lpstr>Calibri</vt:lpstr>
      <vt:lpstr>Algerian</vt:lpstr>
      <vt:lpstr>Impact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84</cp:revision>
  <dcterms:created xsi:type="dcterms:W3CDTF">2021-02-09T10:39:02Z</dcterms:created>
  <dcterms:modified xsi:type="dcterms:W3CDTF">2024-05-13T15:53:02Z</dcterms:modified>
</cp:coreProperties>
</file>