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305" r:id="rId3"/>
    <p:sldId id="308" r:id="rId4"/>
    <p:sldId id="309" r:id="rId5"/>
    <p:sldId id="306" r:id="rId6"/>
    <p:sldId id="310" r:id="rId7"/>
    <p:sldId id="311" r:id="rId8"/>
    <p:sldId id="258" r:id="rId9"/>
    <p:sldId id="259" r:id="rId10"/>
    <p:sldId id="280" r:id="rId11"/>
    <p:sldId id="261" r:id="rId12"/>
    <p:sldId id="281" r:id="rId13"/>
    <p:sldId id="282" r:id="rId14"/>
    <p:sldId id="283" r:id="rId15"/>
    <p:sldId id="265" r:id="rId16"/>
    <p:sldId id="284" r:id="rId17"/>
  </p:sldIdLst>
  <p:sldSz cx="12192000" cy="6858000"/>
  <p:notesSz cx="6858000" cy="9144000"/>
  <p:embeddedFontLst>
    <p:embeddedFont>
      <p:font typeface="Berlin Sans FB Demi" panose="020E0802020502020306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2C8"/>
    <a:srgbClr val="B0E8FA"/>
    <a:srgbClr val="0EBCEF"/>
    <a:srgbClr val="CBC9CA"/>
    <a:srgbClr val="C0995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5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A3D06-3A60-4B26-BD01-EA43DB009E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1514E-F96E-4067-9BFA-9B947D47F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6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7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6186" y="-321733"/>
            <a:ext cx="13101440" cy="71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4.jpe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697491" y="2497976"/>
            <a:ext cx="8797018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黑体" panose="02010609060101010101" pitchFamily="2" charset="-122"/>
              </a:rPr>
              <a:t>Vocabulary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A022C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41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3732" y="1301504"/>
            <a:ext cx="11474245" cy="3947111"/>
            <a:chOff x="-1638300" y="1574006"/>
            <a:chExt cx="17640300" cy="6068219"/>
          </a:xfrm>
        </p:grpSpPr>
        <p:pic>
          <p:nvPicPr>
            <p:cNvPr id="1031" name="Picture 7" descr="https://s.sachmem.vn/public/images/v2/TA5T2SHS/U20-L1-1-c_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38300" y="1574006"/>
              <a:ext cx="8924925" cy="6010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20-L1-1-d_5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25" y="1631949"/>
              <a:ext cx="8715375" cy="6010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348639" y="1684525"/>
            <a:ext cx="207460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it like?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538342" y="4703029"/>
            <a:ext cx="181652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very big.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415303" y="1445626"/>
            <a:ext cx="387036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 one is bigger,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 York City or Sydney?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8331436" y="4741129"/>
            <a:ext cx="340009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think New York City is.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20183" y="5286304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93519" y="52863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626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1 - 1 Look, listen (3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1 - 1 Look, listen (3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324100" y="66108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Which one is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,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or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I think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861346" y="723423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smaller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9402" y="712162"/>
            <a:ext cx="2981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Hoan Kiem Lake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9913" y="1163619"/>
            <a:ext cx="1957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West Lake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6717" y="1825399"/>
            <a:ext cx="2981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Hoan Kiem Lake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49" name="Picture 1" descr="https://s.sachmem.vn/public/images/TA5T2SHS/U20-L1-2-1-79e70bba660a9e9602cb7da84aa305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06" y="2788463"/>
            <a:ext cx="6183967" cy="327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324100" y="66108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Which one is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,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or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I think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861346" y="723423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larger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6416" y="751364"/>
            <a:ext cx="3302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Ben Thanh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1137" y="1200421"/>
            <a:ext cx="3340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Dong Xuan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24587" y="1862121"/>
            <a:ext cx="3340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Dong Xuan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s://s.sachmem.vn/public/images/TA5T2SHS/U20-L1-2-2-854da9345d3febed41af27828fb3c3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856464"/>
            <a:ext cx="6039668" cy="31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324100" y="66108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Which one is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,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or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I think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880396" y="742473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C00000"/>
                </a:solidFill>
                <a:effectLst/>
                <a:latin typeface="Helvetica Neue"/>
              </a:rPr>
              <a:t>noisier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1802" y="731212"/>
            <a:ext cx="248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life in the city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2763" y="1182669"/>
            <a:ext cx="390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life in the countryside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2917" y="1844449"/>
            <a:ext cx="248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life in the city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https://s.sachmem.vn/public/images/TA5T2SHS/U20-L1-2-4-db4917820d3ef9a2c925613bfdbe76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99" y="3023692"/>
            <a:ext cx="5934142" cy="314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324100" y="66108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Which one is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,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or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I think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75646" y="723423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busier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9402" y="731212"/>
            <a:ext cx="248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life in the city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9913" y="1182669"/>
            <a:ext cx="3679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life in the mountains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6267" y="1825399"/>
            <a:ext cx="248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life in the city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https://s.sachmem.vn/public/images/TA5T2SHS/U20-L1-2-4-db4917820d3ef9a2c925613bfdbe76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857201"/>
            <a:ext cx="6096000" cy="32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3429" y="280521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92" y="170540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22138" y="36041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3074" y="1809558"/>
            <a:ext cx="6381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one is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0178" y="3013517"/>
            <a:ext cx="4447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0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4506" y="1737777"/>
            <a:ext cx="104768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Tony lives in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It's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than Nha Trang.</a:t>
            </a:r>
          </a:p>
          <a:p>
            <a:pPr>
              <a:lnSpc>
                <a:spcPct val="20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Linda lives in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It's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than Da Nang.</a:t>
            </a:r>
          </a:p>
          <a:p>
            <a:pPr>
              <a:lnSpc>
                <a:spcPct val="20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Tom lives in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It's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than Da Lat.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5699" y="2098317"/>
            <a:ext cx="253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6892" y="2098317"/>
            <a:ext cx="253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8156" y="3103532"/>
            <a:ext cx="253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9349" y="3103532"/>
            <a:ext cx="253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95699" y="4108747"/>
            <a:ext cx="3448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City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38974" y="4108747"/>
            <a:ext cx="253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307" y="367784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write.</a:t>
            </a:r>
            <a:endParaRPr lang="en-US" sz="2000" dirty="0"/>
          </a:p>
        </p:txBody>
      </p:sp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341746" y="367784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17307" y="2145287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17307" y="3088500"/>
            <a:ext cx="457199" cy="45720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17307" y="400129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186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1 - 4 Listen and 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1 - 4 Listen and w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20 Which one is more exciting, life in the city or life in the countryside- - Lesson 1 - 4 Listen and w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20 Which one is more exciting, life in the city or life in the countryside- - Lesson 1 - 4 Listen and w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8795" y="354229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small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8795" y="4650287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/smɔːl/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6543" y="1194690"/>
            <a:ext cx="302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smaller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6543" y="2302686"/>
            <a:ext cx="302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smɔːlər/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075" y="339196"/>
            <a:ext cx="2743200" cy="45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1670" b="23058"/>
          <a:stretch/>
        </p:blipFill>
        <p:spPr>
          <a:xfrm>
            <a:off x="3173109" y="1473224"/>
            <a:ext cx="5424191" cy="3822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/>
        </p:blipFill>
        <p:spPr>
          <a:xfrm rot="18347572" flipH="1">
            <a:off x="2293937" y="2602663"/>
            <a:ext cx="1449302" cy="11061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/>
        </p:blipFill>
        <p:spPr>
          <a:xfrm rot="290134">
            <a:off x="7081649" y="1408222"/>
            <a:ext cx="1388535" cy="10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79555" y="5008023"/>
            <a:ext cx="2809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3392" y="5980484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/big/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8491" y="5008023"/>
            <a:ext cx="3505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40163" y="5980484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/bigər/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075" y="339196"/>
            <a:ext cx="2743200" cy="45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39" y="1235932"/>
            <a:ext cx="3530755" cy="35307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3" y="796396"/>
            <a:ext cx="4135499" cy="41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2181" y="5046123"/>
            <a:ext cx="2809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large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6018" y="5942384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/lɑːrdʒ/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9984" y="5046123"/>
            <a:ext cx="3505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larger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61657" y="5942384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/lɑːrdʒər/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075" y="339196"/>
            <a:ext cx="2743200" cy="45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099" y="1083068"/>
            <a:ext cx="4840918" cy="36515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79" y="1083328"/>
            <a:ext cx="4451131" cy="36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58675" y="4957930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noisy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58675" y="590473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/ˈnɔɪzi/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4949" y="4957930"/>
            <a:ext cx="3176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noisier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31954" y="590473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ˈnɔɪziər/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075" y="339196"/>
            <a:ext cx="2743200" cy="45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304" r="48987"/>
          <a:stretch/>
        </p:blipFill>
        <p:spPr>
          <a:xfrm>
            <a:off x="2609920" y="1447898"/>
            <a:ext cx="2040710" cy="285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89" y="1147600"/>
            <a:ext cx="38103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58675" y="4957930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busy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58675" y="590473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/ˈbɪzi/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8249" y="4957930"/>
            <a:ext cx="3176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busier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65254" y="590473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ˈbɪziər/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075" y="339196"/>
            <a:ext cx="2743200" cy="45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263838" y="1451288"/>
            <a:ext cx="4085174" cy="344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>
          <a:xfrm>
            <a:off x="6404774" y="1451288"/>
            <a:ext cx="4548976" cy="33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3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075" y="339196"/>
            <a:ext cx="2743200" cy="45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2062" y="935527"/>
            <a:ext cx="11184205" cy="2560320"/>
            <a:chOff x="529245" y="1068878"/>
            <a:chExt cx="13823116" cy="2703022"/>
          </a:xfrm>
        </p:grpSpPr>
        <p:sp>
          <p:nvSpPr>
            <p:cNvPr id="3" name="Rounded Rectangle 2"/>
            <p:cNvSpPr/>
            <p:nvPr/>
          </p:nvSpPr>
          <p:spPr>
            <a:xfrm>
              <a:off x="529245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20539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111833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903127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1694418" y="1068878"/>
              <a:ext cx="2657943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2062" y="3825560"/>
            <a:ext cx="11184205" cy="2560320"/>
            <a:chOff x="529245" y="1068878"/>
            <a:chExt cx="13823116" cy="2703022"/>
          </a:xfrm>
        </p:grpSpPr>
        <p:sp>
          <p:nvSpPr>
            <p:cNvPr id="13" name="Rounded Rectangle 12"/>
            <p:cNvSpPr/>
            <p:nvPr/>
          </p:nvSpPr>
          <p:spPr>
            <a:xfrm>
              <a:off x="529245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320539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111833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903127" y="1068878"/>
              <a:ext cx="2657944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1694418" y="1068878"/>
              <a:ext cx="2657943" cy="2703022"/>
            </a:xfrm>
            <a:prstGeom prst="roundRect">
              <a:avLst>
                <a:gd name="adj" fmla="val 9500"/>
              </a:avLst>
            </a:prstGeom>
            <a:ln w="38100" cmpd="thickThin">
              <a:solidFill>
                <a:srgbClr val="A022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11670" b="23058"/>
          <a:stretch/>
        </p:blipFill>
        <p:spPr>
          <a:xfrm>
            <a:off x="727626" y="1316298"/>
            <a:ext cx="1779397" cy="12539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/>
        </p:blipFill>
        <p:spPr>
          <a:xfrm rot="18347572" flipH="1">
            <a:off x="386860" y="1655618"/>
            <a:ext cx="554331" cy="4230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/>
        </p:blipFill>
        <p:spPr>
          <a:xfrm rot="290134">
            <a:off x="2169632" y="4194647"/>
            <a:ext cx="531088" cy="4053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11670" b="23058"/>
          <a:stretch/>
        </p:blipFill>
        <p:spPr>
          <a:xfrm>
            <a:off x="800754" y="4172984"/>
            <a:ext cx="1693472" cy="11934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00" y="1055183"/>
            <a:ext cx="1536137" cy="15361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89" y="3830334"/>
            <a:ext cx="1878711" cy="18787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991" y="4137292"/>
            <a:ext cx="1852420" cy="13973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205" y="1196401"/>
            <a:ext cx="1703264" cy="13961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t="16304" r="48987"/>
          <a:stretch/>
        </p:blipFill>
        <p:spPr>
          <a:xfrm>
            <a:off x="7941986" y="1328967"/>
            <a:ext cx="901196" cy="12623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2414" y="4003941"/>
            <a:ext cx="1609852" cy="1609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9820394" y="1148375"/>
            <a:ext cx="1711555" cy="14429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>
          <a:xfrm>
            <a:off x="9702276" y="4061752"/>
            <a:ext cx="1905873" cy="141587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42062" y="2709393"/>
            <a:ext cx="2150527" cy="786453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800482" y="2709393"/>
            <a:ext cx="2150527" cy="786453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058902" y="2709393"/>
            <a:ext cx="2150527" cy="786453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317323" y="2709393"/>
            <a:ext cx="2150527" cy="786453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575740" y="2709393"/>
            <a:ext cx="2150527" cy="786453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2062" y="5613794"/>
            <a:ext cx="2150527" cy="772086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800482" y="5613794"/>
            <a:ext cx="2150527" cy="772086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058902" y="5613794"/>
            <a:ext cx="2150527" cy="772086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317323" y="5613794"/>
            <a:ext cx="2150527" cy="772086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75740" y="5613794"/>
            <a:ext cx="2150527" cy="772086"/>
          </a:xfrm>
          <a:prstGeom prst="roundRect">
            <a:avLst>
              <a:gd name="adj" fmla="val 9500"/>
            </a:avLst>
          </a:prstGeom>
          <a:solidFill>
            <a:schemeClr val="lt1">
              <a:alpha val="0"/>
            </a:schemeClr>
          </a:solidFill>
          <a:ln w="38100" cmpd="thickThin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</a:t>
            </a:r>
          </a:p>
        </p:txBody>
      </p:sp>
    </p:spTree>
    <p:extLst>
      <p:ext uri="{BB962C8B-B14F-4D97-AF65-F5344CB8AC3E}">
        <p14:creationId xmlns:p14="http://schemas.microsoft.com/office/powerpoint/2010/main" val="16642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497976"/>
            <a:ext cx="7434036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algn="ctr" defTabSz="1500505">
              <a:spcBef>
                <a:spcPct val="50000"/>
              </a:spcBef>
              <a:defRPr sz="1150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黑体" panose="02010609060101010101" pitchFamily="2" charset="-122"/>
              </a:defRPr>
            </a:lvl1pPr>
          </a:lstStyle>
          <a:p>
            <a:r>
              <a:rPr lang="en-US" altLang="zh-CN" dirty="0"/>
              <a:t>Grammar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5470" y="1769807"/>
            <a:ext cx="11602065" cy="3421626"/>
            <a:chOff x="0" y="0"/>
            <a:chExt cx="17537495" cy="5172075"/>
          </a:xfrm>
        </p:grpSpPr>
        <p:pic>
          <p:nvPicPr>
            <p:cNvPr id="12" name="Picture 1" descr="https://s.sachmem.vn/public/images/v2/TA5T2SHS/U20-L1-1-a_4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86625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s://s.sachmem.vn/public/images/v2/TA5T2SHS/U20-L1-1-b_5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770" y="9524"/>
              <a:ext cx="10372725" cy="516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58592" y="1883502"/>
            <a:ext cx="391392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are you going for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 summer holiday, Tom?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17051" y="4367425"/>
            <a:ext cx="263353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I'm going back to my hometown.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985408" y="1877373"/>
            <a:ext cx="43611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in the USA do you live?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970504" y="4679607"/>
            <a:ext cx="250523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 New York City.</a:t>
            </a:r>
          </a:p>
        </p:txBody>
      </p:sp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968060" y="5393376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517000" y="5466476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400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1 - 1 Look, listen (3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1 - 1 Look, listen (3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311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Berlin Sans FB Demi</vt:lpstr>
      <vt:lpstr>Arial</vt:lpstr>
      <vt:lpstr>Helvetica Neue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101</cp:revision>
  <dcterms:created xsi:type="dcterms:W3CDTF">2021-02-09T10:39:02Z</dcterms:created>
  <dcterms:modified xsi:type="dcterms:W3CDTF">2024-05-13T15:48:30Z</dcterms:modified>
</cp:coreProperties>
</file>