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279" r:id="rId16"/>
    <p:sldId id="280" r:id="rId17"/>
    <p:sldId id="281" r:id="rId18"/>
    <p:sldId id="282" r:id="rId19"/>
    <p:sldId id="288" r:id="rId20"/>
    <p:sldId id="296" r:id="rId21"/>
    <p:sldId id="297" r:id="rId22"/>
    <p:sldId id="298" r:id="rId23"/>
  </p:sldIdLst>
  <p:sldSz cx="12192000" cy="6858000"/>
  <p:notesSz cx="6858000" cy="9144000"/>
  <p:embeddedFontLst>
    <p:embeddedFont>
      <p:font typeface="Algerian" panose="04020705040A02060702" pitchFamily="82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Berlin Sans FB" panose="020E0602020502020306" pitchFamily="34" charset="0"/>
      <p:regular r:id="rId27"/>
      <p:bold r:id="rId28"/>
    </p:embeddedFont>
    <p:embeddedFont>
      <p:font typeface="Bernard MT Condensed" panose="020508060609050204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oper Black" panose="0208090404030B0204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DA79F-AF1F-4F45-88B2-C27E5B3B245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C5D11-8056-4225-800D-3CED0435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3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19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7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5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05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4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1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50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37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41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539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418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33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83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5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slide" Target="slide14.xml"/><Relationship Id="rId26" Type="http://schemas.openxmlformats.org/officeDocument/2006/relationships/image" Target="../media/image12.jpe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slide" Target="slide11.xml"/><Relationship Id="rId25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5.png"/><Relationship Id="rId10" Type="http://schemas.openxmlformats.org/officeDocument/2006/relationships/image" Target="../media/image9.png"/><Relationship Id="rId19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slide" Target="slide7.xml"/><Relationship Id="rId22" Type="http://schemas.openxmlformats.org/officeDocument/2006/relationships/image" Target="../media/image11.png"/><Relationship Id="rId27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3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Is it more beautiful than I expected.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It’s more beautiful than I expected.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It more beautiful than I expected.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do you think of Ha Long Bay?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__________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It more attractive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It’s attractive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It’s more attractive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9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1074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do you think of this book?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__________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does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do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is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0748" y="1436189"/>
            <a:ext cx="6840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she think of Yen Tu Moutain?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 interesting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3042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do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does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is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0748" y="143618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your mother think of Cat Ba Island?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 beautiful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38063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697" y="561124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good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delicious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bad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0748" y="143618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seafood?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 _________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18582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Pronunciation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7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5768" y="398703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repeat.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73561"/>
              </p:ext>
            </p:extLst>
          </p:nvPr>
        </p:nvGraphicFramePr>
        <p:xfrm>
          <a:off x="1335998" y="1429245"/>
          <a:ext cx="9984461" cy="4573583"/>
        </p:xfrm>
        <a:graphic>
          <a:graphicData uri="http://schemas.openxmlformats.org/drawingml/2006/table">
            <a:tbl>
              <a:tblPr/>
              <a:tblGrid>
                <a:gridCol w="1181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61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place would you like to visit,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 Tien Bridge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Thien Mu Pagoda?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visit Thien Mu Pagoda.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 you think of Thien Mu Pagoda?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more beautiful than I expected.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1946373"/>
            <a:ext cx="365759" cy="365760"/>
          </a:xfrm>
          <a:prstGeom prst="ellipse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3241773"/>
            <a:ext cx="365759" cy="365760"/>
          </a:xfrm>
          <a:prstGeom prst="ellipse">
            <a:avLst/>
          </a:prstGeom>
        </p:spPr>
      </p:pic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4171413"/>
            <a:ext cx="365759" cy="365760"/>
          </a:xfrm>
          <a:prstGeom prst="ellipse">
            <a:avLst/>
          </a:prstGeom>
        </p:spPr>
      </p:pic>
      <p:pic>
        <p:nvPicPr>
          <p:cNvPr id="3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514677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75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45029" y="417753"/>
            <a:ext cx="934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Listen and mark the sentence intonation (</a:t>
            </a:r>
            <a:r>
              <a:rPr lang="en-US" sz="2000" b="1" i="0" u="none" strike="noStrike" dirty="0">
                <a:solidFill>
                  <a:srgbClr val="BE1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b="1" i="0" u="none" strike="noStrike" dirty="0">
                <a:solidFill>
                  <a:srgbClr val="BE1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Then say the sentences aloud.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5029" y="1239552"/>
            <a:ext cx="10591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Thong Nhat Park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the Museum of History?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to visit the Museum of History.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think of the Museum of History?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more interesting than I expected.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Bai Dinh Pagoda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Hoa Lu Temple?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to visit Hoa Lu Temple.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think of Hoa Lu Temple?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more attractive than I expected. 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1617" y="135211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35079" y="3937020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6117" y="187533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08484" y="23985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5473" y="3404104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1617" y="390859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84273" y="443181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49258" y="493598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23790" y="545745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35079" y="1352118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1352118"/>
            <a:ext cx="365759" cy="365760"/>
          </a:xfrm>
          <a:prstGeom prst="ellipse">
            <a:avLst/>
          </a:prstGeom>
        </p:spPr>
      </p:pic>
      <p:pic>
        <p:nvPicPr>
          <p:cNvPr id="3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2890259"/>
            <a:ext cx="365759" cy="365760"/>
          </a:xfrm>
          <a:prstGeom prst="ellipse">
            <a:avLst/>
          </a:prstGeom>
        </p:spPr>
      </p:pic>
      <p:pic>
        <p:nvPicPr>
          <p:cNvPr id="3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3973268"/>
            <a:ext cx="365759" cy="365760"/>
          </a:xfrm>
          <a:prstGeom prst="ellipse">
            <a:avLst/>
          </a:prstGeom>
        </p:spPr>
      </p:pic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541200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315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3 - 2 Listen and mark the sentence intonation (↷ or ⤻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2 Listen and mark the sentence intonation (↷ or ⤻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3 - 2 Listen and mark the sentence intonation (↷ or ⤻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Pratise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70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168" y="1627787"/>
            <a:ext cx="7363955" cy="4697874"/>
          </a:xfrm>
          <a:prstGeom prst="star24">
            <a:avLst>
              <a:gd name="adj" fmla="val 48482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chant.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1179469"/>
            <a:ext cx="441960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Here I am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 Suoi Tien Park.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more beautiful,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 attractive,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 interesting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more exciting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 I expected!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1054" y="681406"/>
            <a:ext cx="4847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FF5722"/>
                </a:solidFill>
                <a:effectLst/>
                <a:latin typeface="Helvetica Neue"/>
              </a:rPr>
              <a:t>What do you think of it?</a:t>
            </a:r>
            <a:endParaRPr lang="en-US" sz="3200" dirty="0"/>
          </a:p>
        </p:txBody>
      </p:sp>
      <p:pic>
        <p:nvPicPr>
          <p:cNvPr id="8" name="Tiếng Anh 5 Tập 2 (cũ) - Unit 19 Which place would you like to visit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70" y="5701951"/>
            <a:ext cx="45657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97" y="883068"/>
            <a:ext cx="551438" cy="5521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Warm-up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9158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4.1. Complete the passage.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817863"/>
            <a:ext cx="72771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name's Tom. Yesterday, I visited Tran Quoc (1)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 is on an island in the middle of West Lake and not far from the (2)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Ha Noi. I went there by bike. Tran Quoc Pagoda is very quiet. It is more (3)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 I expected. There are (4)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statues and trees in the yard. I met some (5)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there. My friends and I learn more about the history of Ha Noi after the visit.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01486" y="1457614"/>
            <a:ext cx="2228850" cy="4614029"/>
          </a:xfrm>
          <a:prstGeom prst="round2DiagRect">
            <a:avLst>
              <a:gd name="adj1" fmla="val 15812"/>
              <a:gd name="adj2" fmla="val 0"/>
            </a:avLst>
          </a:prstGeom>
          <a:solidFill>
            <a:srgbClr val="BFEBDA"/>
          </a:solidFill>
          <a:ln w="57150" cmpd="thickThin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beautiful  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lot of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5836" y="1457614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8986" y="2589808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3811" y="3662249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8986" y="4235542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9286" y="4810414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friends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870370"/>
            <a:ext cx="14287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01536" y="4674055"/>
            <a:ext cx="14287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4361" y="2102305"/>
            <a:ext cx="1685925" cy="312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00831" y="5540297"/>
            <a:ext cx="1685925" cy="312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4.2 Answer the questions.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1486" y="1036908"/>
            <a:ext cx="10980964" cy="517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did Tom visit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 visited it yesterday.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is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on an island in the middle of West Lake.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Tom think of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more beautiful than he expected.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did Tom and his friends learn about?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learnt more about the history of Ha Noi after the visit.</a:t>
            </a:r>
          </a:p>
        </p:txBody>
      </p:sp>
    </p:spTree>
    <p:extLst>
      <p:ext uri="{BB962C8B-B14F-4D97-AF65-F5344CB8AC3E}">
        <p14:creationId xmlns:p14="http://schemas.microsoft.com/office/powerpoint/2010/main" val="13547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Write about your last summer holiday.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2986" y="1104037"/>
            <a:ext cx="9742714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summer holiday?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places did you visit? 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were they like? 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did you think of them?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9755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711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711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9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0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1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46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4900308" y="4748393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rId27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4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place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408349" y="900173"/>
            <a:ext cx="6758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Thong Nhat Park or the Museum of history?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Thong Nhat Park.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1995" y="2055088"/>
            <a:ext cx="2550854" cy="21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do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are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7327" y="1967029"/>
            <a:ext cx="2669163" cy="2293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24316" y="802150"/>
            <a:ext cx="6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Thanh Market or the City Theatre?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the City Theatre.</a:t>
            </a:r>
          </a:p>
        </p:txBody>
      </p:sp>
    </p:spTree>
    <p:extLst>
      <p:ext uri="{BB962C8B-B14F-4D97-AF65-F5344CB8AC3E}">
        <p14:creationId xmlns:p14="http://schemas.microsoft.com/office/powerpoint/2010/main" val="8711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0349" y="2013472"/>
            <a:ext cx="2722868" cy="22287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24316" y="802150"/>
            <a:ext cx="6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do you like to visit,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 Dinh Pagoda or Hoa Lu Temple?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 Hoa Lu Temple.</a:t>
            </a:r>
          </a:p>
        </p:txBody>
      </p:sp>
    </p:spTree>
    <p:extLst>
      <p:ext uri="{BB962C8B-B14F-4D97-AF65-F5344CB8AC3E}">
        <p14:creationId xmlns:p14="http://schemas.microsoft.com/office/powerpoint/2010/main" val="37560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0787" y="2077602"/>
            <a:ext cx="2696015" cy="21643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24316" y="802150"/>
            <a:ext cx="6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do you like to visit,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Tien Bridge or Thien Mu Pagoda?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 Trang Tien Bridge.</a:t>
            </a:r>
          </a:p>
        </p:txBody>
      </p:sp>
    </p:spTree>
    <p:extLst>
      <p:ext uri="{BB962C8B-B14F-4D97-AF65-F5344CB8AC3E}">
        <p14:creationId xmlns:p14="http://schemas.microsoft.com/office/powerpoint/2010/main" val="2560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I’d like to visit Thien Mu Pagoda.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It’s more exciting than I expected.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It’ll more exciting than I expected.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0748" y="185619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do you think of it?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__________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1218</Words>
  <Application>Microsoft Office PowerPoint</Application>
  <PresentationFormat>Widescreen</PresentationFormat>
  <Paragraphs>192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Bernard MT Condensed</vt:lpstr>
      <vt:lpstr>Cooper Black</vt:lpstr>
      <vt:lpstr>Wingdings</vt:lpstr>
      <vt:lpstr>Berlin Sans FB</vt:lpstr>
      <vt:lpstr>Helvetica Neue</vt:lpstr>
      <vt:lpstr>Tahoma</vt:lpstr>
      <vt:lpstr>Calibri</vt:lpstr>
      <vt:lpstr>Algerian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79</cp:revision>
  <dcterms:created xsi:type="dcterms:W3CDTF">2021-02-09T08:35:23Z</dcterms:created>
  <dcterms:modified xsi:type="dcterms:W3CDTF">2024-05-13T15:46:50Z</dcterms:modified>
</cp:coreProperties>
</file>