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90" r:id="rId4"/>
    <p:sldId id="289" r:id="rId5"/>
    <p:sldId id="257" r:id="rId6"/>
    <p:sldId id="261" r:id="rId7"/>
    <p:sldId id="262" r:id="rId8"/>
    <p:sldId id="269" r:id="rId9"/>
    <p:sldId id="270" r:id="rId10"/>
    <p:sldId id="271" r:id="rId11"/>
    <p:sldId id="266" r:id="rId12"/>
    <p:sldId id="272" r:id="rId13"/>
    <p:sldId id="273" r:id="rId14"/>
  </p:sldIdLst>
  <p:sldSz cx="12192000" cy="6858000"/>
  <p:notesSz cx="6858000" cy="9144000"/>
  <p:embeddedFontLst>
    <p:embeddedFont>
      <p:font typeface="Algerian" panose="04020705040A02060702" pitchFamily="82" charset="0"/>
      <p:regular r:id="rId16"/>
    </p:embeddedFont>
    <p:embeddedFont>
      <p:font typeface="Berlin Sans FB Demi" panose="020E0802020502020306" pitchFamily="34" charset="0"/>
      <p:bold r:id="rId17"/>
    </p:embeddedFont>
    <p:embeddedFont>
      <p:font typeface="Bernard MT Condensed" panose="02050806060905020404" pitchFamily="18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A4D"/>
    <a:srgbClr val="000099"/>
    <a:srgbClr val="009ED6"/>
    <a:srgbClr val="D09E00"/>
    <a:srgbClr val="0554B3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71222-8C61-48CB-A24A-3376050C96D8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AC5CB-0EDB-4909-BC8A-E91CC063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3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1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/>
          <a:srcRect l="992" r="1936"/>
          <a:stretch/>
        </p:blipFill>
        <p:spPr>
          <a:xfrm>
            <a:off x="-16932" y="-50800"/>
            <a:ext cx="12217400" cy="69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8.wav"/><Relationship Id="rId7" Type="http://schemas.openxmlformats.org/officeDocument/2006/relationships/image" Target="../media/image1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49" y="2567538"/>
            <a:ext cx="1173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What will the weather </a:t>
            </a:r>
          </a:p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be like tomorrow?</a:t>
            </a:r>
            <a:endParaRPr lang="en-US" sz="6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493" y="1264697"/>
            <a:ext cx="2225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Unit 18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7256" y="4855264"/>
            <a:ext cx="278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Lesson 2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712107"/>
            <a:ext cx="6262687" cy="1444013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Helvetica Neue"/>
              </a:rPr>
              <a:t>winter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3350" y="1895559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 very cool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7081" y="2480334"/>
            <a:ext cx="533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is a lot of snows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258" y="3248561"/>
            <a:ext cx="5287733" cy="3178666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560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8169" y="912320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ectangle 4"/>
          <p:cNvSpPr/>
          <p:nvPr/>
        </p:nvSpPr>
        <p:spPr>
          <a:xfrm>
            <a:off x="5623123" y="1442752"/>
            <a:ext cx="3385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6122" y="2272378"/>
            <a:ext cx="536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seasons are there?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1260" y="2850362"/>
            <a:ext cx="4807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______________.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046" y="348734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 Let’s talk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731532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2947" y="1143012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2101896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7406" y="3985186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3472260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7406" y="2564099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35" y="4842623"/>
            <a:ext cx="822960" cy="822960"/>
          </a:xfrm>
          <a:prstGeom prst="ellipse">
            <a:avLst/>
          </a:prstGeom>
          <a:ln>
            <a:solidFill>
              <a:srgbClr val="0070C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02947" y="5406273"/>
            <a:ext cx="822960" cy="82296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926122" y="3632436"/>
            <a:ext cx="2762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26121" y="4992493"/>
            <a:ext cx="5405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season?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55523" y="4257972"/>
            <a:ext cx="4453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 ______________.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21996" y="5665583"/>
            <a:ext cx="3986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99819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831" y="367784"/>
            <a:ext cx="5392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write one word in each blank.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754738"/>
              </p:ext>
            </p:extLst>
          </p:nvPr>
        </p:nvGraphicFramePr>
        <p:xfrm>
          <a:off x="602831" y="1364775"/>
          <a:ext cx="10534651" cy="4208790"/>
        </p:xfrm>
        <a:graphic>
          <a:graphicData uri="http://schemas.openxmlformats.org/drawingml/2006/table">
            <a:tbl>
              <a:tblPr/>
              <a:tblGrid>
                <a:gridCol w="2307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1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5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2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cold, a lot of (1)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2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Akiko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cold, a lot of (3) 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2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 lot</a:t>
                      </a:r>
                      <a:r>
                        <a:rPr lang="en-US" sz="28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 (5) </a:t>
                      </a:r>
                      <a:r>
                        <a:rPr lang="en-US" sz="2800" b="1" dirty="0">
                          <a:solidFill>
                            <a:srgbClr val="F40A4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691433" y="3639294"/>
            <a:ext cx="1342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winter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9074396" y="247789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2456" y="3396734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</a:p>
        </p:txBody>
      </p:sp>
      <p:sp>
        <p:nvSpPr>
          <p:cNvPr id="7" name="Rectangle 6"/>
          <p:cNvSpPr/>
          <p:nvPr/>
        </p:nvSpPr>
        <p:spPr>
          <a:xfrm>
            <a:off x="6301283" y="4744938"/>
            <a:ext cx="74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endParaRPr lang="en-US" sz="2800" dirty="0">
              <a:solidFill>
                <a:srgbClr val="F40A4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5250" y="4749284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800" b="1" dirty="0">
                <a:solidFill>
                  <a:srgbClr val="F40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</a:p>
        </p:txBody>
      </p:sp>
      <p:pic>
        <p:nvPicPr>
          <p:cNvPr id="10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995654" y="367784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031" y="2477899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031" y="3639294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79031" y="480068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84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4 Listen and write one word in each blan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2 - 4 Listen and write one word in each blan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2 - 4 Listen and write one word in each blan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2 - 4 Listen and write one word in each blan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859" y="291584"/>
            <a:ext cx="6685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 Write about your favourite season and the weather.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485900" y="894487"/>
            <a:ext cx="9982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What's your favourite season?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What's the weather like in your favourite season?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 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What's the weather like today?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What will the weather be like tomorrow?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3628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7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5042" y="1177213"/>
            <a:ext cx="1408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611" y="563889"/>
            <a:ext cx="2124441" cy="2456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601" y="893075"/>
            <a:ext cx="2124441" cy="2461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007" y="3988338"/>
            <a:ext cx="2124441" cy="2456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105" y="3762854"/>
            <a:ext cx="2124441" cy="245623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3375042" y="2123666"/>
            <a:ext cx="1904536" cy="78695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3"/>
          </p:cNvCxnSpPr>
          <p:nvPr/>
        </p:nvCxnSpPr>
        <p:spPr>
          <a:xfrm flipH="1">
            <a:off x="3567448" y="3953286"/>
            <a:ext cx="1957589" cy="126316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9" idx="1"/>
          </p:cNvCxnSpPr>
          <p:nvPr/>
        </p:nvCxnSpPr>
        <p:spPr>
          <a:xfrm flipV="1">
            <a:off x="6963180" y="1792004"/>
            <a:ext cx="1821431" cy="10123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92315" y="3861435"/>
            <a:ext cx="1715119" cy="111371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4524778" y="2568110"/>
            <a:ext cx="3142445" cy="1721778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</a:p>
          <a:p>
            <a:pPr algn="ctr">
              <a:lnSpc>
                <a:spcPct val="150000"/>
              </a:lnSpc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7901" y="5045680"/>
            <a:ext cx="1298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149433" y="950688"/>
            <a:ext cx="1620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65024" y="4894949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75042" y="1557911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/sprɪŋ/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45829" y="1340307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/ˈsʌmər/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23265" y="5418625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/ˈwɪntər/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97298" y="5308351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/ˈɔːtəm/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79578" y="3560660"/>
            <a:ext cx="1408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/ˈsiːzn/</a:t>
            </a:r>
          </a:p>
        </p:txBody>
      </p:sp>
    </p:spTree>
    <p:extLst>
      <p:ext uri="{BB962C8B-B14F-4D97-AF65-F5344CB8AC3E}">
        <p14:creationId xmlns:p14="http://schemas.microsoft.com/office/powerpoint/2010/main" val="22655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/>
      <p:bldP spid="6" grpId="0"/>
      <p:bldP spid="7" grpId="0"/>
      <p:bldP spid="17" grpId="0"/>
      <p:bldP spid="19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59" y="917288"/>
            <a:ext cx="180690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6085" y="917288"/>
            <a:ext cx="210346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 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800" y="3168861"/>
            <a:ext cx="1375843" cy="1443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93" y="4761794"/>
            <a:ext cx="1243692" cy="1560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056453" y="4350555"/>
            <a:ext cx="140775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/ˈflaʊər/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6453" y="5542149"/>
            <a:ext cx="128272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/plænt/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329" y="1154578"/>
            <a:ext cx="1603387" cy="13900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345" y="3488541"/>
            <a:ext cx="1538029" cy="11291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5" t="53818" r="7237" b="31152"/>
          <a:stretch/>
        </p:blipFill>
        <p:spPr>
          <a:xfrm>
            <a:off x="773507" y="4873775"/>
            <a:ext cx="1263535" cy="10307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9917" y="2544586"/>
            <a:ext cx="1685398" cy="7430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627" y="2300229"/>
            <a:ext cx="1133309" cy="11362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964" y="1424081"/>
            <a:ext cx="1249163" cy="68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468" y="1545455"/>
            <a:ext cx="11621728" cy="3967965"/>
            <a:chOff x="354231" y="-3292015"/>
            <a:chExt cx="17643257" cy="4791076"/>
          </a:xfrm>
        </p:grpSpPr>
        <p:pic>
          <p:nvPicPr>
            <p:cNvPr id="1026" name="Picture 2" descr="https://s.sachmem.vn/public/images/v2/TA5T2SHS/U18-L2-1-a_4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31" y="-3292015"/>
              <a:ext cx="8048624" cy="479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8-L2-1-b_5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738" y="-3292015"/>
              <a:ext cx="9810750" cy="4791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6967" y="1739544"/>
            <a:ext cx="4186013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so hot today! Is it always like this in summer, Nam?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77223" y="4906841"/>
            <a:ext cx="1456874" cy="384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Yes, it is.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593855" y="1784418"/>
            <a:ext cx="6325642" cy="384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usually hot in summer. And it rains a lot.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057624" y="4522120"/>
            <a:ext cx="4610635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Really? I like summer here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because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 can swim in the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sea.</a:t>
            </a: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2268338" y="923883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8412699" y="92388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91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8 What will the weather be like tomorrow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8 What will the weather be like tomorrow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6101" y="1644059"/>
            <a:ext cx="11631100" cy="3520333"/>
            <a:chOff x="138113" y="-106363"/>
            <a:chExt cx="17716500" cy="5075920"/>
          </a:xfrm>
        </p:grpSpPr>
        <p:pic>
          <p:nvPicPr>
            <p:cNvPr id="12" name="Picture 11" descr="https://s.sachmem.vn/public/images/v2/TA5T2SHS/U18-L2-1-d_4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7914" y="-95398"/>
              <a:ext cx="7886699" cy="5064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s://s.sachmem.vn/public/images/v2/TA5T2SHS/U18-L2-1-c_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3" y="-106363"/>
              <a:ext cx="9829800" cy="5010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69287" y="1790465"/>
            <a:ext cx="3288313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summer like in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 country, Peter?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66470" y="4193655"/>
            <a:ext cx="5843016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It's cooler than here. But it's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ver</a:t>
            </a:r>
            <a:r>
              <a:rPr lang="en-US" altLang="en-US" sz="2500" dirty="0">
                <a:cs typeface="Arial" panose="020B0604020202020204" pitchFamily="34" charset="0"/>
              </a:rPr>
              <a:t>y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green.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There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are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lots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of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flowers</a:t>
            </a:r>
            <a:r>
              <a:rPr lang="en-US" altLang="en-US" sz="2500" dirty="0"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and plants.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579741" y="4255802"/>
            <a:ext cx="4179443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 I'd like to visit your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en-US" altLang="en-US" sz="25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summer.</a:t>
            </a:r>
          </a:p>
        </p:txBody>
      </p:sp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752432" y="970737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8896793" y="970737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00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8 What will the weather be like tomorrow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712107"/>
            <a:ext cx="6262687" cy="1444013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usually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spring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7273" y="1867108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cold 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4731" y="2485083"/>
            <a:ext cx="4952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is a lot of wind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2049" name="Picture 1" descr="https://s.sachmem.vn/public/images/TA5T2SHS/U18-L2-2-1-38f24451026c435e17c9d1594d37661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33" y="3366185"/>
            <a:ext cx="5131297" cy="3084626"/>
          </a:xfrm>
          <a:prstGeom prst="cloud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8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667947"/>
            <a:ext cx="6262687" cy="1532334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usually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summer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7273" y="1867108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hot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7081" y="2480334"/>
            <a:ext cx="533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are a lot of flowers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2050" name="Picture 2" descr="https://s.sachmem.vn/public/images/TA5T2SHS/U18-L2-2-2-e0a9affe06a1ba08a6a3fd6b77ec5e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81" y="3318608"/>
            <a:ext cx="5131297" cy="3084626"/>
          </a:xfrm>
          <a:prstGeom prst="cloud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87433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350" y="172134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731520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___________ like in your country?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909888" y="1667947"/>
            <a:ext cx="6262687" cy="1532334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usually 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183731" y="655722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autunm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7273" y="1867108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cool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7081" y="2480334"/>
            <a:ext cx="533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There is a lot of rain</a:t>
            </a:r>
            <a:endParaRPr lang="en-US" altLang="en-US" sz="32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3" name="Picture 3" descr="https://s.sachmem.vn/public/images/TA5T2SHS/U18-L2-2-3-8d596c513c1e49e9595b159e029539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69" y="3399442"/>
            <a:ext cx="5131297" cy="3084626"/>
          </a:xfrm>
          <a:prstGeom prst="cloud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401</Words>
  <Application>Microsoft Office PowerPoint</Application>
  <PresentationFormat>Widescreen</PresentationFormat>
  <Paragraphs>102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Algerian</vt:lpstr>
      <vt:lpstr>Calibri</vt:lpstr>
      <vt:lpstr>Berlin Sans FB Demi</vt:lpstr>
      <vt:lpstr>Helvetica Neue</vt:lpstr>
      <vt:lpstr>Arial</vt:lpstr>
      <vt:lpstr>Bernard MT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90</cp:revision>
  <dcterms:created xsi:type="dcterms:W3CDTF">2021-02-09T02:39:14Z</dcterms:created>
  <dcterms:modified xsi:type="dcterms:W3CDTF">2024-04-18T07:31:26Z</dcterms:modified>
</cp:coreProperties>
</file>