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63" r:id="rId4"/>
    <p:sldId id="289" r:id="rId5"/>
    <p:sldId id="290" r:id="rId6"/>
    <p:sldId id="292" r:id="rId7"/>
    <p:sldId id="293" r:id="rId8"/>
    <p:sldId id="294" r:id="rId9"/>
    <p:sldId id="295" r:id="rId10"/>
    <p:sldId id="298" r:id="rId11"/>
    <p:sldId id="288" r:id="rId12"/>
    <p:sldId id="262" r:id="rId13"/>
    <p:sldId id="261" r:id="rId14"/>
    <p:sldId id="264" r:id="rId15"/>
    <p:sldId id="266" r:id="rId16"/>
    <p:sldId id="274" r:id="rId17"/>
    <p:sldId id="275" r:id="rId18"/>
    <p:sldId id="276" r:id="rId19"/>
    <p:sldId id="296" r:id="rId20"/>
    <p:sldId id="277" r:id="rId21"/>
    <p:sldId id="270" r:id="rId22"/>
    <p:sldId id="271" r:id="rId23"/>
  </p:sldIdLst>
  <p:sldSz cx="12192000" cy="6858000"/>
  <p:notesSz cx="6858000" cy="9144000"/>
  <p:embeddedFontLst>
    <p:embeddedFont>
      <p:font typeface="Arial Black" panose="020B0A04020102020204" pitchFamily="34" charset="0"/>
      <p:bold r:id="rId25"/>
    </p:embeddedFont>
    <p:embeddedFont>
      <p:font typeface="Bahnschrift" panose="020B0502040204020203" pitchFamily="34" charset="0"/>
      <p:regular r:id="rId26"/>
      <p:bold r:id="rId27"/>
    </p:embeddedFont>
    <p:embeddedFont>
      <p:font typeface="Bernard MT Condensed" panose="02050806060905020404" pitchFamily="18" charset="0"/>
      <p:regular r:id="rId28"/>
    </p:embeddedFont>
    <p:embeddedFont>
      <p:font typeface="Britannic Bold" panose="020B0903060703020204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0F70"/>
    <a:srgbClr val="FFFF66"/>
    <a:srgbClr val="98D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44" autoAdjust="0"/>
    <p:restoredTop sz="94434" autoAdjust="0"/>
  </p:normalViewPr>
  <p:slideViewPr>
    <p:cSldViewPr snapToGrid="0">
      <p:cViewPr varScale="1">
        <p:scale>
          <a:sx n="91" d="100"/>
          <a:sy n="91" d="100"/>
        </p:scale>
        <p:origin x="74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1A6D5-7617-40A8-A9A7-0CBA397F9661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C982B-1F58-4482-BF9C-F7BF85400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942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48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4698" y="0"/>
            <a:ext cx="12296698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8517781" y="4653439"/>
            <a:ext cx="2206028" cy="46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Lesson 2</a:t>
            </a:r>
            <a:endParaRPr lang="zh-CN" altLang="en-US" sz="16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901521" y="1305013"/>
            <a:ext cx="377351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anose="020B0903060703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17</a:t>
            </a:r>
            <a:endParaRPr lang="zh-CN" altLang="en-US" sz="60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ritannic Bold" panose="020B0903060703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104" y="2828836"/>
            <a:ext cx="1070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0F7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What would you like to eat </a:t>
            </a:r>
          </a:p>
        </p:txBody>
      </p:sp>
    </p:spTree>
    <p:extLst>
      <p:ext uri="{BB962C8B-B14F-4D97-AF65-F5344CB8AC3E}">
        <p14:creationId xmlns:p14="http://schemas.microsoft.com/office/powerpoint/2010/main" val="26373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  <p:sp>
        <p:nvSpPr>
          <p:cNvPr id="9" name="Rectangle 8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/ˈfeɪvərɪt/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319" y="1715133"/>
            <a:ext cx="4456562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9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3711" y="1071436"/>
            <a:ext cx="10987315" cy="5303606"/>
            <a:chOff x="-735576" y="856221"/>
            <a:chExt cx="12332491" cy="3691567"/>
          </a:xfrm>
        </p:grpSpPr>
        <p:grpSp>
          <p:nvGrpSpPr>
            <p:cNvPr id="3" name="Group 2"/>
            <p:cNvGrpSpPr/>
            <p:nvPr/>
          </p:nvGrpSpPr>
          <p:grpSpPr>
            <a:xfrm>
              <a:off x="-735576" y="856221"/>
              <a:ext cx="2927232" cy="3691567"/>
              <a:chOff x="957942" y="1320800"/>
              <a:chExt cx="2526306" cy="4513943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2399510" y="856221"/>
              <a:ext cx="2927232" cy="3691567"/>
              <a:chOff x="957942" y="1320800"/>
              <a:chExt cx="2526306" cy="4513943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534596" y="856221"/>
              <a:ext cx="2927232" cy="3691567"/>
              <a:chOff x="957942" y="1320800"/>
              <a:chExt cx="2526306" cy="451394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8669683" y="856221"/>
              <a:ext cx="2927232" cy="3691567"/>
              <a:chOff x="957942" y="1320800"/>
              <a:chExt cx="2526306" cy="451394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729" y="1296214"/>
            <a:ext cx="2287950" cy="15030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8990" y="1180463"/>
            <a:ext cx="1923630" cy="18811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4254" y="1176373"/>
            <a:ext cx="2319349" cy="16070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187" y="3895239"/>
            <a:ext cx="1655481" cy="17255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7880" y="3921114"/>
            <a:ext cx="2025847" cy="139364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863" y="4270337"/>
            <a:ext cx="2278999" cy="9722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7739" y="1166483"/>
            <a:ext cx="1098629" cy="17624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44050" y="3897110"/>
            <a:ext cx="1851674" cy="1522375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00832" y="2978729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91618" y="2969950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82404" y="2961171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073190" y="2952392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bottle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01676" y="5713795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</a:t>
            </a:r>
            <a:endParaRPr lang="en-US" sz="36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92462" y="5705016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butter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283248" y="5696237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thirsty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074034" y="5687458"/>
            <a:ext cx="2620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</a:p>
        </p:txBody>
      </p:sp>
    </p:spTree>
    <p:extLst>
      <p:ext uri="{BB962C8B-B14F-4D97-AF65-F5344CB8AC3E}">
        <p14:creationId xmlns:p14="http://schemas.microsoft.com/office/powerpoint/2010/main" val="39736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pic>
        <p:nvPicPr>
          <p:cNvPr id="1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43030" y="1314451"/>
            <a:ext cx="11467841" cy="4076700"/>
            <a:chOff x="-7606983" y="-112713"/>
            <a:chExt cx="17701896" cy="5181601"/>
          </a:xfrm>
        </p:grpSpPr>
        <p:pic>
          <p:nvPicPr>
            <p:cNvPr id="1026" name="Picture 2" descr="https://s.sachmem.vn/public/images/v2/TA5T2SHS/U17-L2-1-a_44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06983" y="-112713"/>
              <a:ext cx="8204019" cy="518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TA5T2SHS/U17-L2-1-b_56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13" y="-112713"/>
              <a:ext cx="9944100" cy="5181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3655356" y="1661591"/>
            <a:ext cx="2201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I like apples.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41972" y="1588637"/>
            <a:ext cx="290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The apples look very fresh.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32680" y="4755314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They're over there.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068613" y="1552267"/>
            <a:ext cx="307538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2060"/>
                </a:solidFill>
                <a:latin typeface="Helvetica Neue"/>
              </a:rPr>
              <a:t>How many apples do you eat every day?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251420" y="1552267"/>
            <a:ext cx="277726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002060"/>
                </a:solidFill>
                <a:latin typeface="Helvetica Neue"/>
              </a:rPr>
              <a:t>Two. I'm thirsty. Where can we </a:t>
            </a:r>
          </a:p>
          <a:p>
            <a:r>
              <a:rPr lang="en-US" sz="2300" b="1" dirty="0">
                <a:solidFill>
                  <a:srgbClr val="002060"/>
                </a:solidFill>
                <a:latin typeface="Helvetica Neue"/>
              </a:rPr>
              <a:t>get some drinks?</a:t>
            </a:r>
          </a:p>
        </p:txBody>
      </p:sp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850227" y="5593073"/>
            <a:ext cx="457199" cy="45720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361221" y="5628967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2974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0832" y="472030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pic>
        <p:nvPicPr>
          <p:cNvPr id="12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376830" y="1380461"/>
            <a:ext cx="11186321" cy="3874523"/>
            <a:chOff x="150813" y="-112713"/>
            <a:chExt cx="17936699" cy="5172076"/>
          </a:xfrm>
        </p:grpSpPr>
        <p:pic>
          <p:nvPicPr>
            <p:cNvPr id="16" name="Picture 9" descr="https://s.sachmem.vn/public/images/v2/TA5T2SHS/U17-L2-1-c_5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813" y="-112713"/>
              <a:ext cx="9020175" cy="5172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https://s.sachmem.vn/public/images/v2/TA5T2SHS/U17-L2-1-d_49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0988" y="-112713"/>
              <a:ext cx="8916524" cy="517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568304" y="2085071"/>
            <a:ext cx="1926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Do you like milk, Mai?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83458" y="466868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Yes, I do. It's my favourite drink.</a:t>
            </a:r>
            <a:endParaRPr lang="en-US" sz="24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02600" y="1939297"/>
            <a:ext cx="1802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How much milk do you drink every day?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454952" y="4615461"/>
            <a:ext cx="2440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Helvetica Neue"/>
              </a:rPr>
              <a:t>Two glasses.</a:t>
            </a:r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850227" y="5593073"/>
            <a:ext cx="457199" cy="45720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494050" y="5583239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59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bananas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16450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bananas</a:t>
            </a:r>
          </a:p>
        </p:txBody>
      </p:sp>
    </p:spTree>
    <p:extLst>
      <p:ext uri="{BB962C8B-B14F-4D97-AF65-F5344CB8AC3E}">
        <p14:creationId xmlns:p14="http://schemas.microsoft.com/office/powerpoint/2010/main" val="29455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6244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sausages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4999585" y="894606"/>
            <a:ext cx="18261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sausages</a:t>
            </a:r>
          </a:p>
        </p:txBody>
      </p:sp>
      <p:pic>
        <p:nvPicPr>
          <p:cNvPr id="12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0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987748" y="723397"/>
            <a:ext cx="8023151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_________ do you eat every 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bowls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8242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</p:spTree>
    <p:extLst>
      <p:ext uri="{BB962C8B-B14F-4D97-AF65-F5344CB8AC3E}">
        <p14:creationId xmlns:p14="http://schemas.microsoft.com/office/powerpoint/2010/main" val="206577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2987748" y="723397"/>
            <a:ext cx="7848319" cy="817245"/>
          </a:xfrm>
          <a:prstGeom prst="wedgeRoundRectCallout">
            <a:avLst>
              <a:gd name="adj1" fmla="val -57846"/>
              <a:gd name="adj2" fmla="val -3179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 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drink every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4445767" y="1791042"/>
            <a:ext cx="5553778" cy="817245"/>
          </a:xfrm>
          <a:prstGeom prst="wedgeRoundRectCallout">
            <a:avLst>
              <a:gd name="adj1" fmla="val 57825"/>
              <a:gd name="adj2" fmla="val 17676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 _____________________.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45917" y="1976154"/>
            <a:ext cx="23439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bottles</a:t>
            </a: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96549" y="165578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294" y="997907"/>
            <a:ext cx="914400" cy="914400"/>
          </a:xfrm>
          <a:prstGeom prst="ellipse">
            <a:avLst/>
          </a:prstGeom>
          <a:ln>
            <a:solidFill>
              <a:schemeClr val="accent2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075785" y="894606"/>
            <a:ext cx="11240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</a:p>
        </p:txBody>
      </p:sp>
      <p:pic>
        <p:nvPicPr>
          <p:cNvPr id="11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84486"/>
            <a:ext cx="556324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11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3050" y="6583841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pic>
        <p:nvPicPr>
          <p:cNvPr id="4097" name="Picture 1" descr="https://s.sachmem.vn/public/images/TA5T2SHS/U17-L2-2-1-fed8a2c7a83dbe2f2c7ac1831075d44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98" b="-25195"/>
          <a:stretch/>
        </p:blipFill>
        <p:spPr bwMode="auto">
          <a:xfrm>
            <a:off x="9401577" y="3095980"/>
            <a:ext cx="1855092" cy="159886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.sachmem.vn/public/images/TA5T2SHS/U17-L2-2-2-0e7ddfb6420a4535d4de2b91a306f99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20" t="-17844" r="-7654" b="-25853"/>
          <a:stretch/>
        </p:blipFill>
        <p:spPr bwMode="auto">
          <a:xfrm>
            <a:off x="6761408" y="4125022"/>
            <a:ext cx="2162565" cy="1752600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https://s.sachmem.vn/public/images/TA5T2SHS/U17-L2-2-3-69006735e30da18bf3e7b0af0a336a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72" b="-13856"/>
          <a:stretch/>
        </p:blipFill>
        <p:spPr bwMode="auto">
          <a:xfrm>
            <a:off x="3598036" y="4235069"/>
            <a:ext cx="2093677" cy="1642553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.sachmem.vn/public/images/TA5T2SHS/U17-L2-2-4-e654744fbb789a2bbb81ecca81b3103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814" b="-12195"/>
          <a:stretch/>
        </p:blipFill>
        <p:spPr bwMode="auto">
          <a:xfrm>
            <a:off x="864217" y="2972410"/>
            <a:ext cx="1999299" cy="1722011"/>
          </a:xfrm>
          <a:prstGeom prst="star10">
            <a:avLst/>
          </a:prstGeom>
          <a:noFill/>
          <a:ln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uble Wave 14"/>
          <p:cNvSpPr/>
          <p:nvPr/>
        </p:nvSpPr>
        <p:spPr>
          <a:xfrm>
            <a:off x="2568676" y="661391"/>
            <a:ext cx="8385465" cy="1499230"/>
          </a:xfrm>
          <a:prstGeom prst="doubleWave">
            <a:avLst>
              <a:gd name="adj1" fmla="val 4978"/>
              <a:gd name="adj2" fmla="val -2551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many/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do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eat/drink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day?</a:t>
            </a:r>
          </a:p>
          <a:p>
            <a:pPr algn="ctr"/>
            <a:r>
              <a:rPr lang="en-US" sz="28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</a:t>
            </a:r>
            <a:r>
              <a:rPr lang="en-US" sz="2800" b="1" dirty="0">
                <a:solidFill>
                  <a:srgbClr val="FF11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6511600" y="5859813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four bowls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251591" y="4647831"/>
            <a:ext cx="2332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three bananas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167671" y="5877622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two sausages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3815" y="4672533"/>
            <a:ext cx="2839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Helvetica Neue"/>
              </a:rPr>
              <a:t>three bottles</a:t>
            </a:r>
            <a:endParaRPr lang="en-US" altLang="en-US" sz="2400" b="1" dirty="0">
              <a:solidFill>
                <a:srgbClr val="002060"/>
              </a:solidFill>
            </a:endParaRPr>
          </a:p>
        </p:txBody>
      </p:sp>
      <p:cxnSp>
        <p:nvCxnSpPr>
          <p:cNvPr id="28" name="Straight Arrow Connector 27"/>
          <p:cNvCxnSpPr>
            <a:endCxn id="4100" idx="0"/>
          </p:cNvCxnSpPr>
          <p:nvPr/>
        </p:nvCxnSpPr>
        <p:spPr>
          <a:xfrm flipH="1">
            <a:off x="2863518" y="2040517"/>
            <a:ext cx="3936525" cy="1526831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238750" y="2040517"/>
            <a:ext cx="1561294" cy="1769483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800041" y="2036623"/>
            <a:ext cx="900314" cy="2069106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800041" y="2036623"/>
            <a:ext cx="2782109" cy="1354277"/>
          </a:xfrm>
          <a:prstGeom prst="straightConnector1">
            <a:avLst/>
          </a:prstGeom>
          <a:ln>
            <a:solidFill>
              <a:srgbClr val="FF11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9183630" y="2634315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bananas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993395" y="3679552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B050"/>
                </a:solidFill>
                <a:latin typeface="Helvetica Neue"/>
              </a:rPr>
              <a:t>rice</a:t>
            </a:r>
          </a:p>
        </p:txBody>
      </p:sp>
      <p:sp>
        <p:nvSpPr>
          <p:cNvPr id="40" name="Rectangle 39"/>
          <p:cNvSpPr/>
          <p:nvPr/>
        </p:nvSpPr>
        <p:spPr>
          <a:xfrm rot="20369340">
            <a:off x="2302557" y="2868516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B050"/>
                </a:solidFill>
                <a:latin typeface="Helvetica Neue"/>
              </a:rPr>
              <a:t>water</a:t>
            </a:r>
            <a:endParaRPr lang="en-US" sz="2400" b="1" dirty="0">
              <a:solidFill>
                <a:srgbClr val="00B050"/>
              </a:solidFill>
              <a:latin typeface="Helvetica Neue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55091" y="3808237"/>
            <a:ext cx="2290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Helvetica Neue"/>
              </a:rPr>
              <a:t>sausages</a:t>
            </a:r>
          </a:p>
        </p:txBody>
      </p:sp>
    </p:spTree>
    <p:extLst>
      <p:ext uri="{BB962C8B-B14F-4D97-AF65-F5344CB8AC3E}">
        <p14:creationId xmlns:p14="http://schemas.microsoft.com/office/powerpoint/2010/main" val="61485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4" grpId="0"/>
      <p:bldP spid="25" grpId="0"/>
      <p:bldP spid="38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2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0210" y="3369556"/>
            <a:ext cx="1328737" cy="1328737"/>
          </a:xfrm>
          <a:prstGeom prst="ellipse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561994"/>
            <a:ext cx="1328737" cy="1328737"/>
          </a:xfrm>
          <a:prstGeom prst="ellipse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09900" y="2025638"/>
            <a:ext cx="649087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many/much ______ do you 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eat/drink every day?</a:t>
            </a:r>
          </a:p>
        </p:txBody>
      </p:sp>
      <p:sp>
        <p:nvSpPr>
          <p:cNvPr id="4" name="Rectangle 3"/>
          <p:cNvSpPr/>
          <p:nvPr/>
        </p:nvSpPr>
        <p:spPr>
          <a:xfrm>
            <a:off x="4819708" y="4007342"/>
            <a:ext cx="39405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eat/drink _______.</a:t>
            </a:r>
          </a:p>
        </p:txBody>
      </p:sp>
      <p:sp>
        <p:nvSpPr>
          <p:cNvPr id="8" name="Rectangle 7"/>
          <p:cNvSpPr/>
          <p:nvPr/>
        </p:nvSpPr>
        <p:spPr>
          <a:xfrm>
            <a:off x="657031" y="483155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talk</a:t>
            </a:r>
            <a:endParaRPr lang="en-US" sz="2000" dirty="0"/>
          </a:p>
        </p:txBody>
      </p:sp>
      <p:pic>
        <p:nvPicPr>
          <p:cNvPr id="9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3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5798" y="441598"/>
            <a:ext cx="2560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Listen and circle.</a:t>
            </a:r>
            <a:endParaRPr lang="en-US" sz="2000" dirty="0"/>
          </a:p>
        </p:txBody>
      </p:sp>
      <p:pic>
        <p:nvPicPr>
          <p:cNvPr id="99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3303662" y="498573"/>
            <a:ext cx="274319" cy="274320"/>
          </a:xfrm>
          <a:prstGeom prst="ellipse">
            <a:avLst/>
          </a:prstGeom>
        </p:spPr>
      </p:pic>
      <p:pic>
        <p:nvPicPr>
          <p:cNvPr id="10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Rectangle 48"/>
          <p:cNvSpPr/>
          <p:nvPr/>
        </p:nvSpPr>
        <p:spPr>
          <a:xfrm>
            <a:off x="902866" y="993845"/>
            <a:ext cx="106148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bananas does Tony eat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Two. 	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rice does Nam eat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bowls.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bowls.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bowls. 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water does Mai drink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bottles.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 bottles. 	   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Five bottles.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sausages does Tom eat every day?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One.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Two. 		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Three.</a:t>
            </a:r>
            <a:endParaRPr lang="en-US" sz="28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935321" y="1938591"/>
            <a:ext cx="274319" cy="274320"/>
          </a:xfrm>
          <a:prstGeom prst="ellipse">
            <a:avLst/>
          </a:prstGeom>
        </p:spPr>
      </p:pic>
      <p:pic>
        <p:nvPicPr>
          <p:cNvPr id="71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935321" y="3138811"/>
            <a:ext cx="274319" cy="274320"/>
          </a:xfrm>
          <a:prstGeom prst="ellipse">
            <a:avLst/>
          </a:prstGeom>
        </p:spPr>
      </p:pic>
      <p:pic>
        <p:nvPicPr>
          <p:cNvPr id="73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935321" y="4437188"/>
            <a:ext cx="274319" cy="274320"/>
          </a:xfrm>
          <a:prstGeom prst="ellipse">
            <a:avLst/>
          </a:prstGeom>
        </p:spPr>
      </p:pic>
      <p:pic>
        <p:nvPicPr>
          <p:cNvPr id="75" name="soundMsPham"/>
          <p:cNvPicPr>
            <a:picLocks noChangeAspect="1"/>
          </p:cNvPicPr>
          <p:nvPr/>
        </p:nvPicPr>
        <p:blipFill rotWithShape="1">
          <a:blip r:embed="rId2"/>
          <a:srcRect l="14414" t="15022" r="14612" b="15187"/>
          <a:stretch/>
        </p:blipFill>
        <p:spPr>
          <a:xfrm>
            <a:off x="935321" y="5712923"/>
            <a:ext cx="274319" cy="274320"/>
          </a:xfrm>
          <a:prstGeom prst="ellipse">
            <a:avLst/>
          </a:prstGeom>
        </p:spPr>
      </p:pic>
      <p:sp>
        <p:nvSpPr>
          <p:cNvPr id="52" name="Oval 51"/>
          <p:cNvSpPr/>
          <p:nvPr/>
        </p:nvSpPr>
        <p:spPr>
          <a:xfrm>
            <a:off x="4514850" y="1780913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8172450" y="3063921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436235" y="4300028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4514850" y="5594813"/>
            <a:ext cx="548640" cy="548640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17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78" grpId="0" animBg="1"/>
      <p:bldP spid="79" grpId="0" animBg="1"/>
      <p:bldP spid="8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045" y="46303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pic>
        <p:nvPicPr>
          <p:cNvPr id="3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677846" y="704909"/>
            <a:ext cx="8364147" cy="599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usually have for breakfast?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bread with butter, sausages, eggs, chocolate and milk.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 _________ sausages and eggs do you have?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usually have two sausages and one egg.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  _________ chocolate do you eat?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or two bars.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how much (3)  ______ do you drink?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glass.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(4)  ___________ eat too many sausages </a:t>
            </a:r>
          </a:p>
          <a:p>
            <a:pPr>
              <a:lnSpc>
                <a:spcPct val="110000"/>
              </a:lnSpc>
            </a:pP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chocolate bars.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not?</a:t>
            </a:r>
          </a:p>
          <a:p>
            <a:pPr>
              <a:lnSpc>
                <a:spcPct val="110000"/>
              </a:lnSpc>
            </a:pPr>
            <a:r>
              <a:rPr 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Mai: </a:t>
            </a:r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they're not very (5)  _________!</a:t>
            </a:r>
            <a:endParaRPr lang="en-US" sz="26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Vertical Scroll 10"/>
          <p:cNvSpPr/>
          <p:nvPr/>
        </p:nvSpPr>
        <p:spPr>
          <a:xfrm>
            <a:off x="510072" y="1646581"/>
            <a:ext cx="3072479" cy="4115157"/>
          </a:xfrm>
          <a:prstGeom prst="verticalScroll">
            <a:avLst>
              <a:gd name="adj" fmla="val 7540"/>
            </a:avLst>
          </a:prstGeom>
          <a:ln w="19050">
            <a:solidFill>
              <a:srgbClr val="F10F7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shouldn't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  <a:p>
            <a:pPr algn="ctr">
              <a:lnSpc>
                <a:spcPct val="200000"/>
              </a:lnSpc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743450" y="2046631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800600" y="2899572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858000" y="3765281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50119" y="4638315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shouldn't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488569" y="5975921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  <a:endParaRPr lang="en-US" sz="2400" b="1" dirty="0">
              <a:solidFill>
                <a:srgbClr val="C0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1093811" y="3704159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93811" y="5152743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93811" y="4439927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093811" y="2277463"/>
            <a:ext cx="1905000" cy="23083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4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7" grpId="0"/>
      <p:bldP spid="28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bottle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/ˈbɒtl/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0999" y="1270936"/>
            <a:ext cx="2837722" cy="45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4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sausage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/ˈsɔːsɪdʒ/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730" y="2399274"/>
            <a:ext cx="5886577" cy="251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4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butter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06927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/ˈbʌtər/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676" y="1559863"/>
            <a:ext cx="5777525" cy="397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7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thirsty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/ˈθ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ɜːrsti/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944" y="1140940"/>
            <a:ext cx="4895512" cy="510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fresh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/freʃ/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134" y="1335536"/>
            <a:ext cx="5990802" cy="41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8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breakfast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/ˈbrekfəst/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32" y="1117673"/>
            <a:ext cx="4968671" cy="48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0" y="2861340"/>
            <a:ext cx="41338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0" y="3547140"/>
            <a:ext cx="41338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/bred/</a:t>
            </a:r>
            <a:endParaRPr lang="en-US" sz="2800" b="1" i="1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32" y="1314450"/>
            <a:ext cx="6342847" cy="41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546</Words>
  <Application>Microsoft Office PowerPoint</Application>
  <PresentationFormat>Widescreen</PresentationFormat>
  <Paragraphs>117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Helvetica Neue</vt:lpstr>
      <vt:lpstr>Arial Black</vt:lpstr>
      <vt:lpstr>Bahnschrift</vt:lpstr>
      <vt:lpstr>Arial</vt:lpstr>
      <vt:lpstr>Bernard MT Condensed</vt:lpstr>
      <vt:lpstr>Britannic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hoacuong197905@gmail.com</cp:lastModifiedBy>
  <cp:revision>115</cp:revision>
  <dcterms:created xsi:type="dcterms:W3CDTF">2021-02-08T14:42:03Z</dcterms:created>
  <dcterms:modified xsi:type="dcterms:W3CDTF">2024-04-18T07:25:46Z</dcterms:modified>
</cp:coreProperties>
</file>