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1"/>
  </p:notesMasterIdLst>
  <p:sldIdLst>
    <p:sldId id="376" r:id="rId2"/>
    <p:sldId id="268" r:id="rId3"/>
    <p:sldId id="256" r:id="rId4"/>
    <p:sldId id="362" r:id="rId5"/>
    <p:sldId id="258" r:id="rId6"/>
    <p:sldId id="269" r:id="rId7"/>
    <p:sldId id="363" r:id="rId8"/>
    <p:sldId id="364" r:id="rId9"/>
    <p:sldId id="365" r:id="rId10"/>
    <p:sldId id="270" r:id="rId11"/>
    <p:sldId id="271" r:id="rId12"/>
    <p:sldId id="344" r:id="rId13"/>
    <p:sldId id="304" r:id="rId14"/>
    <p:sldId id="347" r:id="rId15"/>
    <p:sldId id="348" r:id="rId16"/>
    <p:sldId id="346" r:id="rId17"/>
    <p:sldId id="345" r:id="rId18"/>
    <p:sldId id="378" r:id="rId19"/>
    <p:sldId id="367" r:id="rId20"/>
    <p:sldId id="366" r:id="rId21"/>
    <p:sldId id="368" r:id="rId22"/>
    <p:sldId id="369" r:id="rId23"/>
    <p:sldId id="370" r:id="rId24"/>
    <p:sldId id="371" r:id="rId25"/>
    <p:sldId id="372" r:id="rId26"/>
    <p:sldId id="349" r:id="rId27"/>
    <p:sldId id="280" r:id="rId28"/>
    <p:sldId id="373" r:id="rId29"/>
    <p:sldId id="341" r:id="rId30"/>
    <p:sldId id="342" r:id="rId31"/>
    <p:sldId id="338" r:id="rId32"/>
    <p:sldId id="340" r:id="rId33"/>
    <p:sldId id="291" r:id="rId34"/>
    <p:sldId id="350" r:id="rId35"/>
    <p:sldId id="293" r:id="rId36"/>
    <p:sldId id="294" r:id="rId37"/>
    <p:sldId id="295" r:id="rId38"/>
    <p:sldId id="296" r:id="rId39"/>
    <p:sldId id="297" r:id="rId4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48.9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2798 395 24575,'0'-28'0,"-11"3"0,9 14 0,-9-1 0,6 1 0,-1 0 0,-5 0 0,0 0 0,5 0 0,-4 5 0,4-4 0,-5 4 0,0 0 0,-6-4 0,5 3 0,-5-4 0,6 5 0,0-4 0,-1 4 0,1 0 0,0-4 0,0 9 0,0-9 0,0 9 0,1-9 0,-1 9 0,5-9 0,-4 9 0,4-4 0,-1 0 0,-2 3 0,2-7 0,-4 7 0,1-3 0,-1 1 0,0 2 0,0-3 0,0 1 0,0 3 0,0-4 0,1 0 0,-1 4 0,1-3 0,-1 4 0,0 0 0,0 0 0,0 0 0,0 0 0,0-5 0,0 4 0,0-4 0,0 5 0,0 0 0,0 0 0,0 0 0,0 0 0,0 0 0,0 0 0,1 0 0,-1 0 0,1 0 0,0 0 0,-6 0 0,4 0 0,-4 0 0,-6 0 0,2 0 0,-3 4 0,6-2 0,0 8 0,4-4 0,-10 1 0,5 3 0,-6-3 0,5 4 0,-4 1 0,11-6 0,-11 5 0,11-5 0,-5 6 0,5-6 0,1 3 0,1-3 0,-1 0 0,5 4 0,-3-5 0,3 6 0,-8-6 0,-3 4 0,6-3 0,-4 5 0,4 5 0,-1-4 0,-3-1 0,4-2 0,1-8 0,-1 9 0,-6-4 0,-2 1 0,-5 3 0,0-3 0,-1 5 0,1-5 0,0 4 0,0-10 0,5 4 0,-4 1 0,11-5 0,-11 4 0,11-5 0,-5 0 0,6 0 0,0 0 0,-6 0 0,4 0 0,-4 0 0,0 0 0,5 0 0,-11 0 0,11 0 0,-5 0 0,0 0 0,4 0 0,-4 0 0,0 0 0,5 0 0,-11 0 0,10 0 0,-3 0 0,-1 0 0,4 0 0,-4 0 0,6 0 0,-6 0 0,4 0 0,-4 0 0,6 0 0,0 0 0,0 0 0,0 0 0,-6 0 0,5 0 0,-11 0 0,10 0 0,-10 6 0,5-5 0,-6 4 0,-1 1 0,7-5 0,-12 10 0,10-9 0,-11 9 0,7-10 0,-1 10 0,1-10 0,0 5 0,-1-1 0,1-4 0,6 5 0,1-6 0,0 0 0,4 0 0,-4 0 0,6 0 0,0 0 0,0 0 0,-5 0 0,4 0 0,-4 0 0,5 0 0,0 0 0,0 0 0,0 0 0,0-5 0,0 4 0,5-9 0,-3 9 0,2-4 0,1 0 0,-4 4 0,9-9 0,-8 9 0,7-8 0,-7 8 0,3-4 0,0 1 0,-3 2 0,-2-7 0,-1 8 0,1-9 0,1 9 0,4-4 0,0 0 0,-4 4 0,4-9 0,-5 9 0,1-8 0,-1 8 0,5-9 0,-4 9 0,4-4 0,-5 0 0,0-1 0,0 0 0,5-4 0,-3 9 0,7-9 0,-7 9 0,8-9 0,-9 9 0,9-9 0,-9 4 0,5-4 0,-1-1 0,1 1 0,1-1 0,2 1 0,-2-1 0,4 0 0,0 1 0,0-1 0,0 1 0,0 0 0,0-1 0,0 1 0,0-1 0,0 1 0,0 0 0,4 4 0,2 2 0,3 4 0,6 0 0,-8-5 0,7 3 0,-8-3 0,4 5 0,0-4 0,1 2 0,-1-3 0,1 0 0,6-1 0,1 0 0,6-5 0,1 9 0,-1-9 0,0 10 0,-6-9 0,-1 8 0,-6-2 0,0 4 0,0 0 0,-5-5 0,3 3 0,-3-3 0,5 5 0,-1 0 0,1 0 0,-10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48.9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2798 395 24575,'0'-28'0,"-11"3"0,9 14 0,-9-1 0,6 1 0,-1 0 0,-5 0 0,0 0 0,5 0 0,-4 5 0,4-4 0,-5 4 0,0 0 0,-6-4 0,5 3 0,-5-4 0,6 5 0,0-4 0,-1 4 0,1 0 0,0-4 0,0 9 0,0-9 0,0 9 0,1-9 0,-1 9 0,5-9 0,-4 9 0,4-4 0,-1 0 0,-2 3 0,2-7 0,-4 7 0,1-3 0,-1 1 0,0 2 0,0-3 0,0 1 0,0 3 0,0-4 0,1 0 0,-1 4 0,1-3 0,-1 4 0,0 0 0,0 0 0,0 0 0,0 0 0,0-5 0,0 4 0,0-4 0,0 5 0,0 0 0,0 0 0,0 0 0,0 0 0,0 0 0,0 0 0,1 0 0,-1 0 0,1 0 0,0 0 0,-6 0 0,4 0 0,-4 0 0,-6 0 0,2 0 0,-3 4 0,6-2 0,0 8 0,4-4 0,-10 1 0,5 3 0,-6-3 0,5 4 0,-4 1 0,11-6 0,-11 5 0,11-5 0,-5 6 0,5-6 0,1 3 0,1-3 0,-1 0 0,5 4 0,-3-5 0,3 6 0,-8-6 0,-3 4 0,6-3 0,-4 5 0,4 5 0,-1-4 0,-3-1 0,4-2 0,1-8 0,-1 9 0,-6-4 0,-2 1 0,-5 3 0,0-3 0,-1 5 0,1-5 0,0 4 0,0-10 0,5 4 0,-4 1 0,11-5 0,-11 4 0,11-5 0,-5 0 0,6 0 0,0 0 0,-6 0 0,4 0 0,-4 0 0,0 0 0,5 0 0,-11 0 0,11 0 0,-5 0 0,0 0 0,4 0 0,-4 0 0,0 0 0,5 0 0,-11 0 0,10 0 0,-3 0 0,-1 0 0,4 0 0,-4 0 0,6 0 0,-6 0 0,4 0 0,-4 0 0,6 0 0,0 0 0,0 0 0,0 0 0,-6 0 0,5 0 0,-11 0 0,10 0 0,-10 6 0,5-5 0,-6 4 0,-1 1 0,7-5 0,-12 10 0,10-9 0,-11 9 0,7-10 0,-1 10 0,1-10 0,0 5 0,-1-1 0,1-4 0,6 5 0,1-6 0,0 0 0,4 0 0,-4 0 0,6 0 0,0 0 0,0 0 0,-5 0 0,4 0 0,-4 0 0,5 0 0,0 0 0,0 0 0,0 0 0,0-5 0,0 4 0,5-9 0,-3 9 0,2-4 0,1 0 0,-4 4 0,9-9 0,-8 9 0,7-8 0,-7 8 0,3-4 0,0 1 0,-3 2 0,-2-7 0,-1 8 0,1-9 0,1 9 0,4-4 0,0 0 0,-4 4 0,4-9 0,-5 9 0,1-8 0,-1 8 0,5-9 0,-4 9 0,4-4 0,-5 0 0,0-1 0,0 0 0,5-4 0,-3 9 0,7-9 0,-7 9 0,8-9 0,-9 9 0,9-9 0,-9 4 0,5-4 0,-1-1 0,1 1 0,1-1 0,2 1 0,-2-1 0,4 0 0,0 1 0,0-1 0,0 1 0,0 0 0,0-1 0,0 1 0,0-1 0,0 1 0,0 0 0,4 4 0,2 2 0,3 4 0,6 0 0,-8-5 0,7 3 0,-8-3 0,4 5 0,0-4 0,1 2 0,-1-3 0,1 0 0,6-1 0,1 0 0,6-5 0,1 9 0,-1-9 0,0 10 0,-6-9 0,-1 8 0,-6-2 0,0 4 0,0 0 0,-5-5 0,3 3 0,-3-3 0,5 5 0,-1 0 0,1 0 0,-10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54.0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0 569 24575,'0'-15'0,"0"-5"0,0 3 0,0-5 0,0 5 0,0 1 0,0 5 0,0 0 0,0 0 0,0 0 0,0-6 0,0 0 0,0-2 0,0 4 0,0 3 0,0-5 0,0 5 0,0-5 0,0 0 0,0 4 0,0-4 0,0 1 0,0 3 0,0-4 0,0 6 0,0-6 0,0 4 0,0-4 0,0 6 0,0 0 0,0 0 0,0 1 0,0-1 0,0 1 0,5 4 0,1 1 0,5 1 0,-1 3 0,1-9 0,0 9 0,6-10 0,-5 10 0,5-9 0,0 9 0,-5-4 0,5 0 0,-6 3 0,0-2 0,-1 4 0,1 0 0,0 0 0,0 0 0,-1 0 0,1 0 0,0 0 0,0 0 0,-1 0 0,1 0 0,0 0 0,0 0 0,0 0 0,0 0 0,0 0 0,0 0 0,0 0 0,-1 0 0,1 0 0,0 0 0,0 0 0,-1 0 0,1 0 0,0 0 0,-1 0 0,-4 4 0,4-2 0,-4 7 0,5-8 0,-1 9 0,1-9 0,0 4 0,-5-1 0,4-2 0,-5 7 0,6-8 0,-1 9 0,1-9 0,-1 4 0,0-5 0,0 4 0,1-3 0,-6-1 0,0-6 0,-5-4 0,0-1 0,4 0 0,-2 1 0,2-1 0,1 6 0,1 0 0,4 5 0,-4-4 0,-2 2 0,-4-2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2.29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3217 276 24575,'18'0'0,"-3"0"0,-4 0 0,-5-11 0,3 9 0,-8-14 0,4 10 0,-16 1 0,-2-6 0,-6 5 0,-4-1 0,5-3 0,-6 9 0,5-5 0,2 1 0,6 4 0,0-9 0,10 9 0,12-8 0,1 8 0,9-4 0,-10 0 0,11-2 0,-9-4 0,9 4 0,-11 2 0,0 0 0,0 4 0,-1-4 0,1 5 0,4 0 0,-4 0 0,10-5 0,-3 3 0,6-9 0,0 10 0,-5-9 0,-3 9 0,-5-9 0,0 8 0,-9-2 0,14 8 0,-6-3 0,23 4 0,-1-5 0,1 0 0,-2 0 0,-7 0 0,-5 0 0,-3 0 0,-5 0 0,-14 5 0,-5-4 0,-22 9 0,-3-8 0,1 9 0,0-10 0,8 10 0,6-10 0,1 9 0,6-9 0,0 4 0,5 0 0,-8-4 0,7 8 0,-14-2 0,-4 11 0,-8 2 0,0 5 0,2-5 0,7 3 0,0-10 0,5 4 0,7-6 0,2 0 0,9 0 0,0-5 0,7-1 0,5-5 0,0 0 0,0 0 0,-1 0 0,1 0 0,-5 5 0,-1 0 0,-14 0 0,-4 0 0,-10 0 0,5 1 0,-5 6 0,10-6 0,-4 4 0,11-4 0,-3-1 0,8 5 0,-8-9 0,3 4 0,-4-5 0,-1 0 0,1 0 0,-1 0 0,0 0 0,0 0 0,0 0 0,0 5 0,0-4 0,0 4 0,0-5 0,0 0 0,0 4 0,0-2 0,0 3 0,0-5 0,0 0 0,-1 0 0,1 0 0,0 0 0,0 0 0,-6 0 0,5 0 0,-5 0 0,0 0 0,4 0 0,-4 0 0,0 0 0,5 0 0,-11 0 0,10 0 0,-9 0 0,9 0 0,-10 0 0,11 0 0,-5 0 0,0 0 0,4-5 0,-4 3 0,6-3 0,-6 0 0,5 4 0,-5-5 0,6 6 0,0 0 0,-1 0 0,1-5 0,0 4 0,0-4 0,0 5 0,0 0 0,0-5 0,1 4 0,-1-4 0,0 5 0,0-5 0,0 4 0,0-4 0,0 5 0,0 0 0,0 0 0,0-5 0,0 4 0,0-4 0,0 0 0,0 4 0,0-4 0,0 5 0,0 0 0,0 0 0,-6-6 0,4 5 0,-10-4 0,5 5 0,-6 0 0,-1 0 0,1 0 0,0 0 0,0 0 0,-1 0 0,7 0 0,-5 0 0,10 0 0,-3 0 0,10-5 0,5 0 0,7-1 0,5 1 0,5 5 0,3 0 0,5 0 0,0 0 0,0 0 0,0 0 0,0 0 0,1 0 0,-1 0 0,0 0 0,-6 0 0,-1 0 0,-6 0 0,0 0 0,0 0 0,-10 0 0,-19 0 0,-2 0 0,-15 0 0,16 0 0,-9 6 0,15-5 0,-9 4 0,20-5 0,34 0 0,42 0 0,-6 0 0,15 0 0,-43 0 0,-1 6 0,-6-4 0,-8 4 0,-8-6 0,-6 5 0,0-4 0,0 4 0,-5-1 0,-1 2 0,-5 5 0,-11-6 0,-9 6 0,-13-10 0,-15 11 0,-2-4 0,-17 7 0,-2 0 0,-19 1 0,-3 8 0,0-6 0,3 13 0,10-14 0,9 5 0,10-8 0,18 0 0,16-7 0,2 3 0,24-8 0,12 3 0,19-5 0,11 0 0,-3 0 0,25 0 0,-19 0 0,19 0 0,-25 0 0,-7 0 0,-2 0 0,-13 0 0,-1 0 0,-6 0 0,-10 0 0,-25 0 0,1 0 0,-26 0 0,8 0 0,0 0 0,-33 0 0,20 0 0,-22 0 0,18 0 0,8 0 0,2 0 0,9 0 0,6 0 0,1 0 0,14 0 0,1 0 0,6 0 0,9 0 0,-6 0 0,1 0 0,-29 0 0,0 0 0,-22 0 0,16 0 0,-6 0 0,8 0 0,0 0 0,0 0 0,1 0 0,6 0 0,1 0 0,8 0 0,0 0 0,0 0 0,5 0 0,-4 0 0,11 0 0,-5 0 0,6 0 0,0 0 0,0 0 0,0 0 0,1 0 0,0 0 0,-1 0 0,1 0 0,-1 0 0,0 0 0,-1 0 0,1 0 0,-6 0 0,5 0 0,-5 0 0,0 0 0,4 0 0,-3 0 0,4 0 0,1 0 0,-5 0 0,3 0 0,-4 0 0,6 0 0,0 0 0,0 0 0,0 0 0,0-5 0,0 4 0,-6-9 0,4 8 0,-4-8 0,0 9 0,5-9 0,-5 4 0,0-6 0,4 1 0,-10-1 0,11 1 0,-5-1 0,6 1 0,-6-1 0,4 1 0,-4 0 0,6-1 0,0 1 0,0 0 0,0 0 0,0 0 0,0 0 0,0 0 0,0 5 0,5-4 0,-4 4 0,4-5 0,-1 0 0,-2 4 0,3-2 0,-1 2 0,-2-4 0,3 1 0,-5-1 0,5 0 0,-4 5 0,9-3 0,-4 3 0,5-5 0,0 1 0,0-1 0,0 1 0,0-1 0,0 1 0,0-1 0,0 1 0,0 0 0,5-1 0,1 1 0,0-1 0,3 5 0,-3-4 0,5 9 0,0-9 0,0 4 0,0-5 0,0 5 0,0-4 0,-1 4 0,1-6 0,6 1 0,-4 0 0,9-1 0,-9 5 0,9-4 0,-9 5 0,3-1 0,-5 2 0,0 5 0,0 0 0,0 0 0,0 0 0,0 0 0,-1-4 0,1 2 0,0-3 0,-1 5 0,1 0 0,0 0 0,0 0 0,0 0 0,0 0 0,-1 0 0,0 0 0,1 0 0,-10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7.52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24575,'0'27'0,"0"-6"0,0-4 0,0 5 0,0-3 0,0 4 0,0-6 0,0 0 0,5-5 0,1 5 0,0-6 0,-1 0 0,-5 0 0,5 0 0,-4-1 0,4 1 0,-5 0 0,0 0 0,0 0 0,0-1 0,0 1 0,0 0 0,4-1 0,-3 1 0,9-1 0,-9 1 0,4 0 0,0 0 0,-4 0 0,4-1 0,0 1 0,-4 0 0,4 0 0,0 0 0,-4 0 0,4 0 0,0-5 0,-4 3 0,4-3 0,0 5 0,-4 0 0,8-1 0,-8 1 0,9-1 0,-9 0 0,8 1 0,-8 0 0,8-1 0,-8 1 0,8-1 0,-8 0 0,4 1 0,-1-1 0,-2 1 0,7 0 0,-8-1 0,4 1 0,0 0 0,-4 0 0,9 0 0,-9 0 0,9 0 0,-9 0 0,9 0 0,-9 0 0,4 0 0,0 0 0,-4-1 0,4 1 0,-1-5 0,-2 4 0,2-4 0,-4 5 0,5-5 0,-3 3 0,2-3 0,1-1 0,-4 4 0,4-3 0,0-1 0,-4 5 0,4-5 0,0 1 0,-4 4 0,4-5 0,0 1 0,-4 4 0,4-4 0,-5 4 0,5-4 0,-4 3 0,8-3 0,-8 4 0,4 0 0,0-4 0,-4 4 0,8-4 0,-3 4 0,0 1 0,3-5 0,-3 3 0,5-8 0,-5 9 0,4-9 0,-4 4 0,0 0 0,4-4 0,-4 9 0,4-9 0,1 9 0,0-9 0,-1 9 0,1-9 0,0 4 0,0 0 0,0-4 0,0 9 0,-1-9 0,1 4 0,0-1 0,6-2 0,1 3 0,0-1 0,5-2 0,-5 2 0,7-4 0,-1 0 0,-6 0 0,5 0 0,-5 0 0,6 0 0,0 0 0,-6 0 0,-1 0 0,0 0 0,-5 0 0,5 0 0,-6 0 0,0 0 0,0 0 0,-1 5 0,1-4 0,0 4 0,0-5 0,-1 0 0,1 0 0,0 0 0,0 0 0,0 0 0,0 5 0,0-4 0,0 4 0,-1-5 0,1 0 0,0 0 0,0 0 0,0 0 0,0 0 0,6 0 0,-5 0 0,11 0 0,-11 0 0,11 0 0,-5 0 0,0 0 0,5 0 0,-5 0 0,6 0 0,0 0 0,0 0 0,-5 0 0,3 0 0,-9 0 0,9 0 0,-9 0 0,9 0 0,-9 0 0,4 0 0,-1 0 0,-3 0 0,3 0 0,1 0 0,-4 0 0,9 0 0,-3 0 0,-1 0 0,4 0 0,-3 5 0,-1-4 0,5 5 0,-11-6 0,5 0 0,-6 0 0,0 5 0,0-4 0,-1 4 0,1-5 0,0 0 0,-1 0 0,1 0 0,-6 4 0,5-2 0,-4 2 0,4-4 0,1 0 0,-5 5 0,3-3 0,-3 2 0,5-4 0,-1 0 0,1 0 0,-1 5 0,1-4 0,-1 4 0,1-5 0,0 0 0,0 0 0,-5 4 0,-2-3 0,-4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0.56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24575,'5'16'0,"1"5"0,6-2 0,-1-1 0,1 4 0,0-3 0,-5 5 0,3-6 0,-4 5 0,1-5 0,3 6 0,-3 0 0,6 7 0,-1-5 0,0 5 0,1 0 0,4-5 0,3 5 0,5 0 0,-1-5 0,1 5 0,-1-7 0,1 0 0,-1 1 0,0-1 0,-6-6 0,-1-1 0,0 0 0,-5-5 0,5 5 0,-6-6 0,-5 0 0,4-1 0,-4 1 0,4 0 0,-4 0 0,4 0 0,-4 0 0,5 0 0,0 0 0,0-1 0,0 1 0,6 1 0,-5-1 0,5 0 0,-6 0 0,0-5 0,-1 4 0,1-4 0,5 5 0,-4 0 0,4-5 0,-5 4 0,0-4 0,0 4 0,-1-4 0,1 4 0,0-4 0,0 5 0,0 0 0,0 0 0,0 0 0,0 0 0,0-5 0,5 4 0,-3-4 0,3 6 0,1-1 0,2 1 0,-1-1 0,4 1 0,-3-6 0,5 5 0,0-4 0,0 0 0,0 3 0,0-8 0,1 8 0,-1-8 0,0 3 0,0-5 0,0 0 0,0 5 0,0-3 0,-6 3 0,5-5 0,-11 0 0,11 0 0,-10 0 0,3 0 0,-5 0 0,6 0 0,-5 0 0,10 0 0,-10 0 0,10 0 0,-10 0 0,5 0 0,-1 0 0,-3 0 0,4 0 0,-6 0 0,-1 0 0,1 0 0,0 0 0,0 0 0,0 0 0,0 0 0,0 0 0,0 0 0,0 0 0,-1 0 0,1 0 0,0-5 0,0 4 0,0-4 0,0 0 0,0 4 0,-1-4 0,-4 0 0,4 4 0,-4-4 0,4 5 0,0 0 0,-4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6.89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24575,'0'16'0,"0"5"0,0-8 0,0 9 0,0-4 0,0 0 0,0 3 0,0-8 0,0 3 0,0-5 0,0 0 0,0 0 0,0 0 0,0 0 0,0 0 0,0 0 0,0 0 0,0-1 0,0 1 0,0-1 0,0 0 0,0 0 0,0 1 0,0-1 0,0 1 0,0 0 0,0 0 0,0 0 0,0 0 0,0 0 0,0-1 0,0 1 0,4 0 0,-2 0 0,7 0 0,-7 0 0,8 5 0,-9-3 0,9 4 0,-4-7 0,0 1 0,4 0 0,-4 0 0,0 0 0,-1 0 0,0-5 0,-4 3 0,3-3 0,1 4 0,-4 0 0,4 1 0,-1-1 0,-2 1 0,2 0 0,2 6 0,-5 1 0,5 6 0,-1 0 0,-4 0 0,5 1 0,-1-1 0,-4 0 0,5 0 0,-1 0 0,-4 0 0,5 0 0,-6 1 0,5-7 0,-4 5 0,4-11 0,-5 5 0,0-6 0,0-1 0,4-4 0,2-1 0,4-5 0,-4-5 0,-6 20 0,-1-6 0,-8 14 0,7 0 0,-3-11 0,5 5 0,0-6 0,0 0 0,0 0 0,0 0 0,9-14 0,11-6 0,11-15 0,8-3 0,13-17 0,-9 12 0,2-11 0,-14 23 0,-12 3 0,-3 5 0,-5 1 0,0 5 0,-5 5 0,-1 7 0,-5 4 0,0 7 0,0 1 0,0 7 0,-5 9 0,-2-7 0,-5 2 0,0-6 0,6-5 0,-5 0 0,10-1 0,-4-6 0,0 0 0,4-1 0,1-4 0,18-7 0,9-12 0,20-9 0,-4-12 0,14 3 0,-14-3 0,5 6 0,-22 13 0,11-8 0,-23 15 0,10-5 0,-13 8 0,-5 9 0,-2 2 0,-4 17 0,0-3 0,0 11 0,0 22 0,0-22 0,0 21 0,0-27 0,0-1 0,0-6 0,0-1 0,0-6 0,0 0 0,0-1 0,0 1 0,0 0 0,5-5 0,1-1 0,4-5 0,2-11 0,3-1 0,-2-1 0,3-2 0,-5 9 0,-1 0 0,1 1 0,-1 5 0,0 0 0,1 9 0,-6 5 0,6 16 0,-9-5 0,3 13 0,-5-5 0,0 0 0,0-2 0,0-7 0,5-6 0,-3-1 0,2-6 0,1-5 0,0-1 0,6-5 0,-1-10 0,2-3 0,0-17 0,0-3 0,7 0 0,-5-5 0,3 12 0,1-5 0,-4 6 0,3 7 0,-5-5 0,-1 11 0,0-5 0,0 11 0,-1-4 0,1 8 0,-1-2 0,-4 8 0,-2 2 0,1 5 0,-4 6 0,9 1 0,-9 0 0,10 5 0,-5-11 0,1 11 0,-2-11 0,-1 5 0,-2-6 0,7-5 0,-8 4 0,8-9 0,-3 4 0,4-5 0,1 0 0,0-5 0,0-1 0,0-11 0,1-2 0,5-5 0,2 0 0,5 5 0,-5-4 0,4 9 0,-10-3 0,3 11 0,-5 1 0,0 5 0,0 0 0,-1 4 0,-4 8 0,-2 6 0,1 6 0,-3 0 0,3-6 0,0-1 0,-4-6 0,4 0 0,-5 0 0,0 0 0,4-5 0,2-1 0,4-5 0,1 0 0,0-5 0,-1-2 0,2-9 0,5 2 0,-4-9 0,10 10 0,-10-4 0,4 5 0,-6 1 0,0 5 0,-1 1 0,1 5 0,-1 5 0,0 1 0,-4 10 0,4 2 0,-4 0 0,6 5 0,-6-5 0,5 1 0,-5-3 0,0-5 0,-2 0 0,1 0 0,-3 0 0,7-5 0,-4-1 0,5-10 0,-4-6 0,4-7 0,-9-7 0,10 1 0,-10 0 0,5 5 0,-1-4 0,-4 5 0,5-6 0,-6 5 0,0-4 0,5 11 0,-4-5 0,4 6 0,-5 0 0,0 0 0,4 5 0,-2-4 0,7 9 0,-4-4 0,5 5 0,1 5 0,-1 1 0,-4 4 0,4 1 0,-4-5 0,0 3 0,3-7 0,-4 2 0,1-8 0,-2-2 0,1-5 0,-4 0 0,4 0 0,0 0 0,-4 0 0,4 0 0,-1 5 0,2 1 0,4 5 0,0 0 0,1 0 0,0 0 0,0 0 0,0 4 0,-1 3 0,1-1 0,-5 3 0,4-7 0,-9 7 0,4-3 0,-5-24 0,0 7 0,0-20 0,0 15 0,0 5 0,0 5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8.12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2215 639 24575,'36'0'0,"-5"0"0,0 0 0,8 0 0,-11 0 0,18 0 0,-20 0 0,11 0 0,-17 0 0,17 0 0,-17 0 0,11 0 0,-7 0 0,-1 0 0,-5 0 0,4 0 0,-10 0 0,11-5 0,-11 4 0,5-5 0,0 1 0,-5 3 0,5-8 0,-6 9 0,0-4 0,0 0 0,0 4 0,0-4 0,-1 5 0,1-5 0,-1 4 0,1-4 0,-1 5 0,0-5 0,0 4 0,1-4 0,-5 0 0,3 4 0,-3-4 0,0 0 0,4 4 0,-4-4 0,5 0 0,0 4 0,-1-9 0,-9 9 0,-8-3 0,-18 4 0,-1 0 0,-12 0 0,5 0 0,-33 0 0,12 0 0,-14 0 0,13 0 0,5 0 0,-8 0 0,0 0 0,0 0 0,8 0 0,3 0 0,14 0 0,7 0 0,9 0 0,6 0 0,10 0 0,18 0 0,11 0 0,8 0 0,2 0 0,-12 0 0,5 0 0,0 0 0,-11 0 0,9 0 0,-16 0 0,4 0 0,-6 0 0,-1 0 0,-41 0 0,9 0 0,-46 0 0,27 0 0,-15 0 0,6 0 0,0 0 0,2 6 0,15-5 0,8 5 0,8-6 0,6 0 0,47 0 0,-20 5 0,46-3 0,-36 3 0,5-5 0,-7 5 0,-1-3 0,-5 3 0,-2 0 0,-10 1 0,-1 4 0,-10-5 0,-1 0 0,-4-5 0,-2 0 0,-4 0 0,3 0 0,-10 0 0,11 0 0,-11 0 0,5 0 0,-1 0 0,-4 0 0,5 0 0,-1 0 0,-3 5 0,9-3 0,-10 3 0,5-5 0,-1 0 0,-3 5 0,9-3 0,-10 3 0,11-5 0,-5 0 0,6 0 0,0 0 0,0 0 0,-1 0 0,1 0 0,0 5 0,0-4 0,0 4 0,0-5 0,0 0 0,1 0 0,-1 0 0,1 0 0,-1 0 0,0 0 0,1 0 0,-1 0 0,1 0 0,-1 0 0,0 0 0,-6 0 0,5 0 0,-5 0 0,6 0 0,0 0 0,0 0 0,0 0 0,-6 0 0,4 0 0,-4 0 0,6 0 0,0 0 0,-6 0 0,5 0 0,-5 0 0,6 0 0,0 0 0,0 0 0,-1 0 0,1 0 0,0 0 0,0 0 0,0 0 0,0 0 0,1 0 0,-1 0 0,-1 0 0,1 0 0,-4 0 0,3 0 0,-4 0 0,5 0 0,-6 0 0,4 0 0,-4 0 0,7 0 0,-2 0 0,1 0 0,0 0 0,0 0 0,0 0 0,0 0 0,0 0 0,0 0 0,0 0 0,0 0 0,0 0 0,1-5 0,-1 4 0,0-4 0,0 5 0,0 0 0,0 0 0,0 0 0,0-4 0,0 2 0,0-3 0,0 5 0,0 0 0,0 0 0,0 0 0,-6 0 0,4 0 0,-4-5 0,6 4 0,0-4 0,0 5 0,0 0 0,0 0 0,0 0 0,0-5 0,0 4 0,0-4 0,0 5 0,0 0 0,0 0 0,0 0 0,0-4 0,0 2 0,0-3 0,0 5 0,0 0 0,0 0 0,1-4 0,-1 3 0,0-4 0,1 5 0,-1-5 0,1 4 0,0-8 0,-1 8 0,0-8 0,1 7 0,-1-7 0,0 8 0,5-9 0,-3 9 0,3-9 0,-5 8 0,0-7 0,0 8 0,5-9 0,-4 8 0,4-7 0,-5 3 0,0-5 0,0 5 0,0-4 0,0 4 0,0 0 0,0-4 0,-6 3 0,5-4 0,-5 0 0,6 0 0,-6-1 0,4 1 0,-4-1 0,6 1 0,0 5 0,-6-4 0,5 3 0,-5-4 0,6 5 0,0-4 0,0 4 0,4-5 0,-2 4 0,2-2 0,-4 7 0,0-7 0,1 3 0,-1-5 0,0 5 0,5-4 0,-3 9 0,7-9 0,-8 9 0,5-3 0,-1-1 0,-4-1 0,4 0 0,1-4 0,-5 9 0,4-9 0,-4 5 0,-1-6 0,1 1 0,4-1 0,-4 6 0,9-5 0,-9 4 0,9-5 0,-9 5 0,9-3 0,-9 3 0,9-4 0,-8-1 0,8 1 0,-4-1 0,1 1 0,7 4 0,-2 1 0,9 5 0,0 0 0,1 0 0,-1 0 0,0 0 0,1 0 0,-1 0 0,1 0 0,0 0 0,0 0 0,0 0 0,0 0 0,0 0 0,0 0 0,-1 0 0,1 0 0,0 0 0,0 0 0,-1 0 0,1 0 0,-1 0 0,-5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0.97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1 363 24575,'24'-17'0,"-3"1"0,-10-1 0,0 4 0,7-4 0,-1 1 0,1 3 0,-3 2 0,-4 1 0,0 4 0,0-5 0,6 5 0,-5-4 0,5 4 0,-6 0 0,0-4 0,0 9 0,-1-4 0,-4 0 0,4 4 0,-4-9 0,4 9 0,-4-9 0,3 9 0,-7-9 0,7 9 0,-3-9 0,4 9 0,0-3 0,-4-1 0,3 4 0,-3-9 0,0 4 0,3 0 0,-3-3 0,5 8 0,-5-9 0,3 4 0,-3 0 0,-1-3 0,4 8 0,-3-4 0,0 0 0,3 4 0,-3-4 0,0 1 0,3 2 0,-4-2 0,1-1 0,4 4 0,-5-9 0,5 9 0,-4-4 0,-2 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33.2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24575,'12'30'0,"0"-2"-3277,1 3 0,-1-5 1328,6 16 1949,-4-8 1719,3 2-1719,-3 2 0,-2-12 0,0 5 3276,0-7 0,1 7-3044,-1-5-232,1 5 0,-1-6 0,-1-7 0,1 4 0,-1-9 0,-4 4 0,-2-7 0,-5 1 0,0 0 0,0 0 0,0 0 0,0 0 0,0 0 0,0-1 0,0 1 0,0 0 0,0 0 0,0 0 0,0 0 0,0 0 0,0 0 0,0-1 0,0 1 0,0 0 0,0 0 0,0 0 0,0 0 0,0 0 0,0 0 0,0-1 0,0 0 0,0 1 0,0-1 0,0 0 0,0 0 0,0 1 0,0 0 0,0 0 0,0 0 0,0 0 0,0 5 0,0-3 0,0 3 0,0 1 0,0-4 0,-6 9 0,5-9 0,-4 9 0,5-9 0,0 9 0,0-3 0,0-1 0,0-1 0,0-1 0,0-3 0,0 4 0,0-6 0,0-1 0,0 1 0,0 0 0,4-5 0,3 4 0,3-9 0,1 9 0,0-9 0,0 9 0,0-9 0,0 9 0,0-9 0,-1 8 0,-4-3 0,-1 4 0,-5 0 0,0 0 0,0 1 0,0-1 0,0 0 0,0 1 0,0-1 0,5 1 0,1 0 0,5 6 0,0-5 0,1 5 0,-1-6 0,5 0 0,3 1 0,5-5 0,0 3 0,0-8 0,7 3 0,-5-5 0,12 0 0,-12 0 0,5 0 0,-13 0 0,5 0 0,-11 0 0,5 0 0,-7 0 0,-8 4 0,-4 8 0,-16 13 0,-2 8 0,-10 16 0,-1 3 0,1 3 0,-1-3 0,2-3 0,15-16 0,1-2 0,8-7 0,5-6 0,0-1 0,4-11 0,2-1 0,10-5 0,9 0 0,8 0 0,7-12 0,0 3 0,-1-16 0,9 3 0,-6-5 0,5 0 0,-7 0 0,-1 1 0,-6 5 0,-2-3 0,-7 11 0,-5-4 0,-3 10 0,-5-3 0,0 9 0,-26 27 0,-6 10 0,-17 19 0,3-5 0,14-10 0,-3 3 0,10-15 0,2 0 0,16-22 0,16-13 0,11-8 0,8-11 0,3-9 0,-9 8 0,6-7 0,-4 1 0,-2 6 0,-6 0 0,-4 9 0,-11 7 0,5-1 0,-6 6 0,-5 6 0,-1 5 0,-1 5 0,2-4 0,5-2 0,5-4 0,10 0 0,-1 0 0,6 0 0,0 0 0,-5-10 0,12-5 0,-5-10 0,0-1 0,5 0 0,-13 1 0,1 0 0,-3 6 0,-10 2 0,3 10 0,-5-2 0,0 7 0,-1-3 0,1 5 0,-1 0 0,1 5 0,0 1 0,6 6 0,1-1 0,0 1 0,-1-1 0,-6 0 0,0 0 0,0 0 0,0-5 0,-1-1 0,1-5 0,-6-10 0,6-10 0,-10-5 0,5-13 0,-6 5 0,0 0 0,0 2 0,0 13 0,0 1 0,0 6 0,0 0 0,4 9 0,8 3 0,6 16 0,6 1 0,11 17 0,-9-8 0,4 8 0,-7-16 0,-4-2 0,-1-5 0,-1-1 0,-6 0 0,-1 0 0,1-5 0,0-1 0,0-5 0,0 0 0,0 0 0,-1 0 0,6 0 0,-4 5 0,18 2 0,-10 4 0,28 8 0,-19-6 0,7 5 0,-13-6 0,-11-1 0,5-5 0,-7 4 0,-4-14 0,-1-3 0,-5-11 0,-5 0 0,-7-10 0,5 8 0,-9-9 0,10 11 0,-6-5 0,0 10 0,1-4 0,0 6 0,5 0 0,-4 0 0,4-5 0,-5 9 0,5-8 0,-4 9 0,4 0 0,-1-4 0,-2 4 0,2 0 0,1-4 0,-4 4 0,4-5 0,0 0 0,-3 5 0,8-4 0,-4 4 0,0 0 0,4-4 0,-9 4 0,9-5 0,-9 6 0,9-5 0,-8 9 0,8-8 0,-9 3 0,9-4 0,-3 8 0,4 13 0,0 2 0,0 7 0,0-9 0,0 0 0,0-1 0,0-8 0,-10-13 0,8-2 0,-12-8 0,12 11 0,-2-1 0,4 1 0,0 0 0,0 0 0,-5 4 0,4-4 0,-9 4 0,4-5 0,0 0 0,1 0 0,0 0 0,3 0 0,-7 4 0,7-2 0,-3 3 0,5-5 0,-4 6 0,3 0 0,-4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09:54.0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0 569 24575,'0'-15'0,"0"-5"0,0 3 0,0-5 0,0 5 0,0 1 0,0 5 0,0 0 0,0 0 0,0 0 0,0-6 0,0 0 0,0-2 0,0 4 0,0 3 0,0-5 0,0 5 0,0-5 0,0 0 0,0 4 0,0-4 0,0 1 0,0 3 0,0-4 0,0 6 0,0-6 0,0 4 0,0-4 0,0 6 0,0 0 0,0 0 0,0 1 0,0-1 0,0 1 0,5 4 0,1 1 0,5 1 0,-1 3 0,1-9 0,0 9 0,6-10 0,-5 10 0,5-9 0,0 9 0,-5-4 0,5 0 0,-6 3 0,0-2 0,-1 4 0,1 0 0,0 0 0,0 0 0,-1 0 0,1 0 0,0 0 0,0 0 0,-1 0 0,1 0 0,0 0 0,0 0 0,0 0 0,0 0 0,0 0 0,0 0 0,0 0 0,-1 0 0,1 0 0,0 0 0,0 0 0,-1 0 0,1 0 0,0 0 0,-1 0 0,-4 4 0,4-2 0,-4 7 0,5-8 0,-1 9 0,1-9 0,0 4 0,-5-1 0,4-2 0,-5 7 0,6-8 0,-1 9 0,1-9 0,-1 4 0,0-5 0,0 4 0,1-3 0,-6-1 0,0-6 0,-5-4 0,0-1 0,4 0 0,-2 1 0,2-1 0,1 6 0,1 0 0,4 5 0,-4-4 0,-2 2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2.29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3217 276 24575,'18'0'0,"-3"0"0,-4 0 0,-5-11 0,3 9 0,-8-14 0,4 10 0,-16 1 0,-2-6 0,-6 5 0,-4-1 0,5-3 0,-6 9 0,5-5 0,2 1 0,6 4 0,0-9 0,10 9 0,12-8 0,1 8 0,9-4 0,-10 0 0,11-2 0,-9-4 0,9 4 0,-11 2 0,0 0 0,0 4 0,-1-4 0,1 5 0,4 0 0,-4 0 0,10-5 0,-3 3 0,6-9 0,0 10 0,-5-9 0,-3 9 0,-5-9 0,0 8 0,-9-2 0,14 8 0,-6-3 0,23 4 0,-1-5 0,1 0 0,-2 0 0,-7 0 0,-5 0 0,-3 0 0,-5 0 0,-14 5 0,-5-4 0,-22 9 0,-3-8 0,1 9 0,0-10 0,8 10 0,6-10 0,1 9 0,6-9 0,0 4 0,5 0 0,-8-4 0,7 8 0,-14-2 0,-4 11 0,-8 2 0,0 5 0,2-5 0,7 3 0,0-10 0,5 4 0,7-6 0,2 0 0,9 0 0,0-5 0,7-1 0,5-5 0,0 0 0,0 0 0,-1 0 0,1 0 0,-5 5 0,-1 0 0,-14 0 0,-4 0 0,-10 0 0,5 1 0,-5 6 0,10-6 0,-4 4 0,11-4 0,-3-1 0,8 5 0,-8-9 0,3 4 0,-4-5 0,-1 0 0,1 0 0,-1 0 0,0 0 0,0 0 0,0 0 0,0 5 0,0-4 0,0 4 0,0-5 0,0 0 0,0 4 0,0-2 0,0 3 0,0-5 0,0 0 0,-1 0 0,1 0 0,0 0 0,0 0 0,-6 0 0,5 0 0,-5 0 0,0 0 0,4 0 0,-4 0 0,0 0 0,5 0 0,-11 0 0,10 0 0,-9 0 0,9 0 0,-10 0 0,11 0 0,-5 0 0,0 0 0,4-5 0,-4 3 0,6-3 0,-6 0 0,5 4 0,-5-5 0,6 6 0,0 0 0,-1 0 0,1-5 0,0 4 0,0-4 0,0 5 0,0 0 0,0-5 0,1 4 0,-1-4 0,0 5 0,0-5 0,0 4 0,0-4 0,0 5 0,0 0 0,0 0 0,0-5 0,0 4 0,0-4 0,0 0 0,0 4 0,0-4 0,0 5 0,0 0 0,0 0 0,-6-6 0,4 5 0,-10-4 0,5 5 0,-6 0 0,-1 0 0,1 0 0,0 0 0,0 0 0,-1 0 0,7 0 0,-5 0 0,10 0 0,-3 0 0,10-5 0,5 0 0,7-1 0,5 1 0,5 5 0,3 0 0,5 0 0,0 0 0,0 0 0,0 0 0,0 0 0,1 0 0,-1 0 0,0 0 0,-6 0 0,-1 0 0,-6 0 0,0 0 0,0 0 0,-10 0 0,-19 0 0,-2 0 0,-15 0 0,16 0 0,-9 6 0,15-5 0,-9 4 0,20-5 0,34 0 0,42 0 0,-6 0 0,15 0 0,-43 0 0,-1 6 0,-6-4 0,-8 4 0,-8-6 0,-6 5 0,0-4 0,0 4 0,-5-1 0,-1 2 0,-5 5 0,-11-6 0,-9 6 0,-13-10 0,-15 11 0,-2-4 0,-17 7 0,-2 0 0,-19 1 0,-3 8 0,0-6 0,3 13 0,10-14 0,9 5 0,10-8 0,18 0 0,16-7 0,2 3 0,24-8 0,12 3 0,19-5 0,11 0 0,-3 0 0,25 0 0,-19 0 0,19 0 0,-25 0 0,-7 0 0,-2 0 0,-13 0 0,-1 0 0,-6 0 0,-10 0 0,-25 0 0,1 0 0,-26 0 0,8 0 0,0 0 0,-33 0 0,20 0 0,-22 0 0,18 0 0,8 0 0,2 0 0,9 0 0,6 0 0,1 0 0,14 0 0,1 0 0,6 0 0,9 0 0,-6 0 0,1 0 0,-29 0 0,0 0 0,-22 0 0,16 0 0,-6 0 0,8 0 0,0 0 0,0 0 0,1 0 0,6 0 0,1 0 0,8 0 0,0 0 0,0 0 0,5 0 0,-4 0 0,11 0 0,-5 0 0,6 0 0,0 0 0,0 0 0,0 0 0,1 0 0,0 0 0,-1 0 0,1 0 0,-1 0 0,0 0 0,-1 0 0,1 0 0,-6 0 0,5 0 0,-5 0 0,0 0 0,4 0 0,-3 0 0,4 0 0,1 0 0,-5 0 0,3 0 0,-4 0 0,6 0 0,0 0 0,0 0 0,0 0 0,0-5 0,0 4 0,-6-9 0,4 8 0,-4-8 0,0 9 0,5-9 0,-5 4 0,0-6 0,4 1 0,-10-1 0,11 1 0,-5-1 0,6 1 0,-6-1 0,4 1 0,-4 0 0,6-1 0,0 1 0,0 0 0,0 0 0,0 0 0,0 0 0,0 0 0,0 5 0,5-4 0,-4 4 0,4-5 0,-1 0 0,-2 4 0,3-2 0,-1 2 0,-2-4 0,3 1 0,-5-1 0,5 0 0,-4 5 0,9-3 0,-4 3 0,5-5 0,0 1 0,0-1 0,0 1 0,0-1 0,0 1 0,0-1 0,0 1 0,0 0 0,5-1 0,1 1 0,0-1 0,3 5 0,-3-4 0,5 9 0,0-9 0,0 4 0,0-5 0,0 5 0,0-4 0,-1 4 0,1-6 0,6 1 0,-4 0 0,9-1 0,-9 5 0,9-4 0,-9 5 0,3-1 0,-5 2 0,0 5 0,0 0 0,0 0 0,0 0 0,0 0 0,-1-4 0,1 2 0,0-3 0,-1 5 0,1 0 0,0 0 0,0 0 0,0 0 0,0 0 0,-1 0 0,0 0 0,1 0 0,-10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7.52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24575,'0'27'0,"0"-6"0,0-4 0,0 5 0,0-3 0,0 4 0,0-6 0,0 0 0,5-5 0,1 5 0,0-6 0,-1 0 0,-5 0 0,5 0 0,-4-1 0,4 1 0,-5 0 0,0 0 0,0 0 0,0-1 0,0 1 0,0 0 0,4-1 0,-3 1 0,9-1 0,-9 1 0,4 0 0,0 0 0,-4 0 0,4-1 0,0 1 0,-4 0 0,4 0 0,0 0 0,-4 0 0,4 0 0,0-5 0,-4 3 0,4-3 0,0 5 0,-4 0 0,8-1 0,-8 1 0,9-1 0,-9 0 0,8 1 0,-8 0 0,8-1 0,-8 1 0,8-1 0,-8 0 0,4 1 0,-1-1 0,-2 1 0,7 0 0,-8-1 0,4 1 0,0 0 0,-4 0 0,9 0 0,-9 0 0,9 0 0,-9 0 0,9 0 0,-9 0 0,4 0 0,0 0 0,-4-1 0,4 1 0,-1-5 0,-2 4 0,2-4 0,-4 5 0,5-5 0,-3 3 0,2-3 0,1-1 0,-4 4 0,4-3 0,0-1 0,-4 5 0,4-5 0,0 1 0,-4 4 0,4-5 0,0 1 0,-4 4 0,4-4 0,-5 4 0,5-4 0,-4 3 0,8-3 0,-8 4 0,4 0 0,0-4 0,-4 4 0,8-4 0,-3 4 0,0 1 0,3-5 0,-3 3 0,5-8 0,-5 9 0,4-9 0,-4 4 0,0 0 0,4-4 0,-4 9 0,4-9 0,1 9 0,0-9 0,-1 9 0,1-9 0,0 4 0,0 0 0,0-4 0,0 9 0,-1-9 0,1 4 0,0-1 0,6-2 0,1 3 0,0-1 0,5-2 0,-5 2 0,7-4 0,-1 0 0,-6 0 0,5 0 0,-5 0 0,6 0 0,0 0 0,-6 0 0,-1 0 0,0 0 0,-5 0 0,5 0 0,-6 0 0,0 0 0,0 0 0,-1 5 0,1-4 0,0 4 0,0-5 0,-1 0 0,1 0 0,0 0 0,0 0 0,0 0 0,0 5 0,0-4 0,0 4 0,-1-5 0,1 0 0,0 0 0,0 0 0,0 0 0,0 0 0,6 0 0,-5 0 0,11 0 0,-11 0 0,11 0 0,-5 0 0,0 0 0,5 0 0,-5 0 0,6 0 0,0 0 0,0 0 0,-5 0 0,3 0 0,-9 0 0,9 0 0,-9 0 0,9 0 0,-9 0 0,4 0 0,-1 0 0,-3 0 0,3 0 0,1 0 0,-4 0 0,9 0 0,-3 0 0,-1 0 0,4 0 0,-3 5 0,-1-4 0,5 5 0,-11-6 0,5 0 0,-6 0 0,0 5 0,0-4 0,-1 4 0,1-5 0,0 0 0,-1 0 0,1 0 0,-6 4 0,5-2 0,-4 2 0,4-4 0,1 0 0,-5 5 0,3-3 0,-3 2 0,5-4 0,-1 0 0,1 0 0,-1 5 0,1-4 0,-1 4 0,1-5 0,0 0 0,0 0 0,-5 4 0,-2-3 0,-4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0.56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24575,'5'16'0,"1"5"0,6-2 0,-1-1 0,1 4 0,0-3 0,-5 5 0,3-6 0,-4 5 0,1-5 0,3 6 0,-3 0 0,6 7 0,-1-5 0,0 5 0,1 0 0,4-5 0,3 5 0,5 0 0,-1-5 0,1 5 0,-1-7 0,1 0 0,-1 1 0,0-1 0,-6-6 0,-1-1 0,0 0 0,-5-5 0,5 5 0,-6-6 0,-5 0 0,4-1 0,-4 1 0,4 0 0,-4 0 0,4 0 0,-4 0 0,5 0 0,0 0 0,0-1 0,0 1 0,6 1 0,-5-1 0,5 0 0,-6 0 0,0-5 0,-1 4 0,1-4 0,5 5 0,-4 0 0,4-5 0,-5 4 0,0-4 0,0 4 0,-1-4 0,1 4 0,0-4 0,0 5 0,0 0 0,0 0 0,0 0 0,0 0 0,0-5 0,5 4 0,-3-4 0,3 6 0,1-1 0,2 1 0,-1-1 0,4 1 0,-3-6 0,5 5 0,0-4 0,0 0 0,0 3 0,0-8 0,1 8 0,-1-8 0,0 3 0,0-5 0,0 0 0,0 5 0,0-3 0,-6 3 0,5-5 0,-11 0 0,11 0 0,-10 0 0,3 0 0,-5 0 0,6 0 0,-5 0 0,10 0 0,-10 0 0,10 0 0,-10 0 0,5 0 0,-1 0 0,-3 0 0,4 0 0,-6 0 0,-1 0 0,1 0 0,0 0 0,0 0 0,0 0 0,0 0 0,0 0 0,0 0 0,0 0 0,-1 0 0,1 0 0,0-5 0,0 4 0,0-4 0,0 0 0,0 4 0,-1-4 0,-4 0 0,4 4 0,-4-4 0,4 5 0,0 0 0,-4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26.89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24575,'0'16'0,"0"5"0,0-8 0,0 9 0,0-4 0,0 0 0,0 3 0,0-8 0,0 3 0,0-5 0,0 0 0,0 0 0,0 0 0,0 0 0,0 0 0,0 0 0,0 0 0,0-1 0,0 1 0,0-1 0,0 0 0,0 0 0,0 1 0,0-1 0,0 1 0,0 0 0,0 0 0,0 0 0,0 0 0,0 0 0,0-1 0,0 1 0,4 0 0,-2 0 0,7 0 0,-7 0 0,8 5 0,-9-3 0,9 4 0,-4-7 0,0 1 0,4 0 0,-4 0 0,0 0 0,-1 0 0,0-5 0,-4 3 0,3-3 0,1 4 0,-4 0 0,4 1 0,-1-1 0,-2 1 0,2 0 0,2 6 0,-5 1 0,5 6 0,-1 0 0,-4 0 0,5 1 0,-1-1 0,-4 0 0,5 0 0,-1 0 0,-4 0 0,5 0 0,-6 1 0,5-7 0,-4 5 0,4-11 0,-5 5 0,0-6 0,0-1 0,4-4 0,2-1 0,4-5 0,-4-5 0,-6 20 0,-1-6 0,-8 14 0,7 0 0,-3-11 0,5 5 0,0-6 0,0 0 0,0 0 0,0 0 0,9-14 0,11-6 0,11-15 0,8-3 0,13-17 0,-9 12 0,2-11 0,-14 23 0,-12 3 0,-3 5 0,-5 1 0,0 5 0,-5 5 0,-1 7 0,-5 4 0,0 7 0,0 1 0,0 7 0,-5 9 0,-2-7 0,-5 2 0,0-6 0,6-5 0,-5 0 0,10-1 0,-4-6 0,0 0 0,4-1 0,1-4 0,18-7 0,9-12 0,20-9 0,-4-12 0,14 3 0,-14-3 0,5 6 0,-22 13 0,11-8 0,-23 15 0,10-5 0,-13 8 0,-5 9 0,-2 2 0,-4 17 0,0-3 0,0 11 0,0 22 0,0-22 0,0 21 0,0-27 0,0-1 0,0-6 0,0-1 0,0-6 0,0 0 0,0-1 0,0 1 0,0 0 0,5-5 0,1-1 0,4-5 0,2-11 0,3-1 0,-2-1 0,3-2 0,-5 9 0,-1 0 0,1 1 0,-1 5 0,0 0 0,1 9 0,-6 5 0,6 16 0,-9-5 0,3 13 0,-5-5 0,0 0 0,0-2 0,0-7 0,5-6 0,-3-1 0,2-6 0,1-5 0,0-1 0,6-5 0,-1-10 0,2-3 0,0-17 0,0-3 0,7 0 0,-5-5 0,3 12 0,1-5 0,-4 6 0,3 7 0,-5-5 0,-1 11 0,0-5 0,0 11 0,-1-4 0,1 8 0,-1-2 0,-4 8 0,-2 2 0,1 5 0,-4 6 0,9 1 0,-9 0 0,10 5 0,-5-11 0,1 11 0,-2-11 0,-1 5 0,-2-6 0,7-5 0,-8 4 0,8-9 0,-3 4 0,4-5 0,1 0 0,0-5 0,0-1 0,0-11 0,1-2 0,5-5 0,2 0 0,5 5 0,-5-4 0,4 9 0,-10-3 0,3 11 0,-5 1 0,0 5 0,0 0 0,-1 4 0,-4 8 0,-2 6 0,1 6 0,-3 0 0,3-6 0,0-1 0,-4-6 0,4 0 0,-5 0 0,0 0 0,4-5 0,2-1 0,4-5 0,1 0 0,0-5 0,-1-2 0,2-9 0,5 2 0,-4-9 0,10 10 0,-10-4 0,4 5 0,-6 1 0,0 5 0,-1 1 0,1 5 0,-1 5 0,0 1 0,-4 10 0,4 2 0,-4 0 0,6 5 0,-6-5 0,5 1 0,-5-3 0,0-5 0,-2 0 0,1 0 0,-3 0 0,7-5 0,-4-1 0,5-10 0,-4-6 0,4-7 0,-9-7 0,10 1 0,-10 0 0,5 5 0,-1-4 0,-4 5 0,5-6 0,-6 5 0,0-4 0,5 11 0,-4-5 0,4 6 0,-5 0 0,0 0 0,4 5 0,-2-4 0,7 9 0,-4-4 0,5 5 0,1 5 0,-1 1 0,-4 4 0,4 1 0,-4-5 0,0 3 0,3-7 0,-4 2 0,1-8 0,-2-2 0,1-5 0,-4 0 0,4 0 0,0 0 0,-4 0 0,4 0 0,-1 5 0,2 1 0,4 5 0,0 0 0,1 0 0,0 0 0,0 0 0,0 4 0,-1 3 0,1-1 0,-5 3 0,4-7 0,-9 7 0,4-3 0,-5-24 0,0 7 0,0-20 0,0 15 0,0 5 0,0 5 0,0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08.12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2215 639 24575,'36'0'0,"-5"0"0,0 0 0,8 0 0,-11 0 0,18 0 0,-20 0 0,11 0 0,-17 0 0,17 0 0,-17 0 0,11 0 0,-7 0 0,-1 0 0,-5 0 0,4 0 0,-10 0 0,11-5 0,-11 4 0,5-5 0,0 1 0,-5 3 0,5-8 0,-6 9 0,0-4 0,0 0 0,0 4 0,0-4 0,-1 5 0,1-5 0,-1 4 0,1-4 0,-1 5 0,0-5 0,0 4 0,1-4 0,-5 0 0,3 4 0,-3-4 0,0 0 0,4 4 0,-4-4 0,5 0 0,0 4 0,-1-9 0,-9 9 0,-8-3 0,-18 4 0,-1 0 0,-12 0 0,5 0 0,-33 0 0,12 0 0,-14 0 0,13 0 0,5 0 0,-8 0 0,0 0 0,0 0 0,8 0 0,3 0 0,14 0 0,7 0 0,9 0 0,6 0 0,10 0 0,18 0 0,11 0 0,8 0 0,2 0 0,-12 0 0,5 0 0,0 0 0,-11 0 0,9 0 0,-16 0 0,4 0 0,-6 0 0,-1 0 0,-41 0 0,9 0 0,-46 0 0,27 0 0,-15 0 0,6 0 0,0 0 0,2 6 0,15-5 0,8 5 0,8-6 0,6 0 0,47 0 0,-20 5 0,46-3 0,-36 3 0,5-5 0,-7 5 0,-1-3 0,-5 3 0,-2 0 0,-10 1 0,-1 4 0,-10-5 0,-1 0 0,-4-5 0,-2 0 0,-4 0 0,3 0 0,-10 0 0,11 0 0,-11 0 0,5 0 0,-1 0 0,-4 0 0,5 0 0,-1 0 0,-3 5 0,9-3 0,-10 3 0,5-5 0,-1 0 0,-3 5 0,9-3 0,-10 3 0,11-5 0,-5 0 0,6 0 0,0 0 0,0 0 0,-1 0 0,1 0 0,0 5 0,0-4 0,0 4 0,0-5 0,0 0 0,1 0 0,-1 0 0,1 0 0,-1 0 0,0 0 0,1 0 0,-1 0 0,1 0 0,-1 0 0,0 0 0,-6 0 0,5 0 0,-5 0 0,6 0 0,0 0 0,0 0 0,0 0 0,-6 0 0,4 0 0,-4 0 0,6 0 0,0 0 0,-6 0 0,5 0 0,-5 0 0,6 0 0,0 0 0,0 0 0,-1 0 0,1 0 0,0 0 0,0 0 0,0 0 0,0 0 0,1 0 0,-1 0 0,-1 0 0,1 0 0,-4 0 0,3 0 0,-4 0 0,5 0 0,-6 0 0,4 0 0,-4 0 0,7 0 0,-2 0 0,1 0 0,0 0 0,0 0 0,0 0 0,0 0 0,0 0 0,0 0 0,0 0 0,0 0 0,0 0 0,1-5 0,-1 4 0,0-4 0,0 5 0,0 0 0,0 0 0,0 0 0,0-4 0,0 2 0,0-3 0,0 5 0,0 0 0,0 0 0,0 0 0,-6 0 0,4 0 0,-4-5 0,6 4 0,0-4 0,0 5 0,0 0 0,0 0 0,0 0 0,0-5 0,0 4 0,0-4 0,0 5 0,0 0 0,0 0 0,0 0 0,0-4 0,0 2 0,0-3 0,0 5 0,0 0 0,0 0 0,1-4 0,-1 3 0,0-4 0,1 5 0,-1-5 0,1 4 0,0-8 0,-1 8 0,0-8 0,1 7 0,-1-7 0,0 8 0,5-9 0,-3 9 0,3-9 0,-5 8 0,0-7 0,0 8 0,5-9 0,-4 8 0,4-7 0,-5 3 0,0-5 0,0 5 0,0-4 0,0 4 0,0 0 0,0-4 0,-6 3 0,5-4 0,-5 0 0,6 0 0,-6-1 0,4 1 0,-4-1 0,6 1 0,0 5 0,-6-4 0,5 3 0,-5-4 0,6 5 0,0-4 0,0 4 0,4-5 0,-2 4 0,2-2 0,-4 7 0,0-7 0,1 3 0,-1-5 0,0 5 0,5-4 0,-3 9 0,7-9 0,-8 9 0,5-3 0,-1-1 0,-4-1 0,4 0 0,1-4 0,-5 9 0,4-9 0,-4 5 0,-1-6 0,1 1 0,4-1 0,-4 6 0,9-5 0,-9 4 0,9-5 0,-9 5 0,9-3 0,-9 3 0,9-4 0,-8-1 0,8 1 0,-4-1 0,1 1 0,7 4 0,-2 1 0,9 5 0,0 0 0,1 0 0,-1 0 0,0 0 0,1 0 0,-1 0 0,1 0 0,0 0 0,0 0 0,0 0 0,0 0 0,0 0 0,0 0 0,-1 0 0,1 0 0,0 0 0,0 0 0,-1 0 0,1 0 0,-1 0 0,-5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10.97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1 363 24575,'24'-17'0,"-3"1"0,-10-1 0,0 4 0,7-4 0,-1 1 0,1 3 0,-3 2 0,-4 1 0,0 4 0,0-5 0,6 5 0,-5-4 0,5 4 0,-6 0 0,0-4 0,0 9 0,-1-4 0,-4 0 0,4 4 0,-4-9 0,4 9 0,-4-9 0,3 9 0,-7-9 0,7 9 0,-3-9 0,4 9 0,0-3 0,-4-1 0,3 4 0,-3-9 0,0 4 0,3 0 0,-3-3 0,5 8 0,-5-9 0,3 4 0,-3 0 0,-1-3 0,4 8 0,-3-4 0,0 0 0,3 4 0,-3-4 0,0 1 0,3 2 0,-4-2 0,1-1 0,4 4 0,-5-9 0,5 9 0,-4-4 0,-2 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11:10:33.2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24575,'12'30'0,"0"-2"-3277,1 3 0,-1-5 1328,6 16 1949,-4-8 1719,3 2-1719,-3 2 0,-2-12 0,0 5 3276,0-7 0,1 7-3044,-1-5-232,1 5 0,-1-6 0,-1-7 0,1 4 0,-1-9 0,-4 4 0,-2-7 0,-5 1 0,0 0 0,0 0 0,0 0 0,0 0 0,0 0 0,0-1 0,0 1 0,0 0 0,0 0 0,0 0 0,0 0 0,0 0 0,0 0 0,0-1 0,0 1 0,0 0 0,0 0 0,0 0 0,0 0 0,0 0 0,0 0 0,0-1 0,0 0 0,0 1 0,0-1 0,0 0 0,0 0 0,0 1 0,0 0 0,0 0 0,0 0 0,0 0 0,0 5 0,0-3 0,0 3 0,0 1 0,0-4 0,-6 9 0,5-9 0,-4 9 0,5-9 0,0 9 0,0-3 0,0-1 0,0-1 0,0-1 0,0-3 0,0 4 0,0-6 0,0-1 0,0 1 0,0 0 0,4-5 0,3 4 0,3-9 0,1 9 0,0-9 0,0 9 0,0-9 0,0 9 0,0-9 0,-1 8 0,-4-3 0,-1 4 0,-5 0 0,0 0 0,0 1 0,0-1 0,0 0 0,0 1 0,0-1 0,5 1 0,1 0 0,5 6 0,0-5 0,1 5 0,-1-6 0,5 0 0,3 1 0,5-5 0,0 3 0,0-8 0,7 3 0,-5-5 0,12 0 0,-12 0 0,5 0 0,-13 0 0,5 0 0,-11 0 0,5 0 0,-7 0 0,-8 4 0,-4 8 0,-16 13 0,-2 8 0,-10 16 0,-1 3 0,1 3 0,-1-3 0,2-3 0,15-16 0,1-2 0,8-7 0,5-6 0,0-1 0,4-11 0,2-1 0,10-5 0,9 0 0,8 0 0,7-12 0,0 3 0,-1-16 0,9 3 0,-6-5 0,5 0 0,-7 0 0,-1 1 0,-6 5 0,-2-3 0,-7 11 0,-5-4 0,-3 10 0,-5-3 0,0 9 0,-26 27 0,-6 10 0,-17 19 0,3-5 0,14-10 0,-3 3 0,10-15 0,2 0 0,16-22 0,16-13 0,11-8 0,8-11 0,3-9 0,-9 8 0,6-7 0,-4 1 0,-2 6 0,-6 0 0,-4 9 0,-11 7 0,5-1 0,-6 6 0,-5 6 0,-1 5 0,-1 5 0,2-4 0,5-2 0,5-4 0,10 0 0,-1 0 0,6 0 0,0 0 0,-5-10 0,12-5 0,-5-10 0,0-1 0,5 0 0,-13 1 0,1 0 0,-3 6 0,-10 2 0,3 10 0,-5-2 0,0 7 0,-1-3 0,1 5 0,-1 0 0,1 5 0,0 1 0,6 6 0,1-1 0,0 1 0,-1-1 0,-6 0 0,0 0 0,0 0 0,0-5 0,-1-1 0,1-5 0,-6-10 0,6-10 0,-10-5 0,5-13 0,-6 5 0,0 0 0,0 2 0,0 13 0,0 1 0,0 6 0,0 0 0,4 9 0,8 3 0,6 16 0,6 1 0,11 17 0,-9-8 0,4 8 0,-7-16 0,-4-2 0,-1-5 0,-1-1 0,-6 0 0,-1 0 0,1-5 0,0-1 0,0-5 0,0 0 0,0 0 0,-1 0 0,6 0 0,-4 5 0,18 2 0,-10 4 0,28 8 0,-19-6 0,7 5 0,-13-6 0,-11-1 0,5-5 0,-7 4 0,-4-14 0,-1-3 0,-5-11 0,-5 0 0,-7-10 0,5 8 0,-9-9 0,10 11 0,-6-5 0,0 10 0,1-4 0,0 6 0,5 0 0,-4 0 0,4-5 0,-5 9 0,5-8 0,-4 9 0,4 0 0,-1-4 0,-2 4 0,2 0 0,1-4 0,-4 4 0,4-5 0,0 0 0,-3 5 0,8-4 0,-4 4 0,0 0 0,4-4 0,-9 4 0,9-5 0,-9 6 0,9-5 0,-8 9 0,8-8 0,-9 3 0,9-4 0,-3 8 0,4 13 0,0 2 0,0 7 0,0-9 0,0 0 0,0-1 0,0-8 0,-10-13 0,8-2 0,-12-8 0,12 11 0,-2-1 0,4 1 0,0 0 0,0 0 0,-5 4 0,4-4 0,-9 4 0,4-5 0,0 0 0,1 0 0,0 0 0,3 0 0,-7 4 0,7-2 0,-3 3 0,5-5 0,-4 6 0,3 0 0,-4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2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37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 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91" r:id="rId25"/>
    <p:sldLayoutId id="2147483692" r:id="rId26"/>
    <p:sldLayoutId id="2147483694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20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20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20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20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audio" Target="../media/audio2.wav"/><Relationship Id="rId21" Type="http://schemas.openxmlformats.org/officeDocument/2006/relationships/customXml" Target="../ink/ink6.xml"/><Relationship Id="rId34" Type="http://schemas.openxmlformats.org/officeDocument/2006/relationships/audio" Target="NULL"/><Relationship Id="rId7" Type="http://schemas.openxmlformats.org/officeDocument/2006/relationships/image" Target="../media/image9.png"/><Relationship Id="rId12" Type="http://schemas.openxmlformats.org/officeDocument/2006/relationships/image" Target="NULL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customXml" Target="../ink/ink1.xml"/><Relationship Id="rId24" Type="http://schemas.openxmlformats.org/officeDocument/2006/relationships/image" Target="NULL"/><Relationship Id="rId32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28" Type="http://schemas.openxmlformats.org/officeDocument/2006/relationships/image" Target="NULL"/><Relationship Id="rId36" Type="http://schemas.openxmlformats.org/officeDocument/2006/relationships/audio" Target="NULL"/><Relationship Id="rId10" Type="http://schemas.openxmlformats.org/officeDocument/2006/relationships/image" Target="../media/image11.png"/><Relationship Id="rId19" Type="http://schemas.openxmlformats.org/officeDocument/2006/relationships/customXml" Target="../ink/ink5.xml"/><Relationship Id="rId31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9.xml"/><Relationship Id="rId30" Type="http://schemas.microsoft.com/office/2007/relationships/hdphoto" Target="../media/hdphoto1.wdp"/><Relationship Id="rId35" Type="http://schemas.openxmlformats.org/officeDocument/2006/relationships/audio" Target="NULL"/><Relationship Id="rId8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audio" Target="../media/audio2.wav"/><Relationship Id="rId21" Type="http://schemas.openxmlformats.org/officeDocument/2006/relationships/customXml" Target="../ink/ink15.xml"/><Relationship Id="rId34" Type="http://schemas.openxmlformats.org/officeDocument/2006/relationships/audio" Target="NULL"/><Relationship Id="rId7" Type="http://schemas.openxmlformats.org/officeDocument/2006/relationships/image" Target="../media/image9.png"/><Relationship Id="rId12" Type="http://schemas.openxmlformats.org/officeDocument/2006/relationships/image" Target="NULL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customXml" Target="../ink/ink10.xml"/><Relationship Id="rId24" Type="http://schemas.openxmlformats.org/officeDocument/2006/relationships/image" Target="NULL"/><Relationship Id="rId32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NULL"/><Relationship Id="rId36" Type="http://schemas.openxmlformats.org/officeDocument/2006/relationships/audio" Target="NULL"/><Relationship Id="rId10" Type="http://schemas.openxmlformats.org/officeDocument/2006/relationships/image" Target="../media/image11.png"/><Relationship Id="rId19" Type="http://schemas.openxmlformats.org/officeDocument/2006/relationships/customXml" Target="../ink/ink14.xml"/><Relationship Id="rId31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8.xml"/><Relationship Id="rId30" Type="http://schemas.microsoft.com/office/2007/relationships/hdphoto" Target="../media/hdphoto1.wdp"/><Relationship Id="rId35" Type="http://schemas.openxmlformats.org/officeDocument/2006/relationships/audio" Target="NULL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354B42-B832-CB65-2D7B-2FE91457E25B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ART LESSON 1</a:t>
            </a:r>
          </a:p>
          <a:p>
            <a:pPr algn="ctr"/>
            <a:r>
              <a:rPr lang="en-VN" sz="2800" dirty="0">
                <a:solidFill>
                  <a:srgbClr val="00B050"/>
                </a:solidFill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118223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effectLst/>
                <a:ea typeface="Times New Roman" panose="02020603050405020304" pitchFamily="18" charset="0"/>
              </a:rPr>
              <a:t>handsome,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effectLst/>
                <a:ea typeface="Times New Roman" panose="02020603050405020304" pitchFamily="18" charset="0"/>
              </a:rPr>
              <a:t>pretty,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effectLst/>
                <a:ea typeface="Times New Roman" panose="02020603050405020304" pitchFamily="18" charset="0"/>
              </a:rPr>
              <a:t>cute,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effectLst/>
                <a:ea typeface="Times New Roman" panose="02020603050405020304" pitchFamily="18" charset="0"/>
              </a:rPr>
              <a:t>young,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effectLst/>
                <a:ea typeface="Times New Roman" panose="02020603050405020304" pitchFamily="18" charset="0"/>
              </a:rPr>
              <a:t>old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2CAEA-D52D-4309-9AFF-9B556F79A4D0}"/>
              </a:ext>
            </a:extLst>
          </p:cNvPr>
          <p:cNvSpPr txBox="1"/>
          <p:nvPr/>
        </p:nvSpPr>
        <p:spPr>
          <a:xfrm>
            <a:off x="7105960" y="12055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92BF4-6678-9AB1-D9EE-242C1EA2F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D33A0C-857B-9709-F45E-7D2BA097B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6919"/>
            <a:ext cx="12156512" cy="3196679"/>
          </a:xfrm>
          <a:prstGeom prst="rect">
            <a:avLst/>
          </a:prstGeom>
        </p:spPr>
      </p:pic>
      <p:pic>
        <p:nvPicPr>
          <p:cNvPr id="3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F2BE783F-9EAA-2B8E-8AF7-F53A64B3F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802" y="4224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35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5E3906A8-BDD8-EDCE-0FB1-FF9858BC6E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4.6531" end="22364.95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157" y="359006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228057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handsome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31558" y="375653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hænsəm</a:t>
            </a:r>
            <a:r>
              <a:rPr lang="en-US" dirty="0"/>
              <a:t>/ </a:t>
            </a:r>
            <a:r>
              <a:rPr lang="en-US" dirty="0" err="1"/>
              <a:t>đẹp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ED1C-9EA5-FA82-3FC7-8B136153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26761EA-0336-836D-132D-208CAE004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40" y="1797564"/>
            <a:ext cx="4381279" cy="45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35B95CD7-F4A8-5D4A-3C93-720B85B97A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3.5313" end="17115.11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0067" y="326689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pretty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86452" y="3756533"/>
            <a:ext cx="147606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prɪti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xắn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ED1C-9EA5-FA82-3FC7-8B136153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40DD09F7-5B6F-1478-53AA-CE6D95126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40" y="1384977"/>
            <a:ext cx="4590655" cy="47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68ACA31E-2497-8799-5F82-0753D25427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99.0066" end="12211.91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1347" y="400833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31558" y="3756533"/>
            <a:ext cx="224495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kjuːt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dê</a:t>
            </a:r>
            <a:r>
              <a:rPr lang="en-US" dirty="0"/>
              <a:t>̃ </a:t>
            </a:r>
            <a:r>
              <a:rPr lang="en-US" dirty="0" err="1"/>
              <a:t>thương</a:t>
            </a:r>
            <a:r>
              <a:rPr lang="en-US" dirty="0"/>
              <a:t>, </a:t>
            </a:r>
            <a:r>
              <a:rPr lang="en-US" dirty="0" err="1"/>
              <a:t>đáng</a:t>
            </a:r>
            <a:r>
              <a:rPr lang="en-US" dirty="0"/>
              <a:t> </a:t>
            </a:r>
            <a:r>
              <a:rPr lang="en-US" dirty="0" err="1"/>
              <a:t>yêu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ED1C-9EA5-FA82-3FC7-8B136153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5BDC2A24-8823-0D29-52C1-C010179DA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578" y="1612899"/>
            <a:ext cx="4478019" cy="46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C512D1FF-E535-F738-3530-D0D393375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65.7051" end="7092.72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1347" y="341685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young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577702" y="3703022"/>
            <a:ext cx="93866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jʌŋ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trẻ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ED1C-9EA5-FA82-3FC7-8B136153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hild holding a balloon&#10;&#10;Description automatically generated">
            <a:extLst>
              <a:ext uri="{FF2B5EF4-FFF2-40B4-BE49-F238E27FC236}">
                <a16:creationId xmlns:a16="http://schemas.microsoft.com/office/drawing/2014/main" id="{6BF3EF75-D247-CA64-D674-1C8B5BD83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220" y="1394776"/>
            <a:ext cx="4878780" cy="50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70.mp3">
            <a:hlinkClick r:id="" action="ppaction://media"/>
            <a:extLst>
              <a:ext uri="{FF2B5EF4-FFF2-40B4-BE49-F238E27FC236}">
                <a16:creationId xmlns:a16="http://schemas.microsoft.com/office/drawing/2014/main" id="{D61A72D3-C484-32F0-9768-AAB8C2E7A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20.5677" end="1347.1549"/>
                  <p14:fade out="172.53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7202" y="352054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6686722" y="1612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231558" y="251946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31558" y="375653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oʊld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gia</a:t>
            </a:r>
            <a:r>
              <a:rPr lang="en-US" dirty="0"/>
              <a:t>̀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ED1C-9EA5-FA82-3FC7-8B136153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4" y="422419"/>
            <a:ext cx="7781887" cy="73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CFCA0D2-9EF1-3E8F-9662-43AD1F942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213" y="1561372"/>
            <a:ext cx="4579078" cy="4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2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13E104-94A3-FD89-0276-3F42D3B18E90}"/>
              </a:ext>
            </a:extLst>
          </p:cNvPr>
          <p:cNvSpPr/>
          <p:nvPr/>
        </p:nvSpPr>
        <p:spPr>
          <a:xfrm>
            <a:off x="1328738" y="2176611"/>
            <a:ext cx="9332848" cy="25047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4"/>
                </a:solidFill>
                <a:effectLst/>
              </a:rPr>
              <a:t>WHO’S MISSING?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48FD04-B5FE-4F14-F680-382AFCE53FCB}"/>
              </a:ext>
            </a:extLst>
          </p:cNvPr>
          <p:cNvSpPr/>
          <p:nvPr/>
        </p:nvSpPr>
        <p:spPr>
          <a:xfrm>
            <a:off x="1628775" y="376386"/>
            <a:ext cx="1071562" cy="1028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65C6CD-D1AE-C822-C566-5F6B63403802}"/>
              </a:ext>
            </a:extLst>
          </p:cNvPr>
          <p:cNvSpPr/>
          <p:nvPr/>
        </p:nvSpPr>
        <p:spPr>
          <a:xfrm>
            <a:off x="10125805" y="1900238"/>
            <a:ext cx="1071562" cy="10287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BA4AE0-40DF-BAFB-15C1-19A0FACA9410}"/>
              </a:ext>
            </a:extLst>
          </p:cNvPr>
          <p:cNvSpPr/>
          <p:nvPr/>
        </p:nvSpPr>
        <p:spPr>
          <a:xfrm>
            <a:off x="4010028" y="1300163"/>
            <a:ext cx="1071562" cy="1028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5B7BCF-11E6-AB01-AAD8-A452244E5F3F}"/>
              </a:ext>
            </a:extLst>
          </p:cNvPr>
          <p:cNvSpPr/>
          <p:nvPr/>
        </p:nvSpPr>
        <p:spPr>
          <a:xfrm>
            <a:off x="7927183" y="1814513"/>
            <a:ext cx="1071562" cy="102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080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5579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508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9484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87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65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717A5E32-4468-F22C-C55B-C044F11E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331048" y="3200400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811D446-ABCB-2ADA-6150-8DE70C231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t="16889" r="16980" b="18328"/>
          <a:stretch/>
        </p:blipFill>
        <p:spPr>
          <a:xfrm>
            <a:off x="2040217" y="127676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8B2CAABE-99A2-CCBF-287A-D47B3750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9" t="17018" r="12220" b="16569"/>
          <a:stretch/>
        </p:blipFill>
        <p:spPr>
          <a:xfrm>
            <a:off x="4365197" y="3429000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hild holding a balloon&#10;&#10;Description automatically generated">
            <a:extLst>
              <a:ext uri="{FF2B5EF4-FFF2-40B4-BE49-F238E27FC236}">
                <a16:creationId xmlns:a16="http://schemas.microsoft.com/office/drawing/2014/main" id="{5D26ED45-DD13-F807-C7B8-E489FE97C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8" t="19097" r="14252" b="15429"/>
          <a:stretch/>
        </p:blipFill>
        <p:spPr>
          <a:xfrm>
            <a:off x="5448016" y="108067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5" t="18317" r="20030" b="15830"/>
          <a:stretch/>
        </p:blipFill>
        <p:spPr>
          <a:xfrm>
            <a:off x="8805578" y="2128838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93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C52D6-9922-A433-DBAD-8D308E73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374546"/>
            <a:ext cx="6393622" cy="725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3F4FB32-B64B-7FEF-E093-D38CAFDA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" y="1274498"/>
            <a:ext cx="7108339" cy="1845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F314A059-1B06-345D-D78D-FC1DF5366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08" y="3294291"/>
            <a:ext cx="6495201" cy="3028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185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t="18317" r="20030" b="15830"/>
          <a:stretch/>
        </p:blipFill>
        <p:spPr>
          <a:xfrm>
            <a:off x="575978" y="1971675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26823-8DB1-9747-5EBF-4DB835A8ED52}"/>
              </a:ext>
            </a:extLst>
          </p:cNvPr>
          <p:cNvSpPr txBox="1"/>
          <p:nvPr/>
        </p:nvSpPr>
        <p:spPr>
          <a:xfrm>
            <a:off x="771896" y="748145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grandfather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0324D99-7AC9-0503-A125-126DB72DE531}"/>
              </a:ext>
            </a:extLst>
          </p:cNvPr>
          <p:cNvSpPr/>
          <p:nvPr/>
        </p:nvSpPr>
        <p:spPr>
          <a:xfrm>
            <a:off x="3743325" y="1920240"/>
            <a:ext cx="7872697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does your grandfather look like?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22299DF-B970-176D-3905-76B09B197083}"/>
              </a:ext>
            </a:extLst>
          </p:cNvPr>
          <p:cNvSpPr/>
          <p:nvPr/>
        </p:nvSpPr>
        <p:spPr>
          <a:xfrm>
            <a:off x="8001000" y="4053840"/>
            <a:ext cx="37490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is old.</a:t>
            </a:r>
          </a:p>
        </p:txBody>
      </p:sp>
    </p:spTree>
    <p:extLst>
      <p:ext uri="{BB962C8B-B14F-4D97-AF65-F5344CB8AC3E}">
        <p14:creationId xmlns:p14="http://schemas.microsoft.com/office/powerpoint/2010/main" val="30596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E7E1344C-116B-9D68-A87B-C6B3F15E6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2" t="16889" r="16980" b="18328"/>
          <a:stretch/>
        </p:blipFill>
        <p:spPr>
          <a:xfrm>
            <a:off x="1140104" y="1542139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E15ADA6D-DDC9-3530-D24A-96863AA8696A}"/>
              </a:ext>
            </a:extLst>
          </p:cNvPr>
          <p:cNvSpPr/>
          <p:nvPr/>
        </p:nvSpPr>
        <p:spPr>
          <a:xfrm>
            <a:off x="4714875" y="1920240"/>
            <a:ext cx="7035165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does your mother look like?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09CBC41-414E-E334-576E-36DD6DBD7C88}"/>
              </a:ext>
            </a:extLst>
          </p:cNvPr>
          <p:cNvSpPr/>
          <p:nvPr/>
        </p:nvSpPr>
        <p:spPr>
          <a:xfrm>
            <a:off x="8104336" y="4053840"/>
            <a:ext cx="3645703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is pretty.</a:t>
            </a:r>
          </a:p>
        </p:txBody>
      </p:sp>
    </p:spTree>
    <p:extLst>
      <p:ext uri="{BB962C8B-B14F-4D97-AF65-F5344CB8AC3E}">
        <p14:creationId xmlns:p14="http://schemas.microsoft.com/office/powerpoint/2010/main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22" y="3572528"/>
            <a:ext cx="5287216" cy="2878595"/>
          </a:xfrm>
          <a:prstGeom prst="rect">
            <a:avLst/>
          </a:prstGeom>
        </p:spPr>
      </p:pic>
      <p:pic>
        <p:nvPicPr>
          <p:cNvPr id="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flipH="1">
            <a:off x="2279576" y="3429000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8" y="5150403"/>
            <a:ext cx="1836278" cy="916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1989594" y="0"/>
            <a:ext cx="8678406" cy="645112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23" y="764705"/>
            <a:ext cx="7911954" cy="1145953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8" y="2503478"/>
            <a:ext cx="2734849" cy="35178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://fc05.deviantart.net/fs43/i/2009/069/6/f/day_at_the_beach_by_tigertaig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00" b="95682" l="65500" r="99000">
                        <a14:foregroundMark x1="72833" y1="37500" x2="75500" y2="41364"/>
                        <a14:foregroundMark x1="77167" y1="49773" x2="75833" y2="51591"/>
                        <a14:foregroundMark x1="94833" y1="52045" x2="95000" y2="55227"/>
                        <a14:foregroundMark x1="94833" y1="50227" x2="97500" y2="49318"/>
                        <a14:foregroundMark x1="97000" y1="44318" x2="98000" y2="48182"/>
                        <a14:foregroundMark x1="76833" y1="52500" x2="78500" y2="52955"/>
                        <a14:foregroundMark x1="82167" y1="55682" x2="82667" y2="54091"/>
                        <a14:foregroundMark x1="75333" y1="44318" x2="76000" y2="44318"/>
                        <a14:foregroundMark x1="76000" y1="43864" x2="76000" y2="45000"/>
                        <a14:foregroundMark x1="76500" y1="46136" x2="77333" y2="46591"/>
                        <a14:foregroundMark x1="94000" y1="55682" x2="92167" y2="54318"/>
                        <a14:foregroundMark x1="77167" y1="50000" x2="75667" y2="50909"/>
                        <a14:foregroundMark x1="75833" y1="43182" x2="76667" y2="45455"/>
                        <a14:foregroundMark x1="91167" y1="54318" x2="95000" y2="55909"/>
                        <a14:foregroundMark x1="91833" y1="54091" x2="94167" y2="55682"/>
                        <a14:foregroundMark x1="91500" y1="56591" x2="93167" y2="56364"/>
                        <a14:foregroundMark x1="92833" y1="56136" x2="93500" y2="56818"/>
                        <a14:foregroundMark x1="74833" y1="42500" x2="75167" y2="42727"/>
                        <a14:foregroundMark x1="77000" y1="46818" x2="76833" y2="46364"/>
                        <a14:foregroundMark x1="75167" y1="44545" x2="75167" y2="44545"/>
                        <a14:backgroundMark x1="75500" y1="42045" x2="75500" y2="42045"/>
                        <a14:backgroundMark x1="91667" y1="55455" x2="91667" y2="55455"/>
                        <a14:backgroundMark x1="94500" y1="56591" x2="94500" y2="56591"/>
                        <a14:backgroundMark x1="93000" y1="56364" x2="92500" y2="56591"/>
                        <a14:backgroundMark x1="94333" y1="88409" x2="93500" y2="89773"/>
                        <a14:backgroundMark x1="95167" y1="89773" x2="98167" y2="91591"/>
                        <a14:backgroundMark x1="97000" y1="82727" x2="97833" y2="82955"/>
                        <a14:backgroundMark x1="82500" y1="89545" x2="84167" y2="91136"/>
                        <a14:backgroundMark x1="91667" y1="54773" x2="91667" y2="54773"/>
                        <a14:backgroundMark x1="92333" y1="55455" x2="92500" y2="55455"/>
                        <a14:backgroundMark x1="93167" y1="55682" x2="94167" y2="56591"/>
                        <a14:backgroundMark x1="75167" y1="43636" x2="75167" y2="43636"/>
                        <a14:backgroundMark x1="75333" y1="44091" x2="75333" y2="44091"/>
                        <a14:backgroundMark x1="75833" y1="43636" x2="75833" y2="43636"/>
                        <a14:backgroundMark x1="98167" y1="36364" x2="98667" y2="37727"/>
                        <a14:backgroundMark x1="99167" y1="37273" x2="99667" y2="372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52" t="17418" b="2912"/>
          <a:stretch/>
        </p:blipFill>
        <p:spPr bwMode="auto">
          <a:xfrm>
            <a:off x="7176120" y="2560759"/>
            <a:ext cx="1190008" cy="1950338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s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sister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C86C14BA-E775-0B9D-5ED5-DDE95410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9" t="17018" r="12220" b="16569"/>
          <a:stretch/>
        </p:blipFill>
        <p:spPr>
          <a:xfrm>
            <a:off x="1293385" y="1892638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FB38CFA-C954-F5F3-5922-86A77B73AFA2}"/>
              </a:ext>
            </a:extLst>
          </p:cNvPr>
          <p:cNvSpPr/>
          <p:nvPr/>
        </p:nvSpPr>
        <p:spPr>
          <a:xfrm>
            <a:off x="4857750" y="1920240"/>
            <a:ext cx="6435684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does your sister look like?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EB7EB08-F44B-A3FD-E817-7CF0997E36C7}"/>
              </a:ext>
            </a:extLst>
          </p:cNvPr>
          <p:cNvSpPr/>
          <p:nvPr/>
        </p:nvSpPr>
        <p:spPr>
          <a:xfrm>
            <a:off x="6464300" y="4053840"/>
            <a:ext cx="2751138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She is cute.</a:t>
            </a:r>
          </a:p>
        </p:txBody>
      </p:sp>
    </p:spTree>
    <p:extLst>
      <p:ext uri="{BB962C8B-B14F-4D97-AF65-F5344CB8AC3E}">
        <p14:creationId xmlns:p14="http://schemas.microsoft.com/office/powerpoint/2010/main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brother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child holding a balloon&#10;&#10;Description automatically generated">
            <a:extLst>
              <a:ext uri="{FF2B5EF4-FFF2-40B4-BE49-F238E27FC236}">
                <a16:creationId xmlns:a16="http://schemas.microsoft.com/office/drawing/2014/main" id="{EB6AB5F1-08D7-B581-C934-8EDAC64A2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8" t="19097" r="14252" b="15429"/>
          <a:stretch/>
        </p:blipFill>
        <p:spPr>
          <a:xfrm>
            <a:off x="619364" y="1641633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71B6A123-E062-7638-31B4-A67B056FBA2A}"/>
              </a:ext>
            </a:extLst>
          </p:cNvPr>
          <p:cNvSpPr/>
          <p:nvPr/>
        </p:nvSpPr>
        <p:spPr>
          <a:xfrm>
            <a:off x="4443413" y="1920240"/>
            <a:ext cx="6850021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does your brother look like?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F02A411-A4F9-BF53-D06C-28ACBD73B5C4}"/>
              </a:ext>
            </a:extLst>
          </p:cNvPr>
          <p:cNvSpPr/>
          <p:nvPr/>
        </p:nvSpPr>
        <p:spPr>
          <a:xfrm>
            <a:off x="6464300" y="4053840"/>
            <a:ext cx="3036888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is young.</a:t>
            </a:r>
          </a:p>
        </p:txBody>
      </p:sp>
    </p:spTree>
    <p:extLst>
      <p:ext uri="{BB962C8B-B14F-4D97-AF65-F5344CB8AC3E}">
        <p14:creationId xmlns:p14="http://schemas.microsoft.com/office/powerpoint/2010/main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uncle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id="{047F09AA-0054-FDB8-5EA3-BDEADB100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771896" y="1686918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5F2D914-A805-E03D-2EA8-089AD0D1FFAA}"/>
              </a:ext>
            </a:extLst>
          </p:cNvPr>
          <p:cNvSpPr/>
          <p:nvPr/>
        </p:nvSpPr>
        <p:spPr>
          <a:xfrm>
            <a:off x="4243388" y="1920240"/>
            <a:ext cx="7050046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does your uncle look like?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20277EA-CD1A-EC11-0ED6-388D58B51B3D}"/>
              </a:ext>
            </a:extLst>
          </p:cNvPr>
          <p:cNvSpPr/>
          <p:nvPr/>
        </p:nvSpPr>
        <p:spPr>
          <a:xfrm>
            <a:off x="7972424" y="4053840"/>
            <a:ext cx="3777615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He is handsome.</a:t>
            </a:r>
          </a:p>
        </p:txBody>
      </p:sp>
    </p:spTree>
    <p:extLst>
      <p:ext uri="{BB962C8B-B14F-4D97-AF65-F5344CB8AC3E}">
        <p14:creationId xmlns:p14="http://schemas.microsoft.com/office/powerpoint/2010/main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8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BB9CF2-4421-C019-5202-BEB90026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52481"/>
            <a:ext cx="8043863" cy="4472664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34B65A-F7CE-FE1F-0F28-A3314A002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3" y="700840"/>
            <a:ext cx="4148137" cy="5224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68BC41-3090-4DC6-7675-DBC4CD57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201"/>
            <a:ext cx="8043862" cy="102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21A04-C79C-A039-876F-B165A9B3851A}"/>
              </a:ext>
            </a:extLst>
          </p:cNvPr>
          <p:cNvCxnSpPr/>
          <p:nvPr/>
        </p:nvCxnSpPr>
        <p:spPr>
          <a:xfrm flipV="1">
            <a:off x="5829300" y="1969967"/>
            <a:ext cx="2057400" cy="13430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0CB0DD-99E8-A819-C5AE-6C6B247D59A4}"/>
              </a:ext>
            </a:extLst>
          </p:cNvPr>
          <p:cNvCxnSpPr>
            <a:cxnSpLocks/>
          </p:cNvCxnSpPr>
          <p:nvPr/>
        </p:nvCxnSpPr>
        <p:spPr>
          <a:xfrm>
            <a:off x="5829300" y="4360325"/>
            <a:ext cx="4288631" cy="71173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56020D-D009-4579-165D-6CD03C9063FE}"/>
              </a:ext>
            </a:extLst>
          </p:cNvPr>
          <p:cNvCxnSpPr>
            <a:cxnSpLocks/>
          </p:cNvCxnSpPr>
          <p:nvPr/>
        </p:nvCxnSpPr>
        <p:spPr>
          <a:xfrm flipV="1">
            <a:off x="5829300" y="2743200"/>
            <a:ext cx="4129088" cy="27938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4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handsome,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pretty,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cute,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young,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old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does your brother look like?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He's young and handsome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88 SB) </a:t>
            </a: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46" y="3572528"/>
            <a:ext cx="5299091" cy="2885061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nose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tongue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50" y="539889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138696" y="4196937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19" name="3 Marco"/>
          <p:cNvSpPr/>
          <p:nvPr/>
        </p:nvSpPr>
        <p:spPr>
          <a:xfrm>
            <a:off x="1975249" y="332656"/>
            <a:ext cx="8692210" cy="612068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88" y="2156422"/>
            <a:ext cx="444971" cy="384016"/>
          </a:xfrm>
          <a:prstGeom prst="rect">
            <a:avLst/>
          </a:prstGeom>
        </p:spPr>
      </p:pic>
      <p:pic>
        <p:nvPicPr>
          <p:cNvPr id="1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647586" y="1903137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0" y="3572528"/>
            <a:ext cx="5310967" cy="2891527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93642" y="4160912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ear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nose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49" y="528793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50395" y="1241832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1996150" y="332656"/>
            <a:ext cx="8671850" cy="6131399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2" y="2492896"/>
            <a:ext cx="444971" cy="384016"/>
          </a:xfrm>
          <a:prstGeom prst="rect">
            <a:avLst/>
          </a:prstGeom>
        </p:spPr>
      </p:pic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185632" y="2284106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02" y="3572529"/>
            <a:ext cx="5306235" cy="288895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104858" y="2648045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151788" y="1172583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42" y="5333385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138155" y="4136037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ear</a:t>
            </a:r>
            <a:endParaRPr lang="es-ES" sz="5400" b="1" dirty="0"/>
          </a:p>
        </p:txBody>
      </p:sp>
      <p:sp>
        <p:nvSpPr>
          <p:cNvPr id="19" name="3 Marco"/>
          <p:cNvSpPr/>
          <p:nvPr/>
        </p:nvSpPr>
        <p:spPr>
          <a:xfrm>
            <a:off x="1975790" y="332656"/>
            <a:ext cx="8692210" cy="6128823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68" y="2839078"/>
            <a:ext cx="444971" cy="3840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p:pic>
        <p:nvPicPr>
          <p:cNvPr id="20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768073" y="2822296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18" y="3572529"/>
            <a:ext cx="5313019" cy="2892644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7050395" y="1340768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eyebrow</a:t>
            </a:r>
            <a:endParaRPr lang="es-ES" sz="54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7032105" y="2721434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elbow</a:t>
            </a:r>
            <a:endParaRPr lang="es-ES" sz="54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7032105" y="4196895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eye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32391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1941430" y="332656"/>
            <a:ext cx="8726569" cy="6132517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3" y="1400810"/>
            <a:ext cx="1664071" cy="1956654"/>
          </a:xfrm>
          <a:prstGeom prst="rect">
            <a:avLst/>
          </a:prstGeom>
        </p:spPr>
      </p:pic>
      <p:pic>
        <p:nvPicPr>
          <p:cNvPr id="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213082" y="1531131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48" y="1787872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0" y="3572529"/>
            <a:ext cx="5334898" cy="2904556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93642" y="2480555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mustache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32104" y="1100814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leg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215264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138155" y="3969414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beard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1941430" y="332656"/>
            <a:ext cx="8726569" cy="6144429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14:cNvPr>
              <p14:cNvContentPartPr/>
              <p14:nvPr/>
            </p14:nvContentPartPr>
            <p14:xfrm>
              <a:off x="4843320" y="2714640"/>
              <a:ext cx="1007280" cy="167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7680" y="2678640"/>
                <a:ext cx="1078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14:cNvPr>
              <p14:cNvContentPartPr/>
              <p14:nvPr/>
            </p14:nvContentPartPr>
            <p14:xfrm>
              <a:off x="5889480" y="2655240"/>
              <a:ext cx="233280" cy="205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3480" y="2619600"/>
                <a:ext cx="3049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14:cNvPr>
              <p14:cNvContentPartPr/>
              <p14:nvPr/>
            </p14:nvContentPartPr>
            <p14:xfrm>
              <a:off x="4822800" y="2686560"/>
              <a:ext cx="1324440" cy="231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86800" y="2650560"/>
                <a:ext cx="13960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14:cNvPr>
              <p14:cNvContentPartPr/>
              <p14:nvPr/>
            </p14:nvContentPartPr>
            <p14:xfrm>
              <a:off x="4536600" y="2951880"/>
              <a:ext cx="714600" cy="45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0960" y="2916240"/>
                <a:ext cx="78624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14:cNvPr>
              <p14:cNvContentPartPr/>
              <p14:nvPr/>
            </p14:nvContentPartPr>
            <p14:xfrm>
              <a:off x="4505280" y="3049800"/>
              <a:ext cx="637200" cy="420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69640" y="3014160"/>
                <a:ext cx="70884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14:cNvPr>
              <p14:cNvContentPartPr/>
              <p14:nvPr/>
            </p14:nvContentPartPr>
            <p14:xfrm>
              <a:off x="4525080" y="3029640"/>
              <a:ext cx="806760" cy="57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89440" y="2994000"/>
                <a:ext cx="878400" cy="64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6F79E4A-DE24-346B-54B7-E692FF659C0F}"/>
              </a:ext>
            </a:extLst>
          </p:cNvPr>
          <p:cNvGrpSpPr/>
          <p:nvPr/>
        </p:nvGrpSpPr>
        <p:grpSpPr>
          <a:xfrm>
            <a:off x="4538040" y="2727240"/>
            <a:ext cx="1616400" cy="930600"/>
            <a:chOff x="4538040" y="2727240"/>
            <a:chExt cx="1616400" cy="9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14:cNvPr>
                <p14:cNvContentPartPr/>
                <p14:nvPr/>
              </p14:nvContentPartPr>
              <p14:xfrm>
                <a:off x="4787880" y="2727240"/>
                <a:ext cx="1083240" cy="23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2240" y="2691240"/>
                  <a:ext cx="1154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14:cNvPr>
                <p14:cNvContentPartPr/>
                <p14:nvPr/>
              </p14:nvContentPartPr>
              <p14:xfrm>
                <a:off x="5967960" y="2757840"/>
                <a:ext cx="18648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32320" y="2721840"/>
                  <a:ext cx="258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14:cNvPr>
                <p14:cNvContentPartPr/>
                <p14:nvPr/>
              </p14:nvContentPartPr>
              <p14:xfrm>
                <a:off x="4538040" y="2942520"/>
                <a:ext cx="902160" cy="715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02040" y="2906520"/>
                  <a:ext cx="973800" cy="78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5460642" y="2501900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39" y="2705625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0" y="3572529"/>
            <a:ext cx="5334898" cy="2904556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93642" y="4132882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beard</a:t>
            </a:r>
            <a:endParaRPr lang="es-ES" sz="54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7050392" y="96900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mouth</a:t>
            </a:r>
            <a:endParaRPr lang="es-ES" sz="5400" b="1" dirty="0"/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8" y="525990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50392" y="2511971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b="1" dirty="0" err="1"/>
              <a:t>mustache</a:t>
            </a:r>
            <a:endParaRPr lang="es-ES" sz="5400" b="1" dirty="0"/>
          </a:p>
        </p:txBody>
      </p:sp>
      <p:sp>
        <p:nvSpPr>
          <p:cNvPr id="18" name="3 Marco"/>
          <p:cNvSpPr/>
          <p:nvPr/>
        </p:nvSpPr>
        <p:spPr>
          <a:xfrm>
            <a:off x="1840674" y="0"/>
            <a:ext cx="8827325" cy="6477085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14:cNvPr>
              <p14:cNvContentPartPr/>
              <p14:nvPr/>
            </p14:nvContentPartPr>
            <p14:xfrm>
              <a:off x="4843320" y="2714640"/>
              <a:ext cx="1007280" cy="167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6123A41-B033-5E75-A2B8-7B687A7B4E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7680" y="2678640"/>
                <a:ext cx="1078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14:cNvPr>
              <p14:cNvContentPartPr/>
              <p14:nvPr/>
            </p14:nvContentPartPr>
            <p14:xfrm>
              <a:off x="5889480" y="2655240"/>
              <a:ext cx="233280" cy="205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42C138-0CD7-0257-7AF5-170C81CBB6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3480" y="2619600"/>
                <a:ext cx="30492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14:cNvPr>
              <p14:cNvContentPartPr/>
              <p14:nvPr/>
            </p14:nvContentPartPr>
            <p14:xfrm>
              <a:off x="4822800" y="2686560"/>
              <a:ext cx="1324440" cy="231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88C30BE-B7B4-A30E-4BAF-EBDCDC6668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86800" y="2650560"/>
                <a:ext cx="13960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14:cNvPr>
              <p14:cNvContentPartPr/>
              <p14:nvPr/>
            </p14:nvContentPartPr>
            <p14:xfrm>
              <a:off x="4536600" y="2951880"/>
              <a:ext cx="714600" cy="451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A2AA754-836A-67FF-A7F2-A4D6BD76576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0960" y="2916240"/>
                <a:ext cx="78624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14:cNvPr>
              <p14:cNvContentPartPr/>
              <p14:nvPr/>
            </p14:nvContentPartPr>
            <p14:xfrm>
              <a:off x="4505280" y="3049800"/>
              <a:ext cx="637200" cy="420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5361CC7-AD3E-2494-9576-B85C7336BD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69640" y="3014160"/>
                <a:ext cx="70884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14:cNvPr>
              <p14:cNvContentPartPr/>
              <p14:nvPr/>
            </p14:nvContentPartPr>
            <p14:xfrm>
              <a:off x="4525080" y="3029640"/>
              <a:ext cx="806760" cy="57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E59CBC-B74E-5FB8-C483-2D3292C423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89440" y="2994000"/>
                <a:ext cx="878400" cy="64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6F79E4A-DE24-346B-54B7-E692FF659C0F}"/>
              </a:ext>
            </a:extLst>
          </p:cNvPr>
          <p:cNvGrpSpPr/>
          <p:nvPr/>
        </p:nvGrpSpPr>
        <p:grpSpPr>
          <a:xfrm>
            <a:off x="4538040" y="2727240"/>
            <a:ext cx="1616400" cy="930600"/>
            <a:chOff x="4538040" y="2727240"/>
            <a:chExt cx="1616400" cy="9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14:cNvPr>
                <p14:cNvContentPartPr/>
                <p14:nvPr/>
              </p14:nvContentPartPr>
              <p14:xfrm>
                <a:off x="4787880" y="2727240"/>
                <a:ext cx="1083240" cy="23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06634D-9FCF-C8CD-9A8D-BEF39CB48E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52240" y="2691240"/>
                  <a:ext cx="1154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14:cNvPr>
                <p14:cNvContentPartPr/>
                <p14:nvPr/>
              </p14:nvContentPartPr>
              <p14:xfrm>
                <a:off x="5967960" y="2757840"/>
                <a:ext cx="18648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A0DEB1C-3F0F-27AB-5D5E-3666CF4783C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32320" y="2721840"/>
                  <a:ext cx="2581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14:cNvPr>
                <p14:cNvContentPartPr/>
                <p14:nvPr/>
              </p14:nvContentPartPr>
              <p14:xfrm>
                <a:off x="4538040" y="2942520"/>
                <a:ext cx="902160" cy="715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16E392-7150-2DE7-9613-C823663C89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02040" y="2906520"/>
                  <a:ext cx="973800" cy="78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rot="18301291" flipH="1">
            <a:off x="4847771" y="3143779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24" y="3298304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9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0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9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0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2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3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xit" presetSubtype="3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mosc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274</Words>
  <Application>Microsoft Office PowerPoint</Application>
  <PresentationFormat>Widescreen</PresentationFormat>
  <Paragraphs>90</Paragraphs>
  <Slides>39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hoacuong197905@gmail.com</cp:lastModifiedBy>
  <cp:revision>55</cp:revision>
  <dcterms:created xsi:type="dcterms:W3CDTF">2023-02-01T03:04:27Z</dcterms:created>
  <dcterms:modified xsi:type="dcterms:W3CDTF">2024-03-11T02:10:07Z</dcterms:modified>
</cp:coreProperties>
</file>