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7"/>
  </p:notesMasterIdLst>
  <p:sldIdLst>
    <p:sldId id="380" r:id="rId2"/>
    <p:sldId id="268" r:id="rId3"/>
    <p:sldId id="344" r:id="rId4"/>
    <p:sldId id="376" r:id="rId5"/>
    <p:sldId id="334" r:id="rId6"/>
    <p:sldId id="335" r:id="rId7"/>
    <p:sldId id="336" r:id="rId8"/>
    <p:sldId id="270" r:id="rId9"/>
    <p:sldId id="271" r:id="rId10"/>
    <p:sldId id="349" r:id="rId11"/>
    <p:sldId id="298" r:id="rId12"/>
    <p:sldId id="304" r:id="rId13"/>
    <p:sldId id="316" r:id="rId14"/>
    <p:sldId id="366" r:id="rId15"/>
    <p:sldId id="365" r:id="rId16"/>
    <p:sldId id="367" r:id="rId17"/>
    <p:sldId id="364" r:id="rId18"/>
    <p:sldId id="382" r:id="rId19"/>
    <p:sldId id="311" r:id="rId20"/>
    <p:sldId id="378" r:id="rId21"/>
    <p:sldId id="377" r:id="rId22"/>
    <p:sldId id="379" r:id="rId23"/>
    <p:sldId id="275" r:id="rId24"/>
    <p:sldId id="279" r:id="rId25"/>
    <p:sldId id="368" r:id="rId26"/>
    <p:sldId id="280" r:id="rId27"/>
    <p:sldId id="347" r:id="rId28"/>
    <p:sldId id="354" r:id="rId29"/>
    <p:sldId id="356" r:id="rId30"/>
    <p:sldId id="348" r:id="rId31"/>
    <p:sldId id="351" r:id="rId32"/>
    <p:sldId id="370" r:id="rId33"/>
    <p:sldId id="372" r:id="rId34"/>
    <p:sldId id="371" r:id="rId35"/>
    <p:sldId id="284" r:id="rId36"/>
    <p:sldId id="360" r:id="rId37"/>
    <p:sldId id="357" r:id="rId38"/>
    <p:sldId id="361" r:id="rId39"/>
    <p:sldId id="362" r:id="rId40"/>
    <p:sldId id="363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86" d="100"/>
          <a:sy n="86" d="100"/>
        </p:scale>
        <p:origin x="533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03/11/2024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0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14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52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4" r:id="rId21"/>
    <p:sldLayoutId id="2147483685" r:id="rId22"/>
    <p:sldLayoutId id="2147483686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8" r:id="rId29"/>
    <p:sldLayoutId id="2147483705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477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encil-book-ruler-learning-40174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573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conorbit.com/icons/boy-with-curly-hair-icon/73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B711A9-A880-154B-5CAF-BBF59D38B90F}"/>
              </a:ext>
            </a:extLst>
          </p:cNvPr>
          <p:cNvSpPr txBox="1"/>
          <p:nvPr/>
        </p:nvSpPr>
        <p:spPr>
          <a:xfrm>
            <a:off x="6483927" y="3085603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3.1 - PAGE 84</a:t>
            </a:r>
          </a:p>
        </p:txBody>
      </p:sp>
    </p:spTree>
    <p:extLst>
      <p:ext uri="{BB962C8B-B14F-4D97-AF65-F5344CB8AC3E}">
        <p14:creationId xmlns:p14="http://schemas.microsoft.com/office/powerpoint/2010/main" val="1069012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17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36C5A-BFFB-3BE9-ECCE-855D5CD47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E1ECC0E-ACD1-47F5-CE8D-C595DC65C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1" y="2341233"/>
            <a:ext cx="12097763" cy="2456398"/>
          </a:xfrm>
          <a:prstGeom prst="rect">
            <a:avLst/>
          </a:prstGeom>
        </p:spPr>
      </p:pic>
      <p:pic>
        <p:nvPicPr>
          <p:cNvPr id="2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F8C37DEC-2302-4104-A3A9-6D302253C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7105" y="60331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F36EA4C5-5D6F-B2F7-A8AF-6FA7E556C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73.964" end="33645.40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3204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174187" y="2782669"/>
            <a:ext cx="200571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hair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731769" y="3959783"/>
            <a:ext cx="107972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/her/ </a:t>
            </a:r>
          </a:p>
          <a:p>
            <a:pPr algn="ctr"/>
            <a:r>
              <a:rPr lang="en-US" dirty="0" err="1"/>
              <a:t>tóc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91EF9-785D-A2CD-202B-1C28607B5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28" y="1559387"/>
            <a:ext cx="4047897" cy="3832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97B9F7-4B2E-AE2B-C58D-3B83B5E0E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9699D29E-33FA-B287-E56B-24ACFBD774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83.3077" end="27464.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504" y="415235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879527" y="2428745"/>
            <a:ext cx="202224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381990" y="3829186"/>
            <a:ext cx="101731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lɑːŋ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dài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4598288" y="17938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BF6756-21FE-3032-89F5-C7601785F8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04"/>
          <a:stretch/>
        </p:blipFill>
        <p:spPr>
          <a:xfrm>
            <a:off x="1199409" y="2163162"/>
            <a:ext cx="4286991" cy="398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4F30FAE3-8BA3-C082-815E-A67F735344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87.0194" end="21719.0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1947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25975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short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680130" y="3763104"/>
            <a:ext cx="150420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ʃɔːrt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thấp</a:t>
            </a:r>
            <a:r>
              <a:rPr lang="en-US" dirty="0"/>
              <a:t>, </a:t>
            </a:r>
            <a:r>
              <a:rPr lang="en-US" dirty="0" err="1"/>
              <a:t>ngắn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055767" y="171884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981EE-9038-8E39-0428-C6DDBB182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91" y="1718848"/>
            <a:ext cx="4597047" cy="42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CA962D69-3A83-D25E-6303-23F0FE86C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80.5644" end="15590.79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2733" y="354158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806874" y="2538474"/>
            <a:ext cx="25210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straight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550727" y="3782924"/>
            <a:ext cx="117169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/streɪt/ </a:t>
            </a:r>
          </a:p>
          <a:p>
            <a:pPr algn="ctr"/>
            <a:r>
              <a:rPr lang="vi-VN"/>
              <a:t>thẳng </a:t>
            </a:r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593278" y="165533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75F71-4883-639B-431F-DB9529EDF2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984"/>
          <a:stretch/>
        </p:blipFill>
        <p:spPr>
          <a:xfrm>
            <a:off x="682127" y="1475894"/>
            <a:ext cx="4954774" cy="4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8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EB589B29-0E10-96B4-37A6-D7DF4090EC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42.2586" end="9383.5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3400" y="358211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978734" y="2455137"/>
            <a:ext cx="224839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curly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485691" y="3748588"/>
            <a:ext cx="143295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kɜːrli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xoăn</a:t>
            </a:r>
            <a:r>
              <a:rPr lang="en-US" dirty="0"/>
              <a:t>, </a:t>
            </a:r>
            <a:r>
              <a:rPr lang="en-US" dirty="0" err="1"/>
              <a:t>quăn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828581" y="162335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329C8E-FC14-118A-5CF5-867C7EAD0D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8"/>
          <a:stretch/>
        </p:blipFill>
        <p:spPr>
          <a:xfrm>
            <a:off x="898172" y="1732427"/>
            <a:ext cx="4862774" cy="451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355F92FE-3B4E-632B-EF79-BEB10777A8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26.5181" end="2530.7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1354" y="327611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050503" y="2428745"/>
            <a:ext cx="225975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blond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283054" y="3765745"/>
            <a:ext cx="179465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blɑnd</a:t>
            </a:r>
            <a:r>
              <a:rPr lang="en-US" dirty="0"/>
              <a:t>/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tóc</a:t>
            </a:r>
            <a:r>
              <a:rPr lang="en-US" dirty="0"/>
              <a:t>) </a:t>
            </a:r>
            <a:r>
              <a:rPr lang="en-US" dirty="0" err="1"/>
              <a:t>vàng</a:t>
            </a:r>
            <a:r>
              <a:rPr lang="en-US" dirty="0"/>
              <a:t> hoe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952075" y="171407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25C6F-706B-E4EA-BFE1-B4974B388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39" y="1714079"/>
            <a:ext cx="4993514" cy="452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67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7262A-BCF3-2443-F7FC-B723EF7A6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49" t="19026" r="10662" b="2947"/>
          <a:stretch/>
        </p:blipFill>
        <p:spPr>
          <a:xfrm>
            <a:off x="7458076" y="1898281"/>
            <a:ext cx="3671886" cy="4009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8C8EF-F02D-8BE7-AE29-D2C0A04F1E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15" t="17086" r="15105" b="3041"/>
          <a:stretch/>
        </p:blipFill>
        <p:spPr>
          <a:xfrm>
            <a:off x="2312989" y="1898281"/>
            <a:ext cx="3514726" cy="4103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FF326AFF-8350-DDB6-AF5C-5E237C9634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87.0194" end="21719.06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189" y="414338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80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0C463-CBA0-8AB8-D414-C4C1A0EE45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9" t="18958" r="11624" b="1"/>
          <a:stretch/>
        </p:blipFill>
        <p:spPr>
          <a:xfrm>
            <a:off x="1962149" y="1928813"/>
            <a:ext cx="32432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D7F9A-1C7D-5575-345A-76320265E9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13" t="17486" r="16243" b="3262"/>
          <a:stretch/>
        </p:blipFill>
        <p:spPr>
          <a:xfrm>
            <a:off x="6986588" y="1928813"/>
            <a:ext cx="30146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3ECC2546-C6A3-40AC-C1A6-BAFC2DE84C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42.2586" end="9383.5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7462" y="459651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99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842C1-6035-50DD-FE32-0A138945BB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80" t="16059" r="12774" b="3444"/>
          <a:stretch/>
        </p:blipFill>
        <p:spPr>
          <a:xfrm>
            <a:off x="2028825" y="1771975"/>
            <a:ext cx="3500438" cy="4057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092533-91A2-F01C-3996-A891F2AD70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55" t="18233" r="14814" b="5286"/>
          <a:stretch/>
        </p:blipFill>
        <p:spPr>
          <a:xfrm>
            <a:off x="7458075" y="1981784"/>
            <a:ext cx="3400425" cy="3961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BA07144F-B5DE-1213-B422-4FEB996860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26.5181" end="2530.7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425" y="622300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628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16924" y="341415"/>
            <a:ext cx="6353299" cy="61751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Does your sister have long, blond hair? </a:t>
            </a:r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she does.</a:t>
            </a:r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Does your brother have short, curly hair? </a:t>
            </a:r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No, he doesn't. He has long, straight hair.</a:t>
            </a:r>
            <a:endParaRPr lang="en-VN" sz="32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907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35646-E5F2-467D-63D5-516B27273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480200"/>
            <a:ext cx="6743700" cy="81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DDF93F6-07A2-40AB-56D7-42A29CAF2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3925"/>
            <a:ext cx="5675251" cy="230557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1B8AE03-7314-95D8-172A-D331071C6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216" y="1625509"/>
            <a:ext cx="6580784" cy="3896517"/>
          </a:xfrm>
          <a:prstGeom prst="rect">
            <a:avLst/>
          </a:prstGeom>
        </p:spPr>
      </p:pic>
      <p:pic>
        <p:nvPicPr>
          <p:cNvPr id="2" name="CD2 TRACK 65.mp3">
            <a:hlinkClick r:id="" action="ppaction://media"/>
            <a:extLst>
              <a:ext uri="{FF2B5EF4-FFF2-40B4-BE49-F238E27FC236}">
                <a16:creationId xmlns:a16="http://schemas.microsoft.com/office/drawing/2014/main" id="{1E0EC76E-F401-5124-1EED-8901F278D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4113" y="52317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029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AC3E346-762D-51D4-8F5D-E8AAB9C8E22F}"/>
              </a:ext>
            </a:extLst>
          </p:cNvPr>
          <p:cNvSpPr/>
          <p:nvPr/>
        </p:nvSpPr>
        <p:spPr>
          <a:xfrm>
            <a:off x="504825" y="814387"/>
            <a:ext cx="6281738" cy="1028700"/>
          </a:xfrm>
          <a:custGeom>
            <a:avLst/>
            <a:gdLst>
              <a:gd name="connsiteX0" fmla="*/ 0 w 6281738"/>
              <a:gd name="connsiteY0" fmla="*/ 171453 h 1028700"/>
              <a:gd name="connsiteX1" fmla="*/ 171453 w 6281738"/>
              <a:gd name="connsiteY1" fmla="*/ 0 h 1028700"/>
              <a:gd name="connsiteX2" fmla="*/ 1046956 w 6281738"/>
              <a:gd name="connsiteY2" fmla="*/ 0 h 1028700"/>
              <a:gd name="connsiteX3" fmla="*/ 1046956 w 6281738"/>
              <a:gd name="connsiteY3" fmla="*/ 0 h 1028700"/>
              <a:gd name="connsiteX4" fmla="*/ 2617391 w 6281738"/>
              <a:gd name="connsiteY4" fmla="*/ 0 h 1028700"/>
              <a:gd name="connsiteX5" fmla="*/ 6110285 w 6281738"/>
              <a:gd name="connsiteY5" fmla="*/ 0 h 1028700"/>
              <a:gd name="connsiteX6" fmla="*/ 6281738 w 6281738"/>
              <a:gd name="connsiteY6" fmla="*/ 171453 h 1028700"/>
              <a:gd name="connsiteX7" fmla="*/ 6281738 w 6281738"/>
              <a:gd name="connsiteY7" fmla="*/ 600075 h 1028700"/>
              <a:gd name="connsiteX8" fmla="*/ 6281738 w 6281738"/>
              <a:gd name="connsiteY8" fmla="*/ 600075 h 1028700"/>
              <a:gd name="connsiteX9" fmla="*/ 6281738 w 6281738"/>
              <a:gd name="connsiteY9" fmla="*/ 857250 h 1028700"/>
              <a:gd name="connsiteX10" fmla="*/ 6281738 w 6281738"/>
              <a:gd name="connsiteY10" fmla="*/ 857247 h 1028700"/>
              <a:gd name="connsiteX11" fmla="*/ 6110285 w 6281738"/>
              <a:gd name="connsiteY11" fmla="*/ 1028700 h 1028700"/>
              <a:gd name="connsiteX12" fmla="*/ 2617391 w 6281738"/>
              <a:gd name="connsiteY12" fmla="*/ 1028700 h 1028700"/>
              <a:gd name="connsiteX13" fmla="*/ 2269341 w 6281738"/>
              <a:gd name="connsiteY13" fmla="*/ 1571617 h 1028700"/>
              <a:gd name="connsiteX14" fmla="*/ 1046956 w 6281738"/>
              <a:gd name="connsiteY14" fmla="*/ 1028700 h 1028700"/>
              <a:gd name="connsiteX15" fmla="*/ 171453 w 6281738"/>
              <a:gd name="connsiteY15" fmla="*/ 1028700 h 1028700"/>
              <a:gd name="connsiteX16" fmla="*/ 0 w 6281738"/>
              <a:gd name="connsiteY16" fmla="*/ 857247 h 1028700"/>
              <a:gd name="connsiteX17" fmla="*/ 0 w 6281738"/>
              <a:gd name="connsiteY17" fmla="*/ 857250 h 1028700"/>
              <a:gd name="connsiteX18" fmla="*/ 0 w 6281738"/>
              <a:gd name="connsiteY18" fmla="*/ 600075 h 1028700"/>
              <a:gd name="connsiteX19" fmla="*/ 0 w 6281738"/>
              <a:gd name="connsiteY19" fmla="*/ 600075 h 1028700"/>
              <a:gd name="connsiteX20" fmla="*/ 0 w 6281738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738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342757" y="63089"/>
                  <a:pt x="624639" y="16696"/>
                  <a:pt x="1046956" y="0"/>
                </a:cubicBezTo>
                <a:lnTo>
                  <a:pt x="1046956" y="0"/>
                </a:lnTo>
                <a:cubicBezTo>
                  <a:pt x="1515174" y="-128934"/>
                  <a:pt x="2134895" y="-124263"/>
                  <a:pt x="2617391" y="0"/>
                </a:cubicBezTo>
                <a:cubicBezTo>
                  <a:pt x="3767799" y="-20187"/>
                  <a:pt x="5350633" y="-152480"/>
                  <a:pt x="6110285" y="0"/>
                </a:cubicBezTo>
                <a:cubicBezTo>
                  <a:pt x="6219836" y="1763"/>
                  <a:pt x="6286098" y="67789"/>
                  <a:pt x="6281738" y="171453"/>
                </a:cubicBezTo>
                <a:cubicBezTo>
                  <a:pt x="6254025" y="336544"/>
                  <a:pt x="6260424" y="389879"/>
                  <a:pt x="6281738" y="600075"/>
                </a:cubicBezTo>
                <a:lnTo>
                  <a:pt x="6281738" y="600075"/>
                </a:lnTo>
                <a:cubicBezTo>
                  <a:pt x="6291310" y="699570"/>
                  <a:pt x="6271186" y="732486"/>
                  <a:pt x="6281738" y="857250"/>
                </a:cubicBezTo>
                <a:lnTo>
                  <a:pt x="6281738" y="857247"/>
                </a:lnTo>
                <a:cubicBezTo>
                  <a:pt x="6289452" y="956257"/>
                  <a:pt x="6215316" y="1031186"/>
                  <a:pt x="6110285" y="1028700"/>
                </a:cubicBezTo>
                <a:cubicBezTo>
                  <a:pt x="4800626" y="1190897"/>
                  <a:pt x="3442131" y="1100862"/>
                  <a:pt x="2617391" y="1028700"/>
                </a:cubicBezTo>
                <a:cubicBezTo>
                  <a:pt x="2455316" y="1200588"/>
                  <a:pt x="2428000" y="1386444"/>
                  <a:pt x="2269341" y="1571617"/>
                </a:cubicBezTo>
                <a:cubicBezTo>
                  <a:pt x="2092085" y="1411740"/>
                  <a:pt x="1247430" y="1063179"/>
                  <a:pt x="1046956" y="1028700"/>
                </a:cubicBezTo>
                <a:cubicBezTo>
                  <a:pt x="865096" y="970833"/>
                  <a:pt x="405705" y="1098971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3874"/>
                      <a:gd name="adj2" fmla="val 10277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93271BF-9441-8676-48AF-61164C41DF26}"/>
              </a:ext>
            </a:extLst>
          </p:cNvPr>
          <p:cNvSpPr/>
          <p:nvPr/>
        </p:nvSpPr>
        <p:spPr>
          <a:xfrm>
            <a:off x="7878721" y="857249"/>
            <a:ext cx="3808455" cy="1028700"/>
          </a:xfrm>
          <a:custGeom>
            <a:avLst/>
            <a:gdLst>
              <a:gd name="connsiteX0" fmla="*/ 0 w 3808455"/>
              <a:gd name="connsiteY0" fmla="*/ 171453 h 1028700"/>
              <a:gd name="connsiteX1" fmla="*/ 171453 w 3808455"/>
              <a:gd name="connsiteY1" fmla="*/ 0 h 1028700"/>
              <a:gd name="connsiteX2" fmla="*/ 634743 w 3808455"/>
              <a:gd name="connsiteY2" fmla="*/ 0 h 1028700"/>
              <a:gd name="connsiteX3" fmla="*/ 634743 w 3808455"/>
              <a:gd name="connsiteY3" fmla="*/ 0 h 1028700"/>
              <a:gd name="connsiteX4" fmla="*/ 1586856 w 3808455"/>
              <a:gd name="connsiteY4" fmla="*/ 0 h 1028700"/>
              <a:gd name="connsiteX5" fmla="*/ 3637002 w 3808455"/>
              <a:gd name="connsiteY5" fmla="*/ 0 h 1028700"/>
              <a:gd name="connsiteX6" fmla="*/ 3808455 w 3808455"/>
              <a:gd name="connsiteY6" fmla="*/ 171453 h 1028700"/>
              <a:gd name="connsiteX7" fmla="*/ 3808455 w 3808455"/>
              <a:gd name="connsiteY7" fmla="*/ 600075 h 1028700"/>
              <a:gd name="connsiteX8" fmla="*/ 3808455 w 3808455"/>
              <a:gd name="connsiteY8" fmla="*/ 600075 h 1028700"/>
              <a:gd name="connsiteX9" fmla="*/ 3808455 w 3808455"/>
              <a:gd name="connsiteY9" fmla="*/ 857250 h 1028700"/>
              <a:gd name="connsiteX10" fmla="*/ 3808455 w 3808455"/>
              <a:gd name="connsiteY10" fmla="*/ 857247 h 1028700"/>
              <a:gd name="connsiteX11" fmla="*/ 3637002 w 3808455"/>
              <a:gd name="connsiteY11" fmla="*/ 1028700 h 1028700"/>
              <a:gd name="connsiteX12" fmla="*/ 1586856 w 3808455"/>
              <a:gd name="connsiteY12" fmla="*/ 1028700 h 1028700"/>
              <a:gd name="connsiteX13" fmla="*/ 425100 w 3808455"/>
              <a:gd name="connsiteY13" fmla="*/ 1485895 h 1028700"/>
              <a:gd name="connsiteX14" fmla="*/ 634743 w 3808455"/>
              <a:gd name="connsiteY14" fmla="*/ 1028700 h 1028700"/>
              <a:gd name="connsiteX15" fmla="*/ 171453 w 3808455"/>
              <a:gd name="connsiteY15" fmla="*/ 1028700 h 1028700"/>
              <a:gd name="connsiteX16" fmla="*/ 0 w 3808455"/>
              <a:gd name="connsiteY16" fmla="*/ 857247 h 1028700"/>
              <a:gd name="connsiteX17" fmla="*/ 0 w 3808455"/>
              <a:gd name="connsiteY17" fmla="*/ 857250 h 1028700"/>
              <a:gd name="connsiteX18" fmla="*/ 0 w 3808455"/>
              <a:gd name="connsiteY18" fmla="*/ 600075 h 1028700"/>
              <a:gd name="connsiteX19" fmla="*/ 0 w 3808455"/>
              <a:gd name="connsiteY19" fmla="*/ 600075 h 1028700"/>
              <a:gd name="connsiteX20" fmla="*/ 0 w 3808455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08455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379659" y="-18287"/>
                  <a:pt x="471417" y="-28033"/>
                  <a:pt x="634743" y="0"/>
                </a:cubicBezTo>
                <a:lnTo>
                  <a:pt x="634743" y="0"/>
                </a:lnTo>
                <a:cubicBezTo>
                  <a:pt x="1000370" y="31893"/>
                  <a:pt x="1208194" y="80380"/>
                  <a:pt x="1586856" y="0"/>
                </a:cubicBezTo>
                <a:cubicBezTo>
                  <a:pt x="2370922" y="-20187"/>
                  <a:pt x="3052414" y="-152480"/>
                  <a:pt x="3637002" y="0"/>
                </a:cubicBezTo>
                <a:cubicBezTo>
                  <a:pt x="3746553" y="1763"/>
                  <a:pt x="3812815" y="67789"/>
                  <a:pt x="3808455" y="171453"/>
                </a:cubicBezTo>
                <a:cubicBezTo>
                  <a:pt x="3780742" y="336544"/>
                  <a:pt x="3787141" y="389879"/>
                  <a:pt x="3808455" y="600075"/>
                </a:cubicBezTo>
                <a:lnTo>
                  <a:pt x="3808455" y="600075"/>
                </a:lnTo>
                <a:cubicBezTo>
                  <a:pt x="3818027" y="699570"/>
                  <a:pt x="3797903" y="732486"/>
                  <a:pt x="3808455" y="857250"/>
                </a:cubicBezTo>
                <a:lnTo>
                  <a:pt x="3808455" y="857247"/>
                </a:lnTo>
                <a:cubicBezTo>
                  <a:pt x="3816169" y="956257"/>
                  <a:pt x="3742033" y="1031186"/>
                  <a:pt x="3637002" y="1028700"/>
                </a:cubicBezTo>
                <a:cubicBezTo>
                  <a:pt x="3277382" y="1190897"/>
                  <a:pt x="2315279" y="1100862"/>
                  <a:pt x="1586856" y="1028700"/>
                </a:cubicBezTo>
                <a:cubicBezTo>
                  <a:pt x="1334246" y="1177089"/>
                  <a:pt x="584107" y="1452590"/>
                  <a:pt x="425100" y="1485895"/>
                </a:cubicBezTo>
                <a:cubicBezTo>
                  <a:pt x="518513" y="1323816"/>
                  <a:pt x="580057" y="1202981"/>
                  <a:pt x="634743" y="1028700"/>
                </a:cubicBezTo>
                <a:cubicBezTo>
                  <a:pt x="414608" y="995751"/>
                  <a:pt x="367629" y="1028849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38838"/>
                      <a:gd name="adj2" fmla="val 9444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72921-A95D-0538-8373-96063426796D}"/>
              </a:ext>
            </a:extLst>
          </p:cNvPr>
          <p:cNvSpPr txBox="1"/>
          <p:nvPr/>
        </p:nvSpPr>
        <p:spPr>
          <a:xfrm>
            <a:off x="800100" y="1005571"/>
            <a:ext cx="5848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Does she have long curly hair?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F8CB5-35FC-4B09-FA3B-76B1349E1492}"/>
              </a:ext>
            </a:extLst>
          </p:cNvPr>
          <p:cNvSpPr txBox="1"/>
          <p:nvPr/>
        </p:nvSpPr>
        <p:spPr>
          <a:xfrm>
            <a:off x="8270364" y="1011017"/>
            <a:ext cx="277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Yes, she does.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D1A34C-5ED9-D916-4D90-AF797ACE6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9" t="18958" r="11624" b="1"/>
          <a:stretch/>
        </p:blipFill>
        <p:spPr>
          <a:xfrm>
            <a:off x="3990974" y="2386877"/>
            <a:ext cx="32432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85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7F2F06C-C9E1-A90B-80EA-DE31FCF21115}"/>
              </a:ext>
            </a:extLst>
          </p:cNvPr>
          <p:cNvSpPr/>
          <p:nvPr/>
        </p:nvSpPr>
        <p:spPr>
          <a:xfrm>
            <a:off x="281783" y="599896"/>
            <a:ext cx="5814217" cy="1333844"/>
          </a:xfrm>
          <a:custGeom>
            <a:avLst/>
            <a:gdLst>
              <a:gd name="connsiteX0" fmla="*/ 0 w 5814217"/>
              <a:gd name="connsiteY0" fmla="*/ 222312 h 1333844"/>
              <a:gd name="connsiteX1" fmla="*/ 222312 w 5814217"/>
              <a:gd name="connsiteY1" fmla="*/ 0 h 1333844"/>
              <a:gd name="connsiteX2" fmla="*/ 969036 w 5814217"/>
              <a:gd name="connsiteY2" fmla="*/ 0 h 1333844"/>
              <a:gd name="connsiteX3" fmla="*/ 969036 w 5814217"/>
              <a:gd name="connsiteY3" fmla="*/ 0 h 1333844"/>
              <a:gd name="connsiteX4" fmla="*/ 2422590 w 5814217"/>
              <a:gd name="connsiteY4" fmla="*/ 0 h 1333844"/>
              <a:gd name="connsiteX5" fmla="*/ 5591905 w 5814217"/>
              <a:gd name="connsiteY5" fmla="*/ 0 h 1333844"/>
              <a:gd name="connsiteX6" fmla="*/ 5814217 w 5814217"/>
              <a:gd name="connsiteY6" fmla="*/ 222312 h 1333844"/>
              <a:gd name="connsiteX7" fmla="*/ 5814217 w 5814217"/>
              <a:gd name="connsiteY7" fmla="*/ 778076 h 1333844"/>
              <a:gd name="connsiteX8" fmla="*/ 5814217 w 5814217"/>
              <a:gd name="connsiteY8" fmla="*/ 778076 h 1333844"/>
              <a:gd name="connsiteX9" fmla="*/ 5814217 w 5814217"/>
              <a:gd name="connsiteY9" fmla="*/ 1111537 h 1333844"/>
              <a:gd name="connsiteX10" fmla="*/ 5814217 w 5814217"/>
              <a:gd name="connsiteY10" fmla="*/ 1111532 h 1333844"/>
              <a:gd name="connsiteX11" fmla="*/ 5591905 w 5814217"/>
              <a:gd name="connsiteY11" fmla="*/ 1333844 h 1333844"/>
              <a:gd name="connsiteX12" fmla="*/ 2422590 w 5814217"/>
              <a:gd name="connsiteY12" fmla="*/ 1333844 h 1333844"/>
              <a:gd name="connsiteX13" fmla="*/ 2246148 w 5814217"/>
              <a:gd name="connsiteY13" fmla="*/ 2019280 h 1333844"/>
              <a:gd name="connsiteX14" fmla="*/ 969036 w 5814217"/>
              <a:gd name="connsiteY14" fmla="*/ 1333844 h 1333844"/>
              <a:gd name="connsiteX15" fmla="*/ 222312 w 5814217"/>
              <a:gd name="connsiteY15" fmla="*/ 1333844 h 1333844"/>
              <a:gd name="connsiteX16" fmla="*/ 0 w 5814217"/>
              <a:gd name="connsiteY16" fmla="*/ 1111532 h 1333844"/>
              <a:gd name="connsiteX17" fmla="*/ 0 w 5814217"/>
              <a:gd name="connsiteY17" fmla="*/ 1111537 h 1333844"/>
              <a:gd name="connsiteX18" fmla="*/ 0 w 5814217"/>
              <a:gd name="connsiteY18" fmla="*/ 778076 h 1333844"/>
              <a:gd name="connsiteX19" fmla="*/ 0 w 5814217"/>
              <a:gd name="connsiteY19" fmla="*/ 778076 h 1333844"/>
              <a:gd name="connsiteX20" fmla="*/ 0 w 5814217"/>
              <a:gd name="connsiteY20" fmla="*/ 222312 h 133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14217" h="1333844" extrusionOk="0">
                <a:moveTo>
                  <a:pt x="0" y="222312"/>
                </a:moveTo>
                <a:cubicBezTo>
                  <a:pt x="-13184" y="91400"/>
                  <a:pt x="79770" y="7417"/>
                  <a:pt x="222312" y="0"/>
                </a:cubicBezTo>
                <a:cubicBezTo>
                  <a:pt x="460815" y="39019"/>
                  <a:pt x="690747" y="46725"/>
                  <a:pt x="969036" y="0"/>
                </a:cubicBezTo>
                <a:lnTo>
                  <a:pt x="969036" y="0"/>
                </a:lnTo>
                <a:cubicBezTo>
                  <a:pt x="1368876" y="-7782"/>
                  <a:pt x="1729673" y="126756"/>
                  <a:pt x="2422590" y="0"/>
                </a:cubicBezTo>
                <a:cubicBezTo>
                  <a:pt x="3355559" y="-20187"/>
                  <a:pt x="4067506" y="-152480"/>
                  <a:pt x="5591905" y="0"/>
                </a:cubicBezTo>
                <a:cubicBezTo>
                  <a:pt x="5730306" y="1853"/>
                  <a:pt x="5818522" y="90673"/>
                  <a:pt x="5814217" y="222312"/>
                </a:cubicBezTo>
                <a:cubicBezTo>
                  <a:pt x="5817917" y="339876"/>
                  <a:pt x="5849410" y="682711"/>
                  <a:pt x="5814217" y="778076"/>
                </a:cubicBezTo>
                <a:lnTo>
                  <a:pt x="5814217" y="778076"/>
                </a:lnTo>
                <a:cubicBezTo>
                  <a:pt x="5840268" y="880627"/>
                  <a:pt x="5822336" y="1048199"/>
                  <a:pt x="5814217" y="1111537"/>
                </a:cubicBezTo>
                <a:lnTo>
                  <a:pt x="5814217" y="1111532"/>
                </a:lnTo>
                <a:cubicBezTo>
                  <a:pt x="5832298" y="1244435"/>
                  <a:pt x="5737846" y="1339413"/>
                  <a:pt x="5591905" y="1333844"/>
                </a:cubicBezTo>
                <a:cubicBezTo>
                  <a:pt x="4729965" y="1496041"/>
                  <a:pt x="3066456" y="1406006"/>
                  <a:pt x="2422590" y="1333844"/>
                </a:cubicBezTo>
                <a:cubicBezTo>
                  <a:pt x="2380337" y="1510447"/>
                  <a:pt x="2377056" y="1762127"/>
                  <a:pt x="2246148" y="2019280"/>
                </a:cubicBezTo>
                <a:cubicBezTo>
                  <a:pt x="2021289" y="1961723"/>
                  <a:pt x="1604780" y="1554552"/>
                  <a:pt x="969036" y="1333844"/>
                </a:cubicBezTo>
                <a:cubicBezTo>
                  <a:pt x="805557" y="1299221"/>
                  <a:pt x="475231" y="1328638"/>
                  <a:pt x="222312" y="1333844"/>
                </a:cubicBezTo>
                <a:cubicBezTo>
                  <a:pt x="86638" y="1335961"/>
                  <a:pt x="-14354" y="1224408"/>
                  <a:pt x="0" y="1111532"/>
                </a:cubicBezTo>
                <a:lnTo>
                  <a:pt x="0" y="1111537"/>
                </a:lnTo>
                <a:cubicBezTo>
                  <a:pt x="13573" y="990901"/>
                  <a:pt x="26078" y="835274"/>
                  <a:pt x="0" y="778076"/>
                </a:cubicBezTo>
                <a:lnTo>
                  <a:pt x="0" y="778076"/>
                </a:lnTo>
                <a:cubicBezTo>
                  <a:pt x="29451" y="685571"/>
                  <a:pt x="-43905" y="476719"/>
                  <a:pt x="0" y="22231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1368"/>
                      <a:gd name="adj2" fmla="val 1013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9DC3C-7C3B-35CC-0103-E41DD2E2AEEF}"/>
              </a:ext>
            </a:extLst>
          </p:cNvPr>
          <p:cNvSpPr txBox="1"/>
          <p:nvPr/>
        </p:nvSpPr>
        <p:spPr>
          <a:xfrm>
            <a:off x="281783" y="733411"/>
            <a:ext cx="5307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Does she have straight, black hair?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0AB74-1C44-0B7D-634E-0B892D08D9D7}"/>
              </a:ext>
            </a:extLst>
          </p:cNvPr>
          <p:cNvSpPr txBox="1"/>
          <p:nvPr/>
        </p:nvSpPr>
        <p:spPr>
          <a:xfrm>
            <a:off x="6602649" y="642758"/>
            <a:ext cx="5436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No, she doesn’t.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She has straight, blond hair.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7DD4AF-AFD0-C899-108F-F958CB3A7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0" t="16059" r="12774" b="3444"/>
          <a:stretch/>
        </p:blipFill>
        <p:spPr>
          <a:xfrm>
            <a:off x="3663907" y="2200779"/>
            <a:ext cx="3500438" cy="4057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AFBAFF8-24AC-0978-1AC1-F0A3F8F03EC9}"/>
              </a:ext>
            </a:extLst>
          </p:cNvPr>
          <p:cNvSpPr/>
          <p:nvPr/>
        </p:nvSpPr>
        <p:spPr>
          <a:xfrm>
            <a:off x="6472238" y="642758"/>
            <a:ext cx="5566566" cy="1200329"/>
          </a:xfrm>
          <a:custGeom>
            <a:avLst/>
            <a:gdLst>
              <a:gd name="connsiteX0" fmla="*/ 0 w 5566566"/>
              <a:gd name="connsiteY0" fmla="*/ 200059 h 1200329"/>
              <a:gd name="connsiteX1" fmla="*/ 200059 w 5566566"/>
              <a:gd name="connsiteY1" fmla="*/ 0 h 1200329"/>
              <a:gd name="connsiteX2" fmla="*/ 927761 w 5566566"/>
              <a:gd name="connsiteY2" fmla="*/ 0 h 1200329"/>
              <a:gd name="connsiteX3" fmla="*/ 927761 w 5566566"/>
              <a:gd name="connsiteY3" fmla="*/ 0 h 1200329"/>
              <a:gd name="connsiteX4" fmla="*/ 2319403 w 5566566"/>
              <a:gd name="connsiteY4" fmla="*/ 0 h 1200329"/>
              <a:gd name="connsiteX5" fmla="*/ 5366507 w 5566566"/>
              <a:gd name="connsiteY5" fmla="*/ 0 h 1200329"/>
              <a:gd name="connsiteX6" fmla="*/ 5566566 w 5566566"/>
              <a:gd name="connsiteY6" fmla="*/ 200059 h 1200329"/>
              <a:gd name="connsiteX7" fmla="*/ 5566566 w 5566566"/>
              <a:gd name="connsiteY7" fmla="*/ 700192 h 1200329"/>
              <a:gd name="connsiteX8" fmla="*/ 5566566 w 5566566"/>
              <a:gd name="connsiteY8" fmla="*/ 700192 h 1200329"/>
              <a:gd name="connsiteX9" fmla="*/ 5566566 w 5566566"/>
              <a:gd name="connsiteY9" fmla="*/ 1000274 h 1200329"/>
              <a:gd name="connsiteX10" fmla="*/ 5566566 w 5566566"/>
              <a:gd name="connsiteY10" fmla="*/ 1000270 h 1200329"/>
              <a:gd name="connsiteX11" fmla="*/ 5366507 w 5566566"/>
              <a:gd name="connsiteY11" fmla="*/ 1200329 h 1200329"/>
              <a:gd name="connsiteX12" fmla="*/ 2319403 w 5566566"/>
              <a:gd name="connsiteY12" fmla="*/ 1200329 h 1200329"/>
              <a:gd name="connsiteX13" fmla="*/ 1072343 w 5566566"/>
              <a:gd name="connsiteY13" fmla="*/ 1702847 h 1200329"/>
              <a:gd name="connsiteX14" fmla="*/ 927761 w 5566566"/>
              <a:gd name="connsiteY14" fmla="*/ 1200329 h 1200329"/>
              <a:gd name="connsiteX15" fmla="*/ 200059 w 5566566"/>
              <a:gd name="connsiteY15" fmla="*/ 1200329 h 1200329"/>
              <a:gd name="connsiteX16" fmla="*/ 0 w 5566566"/>
              <a:gd name="connsiteY16" fmla="*/ 1000270 h 1200329"/>
              <a:gd name="connsiteX17" fmla="*/ 0 w 5566566"/>
              <a:gd name="connsiteY17" fmla="*/ 1000274 h 1200329"/>
              <a:gd name="connsiteX18" fmla="*/ 0 w 5566566"/>
              <a:gd name="connsiteY18" fmla="*/ 700192 h 1200329"/>
              <a:gd name="connsiteX19" fmla="*/ 0 w 5566566"/>
              <a:gd name="connsiteY19" fmla="*/ 700192 h 1200329"/>
              <a:gd name="connsiteX20" fmla="*/ 0 w 5566566"/>
              <a:gd name="connsiteY2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66566" h="1200329" extrusionOk="0">
                <a:moveTo>
                  <a:pt x="0" y="200059"/>
                </a:moveTo>
                <a:cubicBezTo>
                  <a:pt x="-10464" y="83115"/>
                  <a:pt x="74965" y="5481"/>
                  <a:pt x="200059" y="0"/>
                </a:cubicBezTo>
                <a:cubicBezTo>
                  <a:pt x="545966" y="63274"/>
                  <a:pt x="691980" y="-63827"/>
                  <a:pt x="927761" y="0"/>
                </a:cubicBezTo>
                <a:lnTo>
                  <a:pt x="927761" y="0"/>
                </a:lnTo>
                <a:cubicBezTo>
                  <a:pt x="1286719" y="62281"/>
                  <a:pt x="2084739" y="1513"/>
                  <a:pt x="2319403" y="0"/>
                </a:cubicBezTo>
                <a:cubicBezTo>
                  <a:pt x="3729374" y="-20187"/>
                  <a:pt x="4901012" y="-152480"/>
                  <a:pt x="5366507" y="0"/>
                </a:cubicBezTo>
                <a:cubicBezTo>
                  <a:pt x="5489010" y="1425"/>
                  <a:pt x="5571084" y="80271"/>
                  <a:pt x="5566566" y="200059"/>
                </a:cubicBezTo>
                <a:cubicBezTo>
                  <a:pt x="5561830" y="304964"/>
                  <a:pt x="5564394" y="450679"/>
                  <a:pt x="5566566" y="700192"/>
                </a:cubicBezTo>
                <a:lnTo>
                  <a:pt x="5566566" y="700192"/>
                </a:lnTo>
                <a:cubicBezTo>
                  <a:pt x="5585527" y="747650"/>
                  <a:pt x="5577508" y="876929"/>
                  <a:pt x="5566566" y="1000274"/>
                </a:cubicBezTo>
                <a:lnTo>
                  <a:pt x="5566566" y="1000270"/>
                </a:lnTo>
                <a:cubicBezTo>
                  <a:pt x="5584761" y="1120946"/>
                  <a:pt x="5482100" y="1201556"/>
                  <a:pt x="5366507" y="1200329"/>
                </a:cubicBezTo>
                <a:cubicBezTo>
                  <a:pt x="4464383" y="1362526"/>
                  <a:pt x="3250635" y="1272491"/>
                  <a:pt x="2319403" y="1200329"/>
                </a:cubicBezTo>
                <a:cubicBezTo>
                  <a:pt x="2128678" y="1365340"/>
                  <a:pt x="1361640" y="1507224"/>
                  <a:pt x="1072343" y="1702847"/>
                </a:cubicBezTo>
                <a:cubicBezTo>
                  <a:pt x="1027838" y="1629060"/>
                  <a:pt x="975578" y="1355667"/>
                  <a:pt x="927761" y="1200329"/>
                </a:cubicBezTo>
                <a:cubicBezTo>
                  <a:pt x="584560" y="1189864"/>
                  <a:pt x="552811" y="1227331"/>
                  <a:pt x="200059" y="1200329"/>
                </a:cubicBezTo>
                <a:cubicBezTo>
                  <a:pt x="79483" y="1201985"/>
                  <a:pt x="-4783" y="1107460"/>
                  <a:pt x="0" y="1000270"/>
                </a:cubicBezTo>
                <a:lnTo>
                  <a:pt x="0" y="1000274"/>
                </a:lnTo>
                <a:cubicBezTo>
                  <a:pt x="23452" y="933377"/>
                  <a:pt x="2146" y="830134"/>
                  <a:pt x="0" y="700192"/>
                </a:cubicBezTo>
                <a:lnTo>
                  <a:pt x="0" y="700192"/>
                </a:lnTo>
                <a:cubicBezTo>
                  <a:pt x="27483" y="531740"/>
                  <a:pt x="40262" y="385111"/>
                  <a:pt x="0" y="20005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30736"/>
                      <a:gd name="adj2" fmla="val 9186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778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7F2F06C-C9E1-A90B-80EA-DE31FCF21115}"/>
              </a:ext>
            </a:extLst>
          </p:cNvPr>
          <p:cNvSpPr/>
          <p:nvPr/>
        </p:nvSpPr>
        <p:spPr>
          <a:xfrm>
            <a:off x="660540" y="578783"/>
            <a:ext cx="5868848" cy="1521480"/>
          </a:xfrm>
          <a:custGeom>
            <a:avLst/>
            <a:gdLst>
              <a:gd name="connsiteX0" fmla="*/ 0 w 5868848"/>
              <a:gd name="connsiteY0" fmla="*/ 253585 h 1521480"/>
              <a:gd name="connsiteX1" fmla="*/ 253585 w 5868848"/>
              <a:gd name="connsiteY1" fmla="*/ 0 h 1521480"/>
              <a:gd name="connsiteX2" fmla="*/ 978141 w 5868848"/>
              <a:gd name="connsiteY2" fmla="*/ 0 h 1521480"/>
              <a:gd name="connsiteX3" fmla="*/ 978141 w 5868848"/>
              <a:gd name="connsiteY3" fmla="*/ 0 h 1521480"/>
              <a:gd name="connsiteX4" fmla="*/ 2445353 w 5868848"/>
              <a:gd name="connsiteY4" fmla="*/ 0 h 1521480"/>
              <a:gd name="connsiteX5" fmla="*/ 5615263 w 5868848"/>
              <a:gd name="connsiteY5" fmla="*/ 0 h 1521480"/>
              <a:gd name="connsiteX6" fmla="*/ 5868848 w 5868848"/>
              <a:gd name="connsiteY6" fmla="*/ 253585 h 1521480"/>
              <a:gd name="connsiteX7" fmla="*/ 5868848 w 5868848"/>
              <a:gd name="connsiteY7" fmla="*/ 887530 h 1521480"/>
              <a:gd name="connsiteX8" fmla="*/ 5868848 w 5868848"/>
              <a:gd name="connsiteY8" fmla="*/ 887530 h 1521480"/>
              <a:gd name="connsiteX9" fmla="*/ 5868848 w 5868848"/>
              <a:gd name="connsiteY9" fmla="*/ 1267900 h 1521480"/>
              <a:gd name="connsiteX10" fmla="*/ 5868848 w 5868848"/>
              <a:gd name="connsiteY10" fmla="*/ 1267895 h 1521480"/>
              <a:gd name="connsiteX11" fmla="*/ 5615263 w 5868848"/>
              <a:gd name="connsiteY11" fmla="*/ 1521480 h 1521480"/>
              <a:gd name="connsiteX12" fmla="*/ 2445353 w 5868848"/>
              <a:gd name="connsiteY12" fmla="*/ 1521480 h 1521480"/>
              <a:gd name="connsiteX13" fmla="*/ 1826503 w 5868848"/>
              <a:gd name="connsiteY13" fmla="*/ 2345605 h 1521480"/>
              <a:gd name="connsiteX14" fmla="*/ 978141 w 5868848"/>
              <a:gd name="connsiteY14" fmla="*/ 1521480 h 1521480"/>
              <a:gd name="connsiteX15" fmla="*/ 253585 w 5868848"/>
              <a:gd name="connsiteY15" fmla="*/ 1521480 h 1521480"/>
              <a:gd name="connsiteX16" fmla="*/ 0 w 5868848"/>
              <a:gd name="connsiteY16" fmla="*/ 1267895 h 1521480"/>
              <a:gd name="connsiteX17" fmla="*/ 0 w 5868848"/>
              <a:gd name="connsiteY17" fmla="*/ 1267900 h 1521480"/>
              <a:gd name="connsiteX18" fmla="*/ 0 w 5868848"/>
              <a:gd name="connsiteY18" fmla="*/ 887530 h 1521480"/>
              <a:gd name="connsiteX19" fmla="*/ 0 w 5868848"/>
              <a:gd name="connsiteY19" fmla="*/ 887530 h 1521480"/>
              <a:gd name="connsiteX20" fmla="*/ 0 w 5868848"/>
              <a:gd name="connsiteY20" fmla="*/ 253585 h 152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68848" h="1521480" extrusionOk="0">
                <a:moveTo>
                  <a:pt x="0" y="253585"/>
                </a:moveTo>
                <a:cubicBezTo>
                  <a:pt x="-21190" y="100464"/>
                  <a:pt x="97840" y="5890"/>
                  <a:pt x="253585" y="0"/>
                </a:cubicBezTo>
                <a:cubicBezTo>
                  <a:pt x="534444" y="10508"/>
                  <a:pt x="669776" y="-20384"/>
                  <a:pt x="978141" y="0"/>
                </a:cubicBezTo>
                <a:lnTo>
                  <a:pt x="978141" y="0"/>
                </a:lnTo>
                <a:cubicBezTo>
                  <a:pt x="1447416" y="-129584"/>
                  <a:pt x="2124701" y="58851"/>
                  <a:pt x="2445353" y="0"/>
                </a:cubicBezTo>
                <a:cubicBezTo>
                  <a:pt x="3108965" y="-20187"/>
                  <a:pt x="4962023" y="-152480"/>
                  <a:pt x="5615263" y="0"/>
                </a:cubicBezTo>
                <a:cubicBezTo>
                  <a:pt x="5779842" y="2910"/>
                  <a:pt x="5875337" y="100180"/>
                  <a:pt x="5868848" y="253585"/>
                </a:cubicBezTo>
                <a:cubicBezTo>
                  <a:pt x="5894905" y="361513"/>
                  <a:pt x="5843163" y="807875"/>
                  <a:pt x="5868848" y="887530"/>
                </a:cubicBezTo>
                <a:lnTo>
                  <a:pt x="5868848" y="887530"/>
                </a:lnTo>
                <a:cubicBezTo>
                  <a:pt x="5870681" y="1069564"/>
                  <a:pt x="5874789" y="1174807"/>
                  <a:pt x="5868848" y="1267900"/>
                </a:cubicBezTo>
                <a:lnTo>
                  <a:pt x="5868848" y="1267895"/>
                </a:lnTo>
                <a:cubicBezTo>
                  <a:pt x="5883633" y="1416223"/>
                  <a:pt x="5758926" y="1522348"/>
                  <a:pt x="5615263" y="1521480"/>
                </a:cubicBezTo>
                <a:cubicBezTo>
                  <a:pt x="4937475" y="1683677"/>
                  <a:pt x="3253974" y="1593642"/>
                  <a:pt x="2445353" y="1521480"/>
                </a:cubicBezTo>
                <a:cubicBezTo>
                  <a:pt x="2300443" y="1698919"/>
                  <a:pt x="2005300" y="2163372"/>
                  <a:pt x="1826503" y="2345605"/>
                </a:cubicBezTo>
                <a:cubicBezTo>
                  <a:pt x="1442208" y="2062703"/>
                  <a:pt x="1230062" y="1890545"/>
                  <a:pt x="978141" y="1521480"/>
                </a:cubicBezTo>
                <a:cubicBezTo>
                  <a:pt x="875495" y="1472474"/>
                  <a:pt x="376568" y="1519825"/>
                  <a:pt x="253585" y="1521480"/>
                </a:cubicBezTo>
                <a:cubicBezTo>
                  <a:pt x="110073" y="1522048"/>
                  <a:pt x="-18531" y="1395160"/>
                  <a:pt x="0" y="1267895"/>
                </a:cubicBezTo>
                <a:lnTo>
                  <a:pt x="0" y="1267900"/>
                </a:lnTo>
                <a:cubicBezTo>
                  <a:pt x="24162" y="1210002"/>
                  <a:pt x="-29706" y="982460"/>
                  <a:pt x="0" y="887530"/>
                </a:cubicBezTo>
                <a:lnTo>
                  <a:pt x="0" y="887530"/>
                </a:lnTo>
                <a:cubicBezTo>
                  <a:pt x="-50014" y="684078"/>
                  <a:pt x="-32812" y="395925"/>
                  <a:pt x="0" y="253585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AFBAFF8-24AC-0978-1AC1-F0A3F8F03EC9}"/>
              </a:ext>
            </a:extLst>
          </p:cNvPr>
          <p:cNvSpPr/>
          <p:nvPr/>
        </p:nvSpPr>
        <p:spPr>
          <a:xfrm>
            <a:off x="6906994" y="578783"/>
            <a:ext cx="5003223" cy="1264304"/>
          </a:xfrm>
          <a:custGeom>
            <a:avLst/>
            <a:gdLst>
              <a:gd name="connsiteX0" fmla="*/ 0 w 5003223"/>
              <a:gd name="connsiteY0" fmla="*/ 210722 h 1264304"/>
              <a:gd name="connsiteX1" fmla="*/ 210722 w 5003223"/>
              <a:gd name="connsiteY1" fmla="*/ 0 h 1264304"/>
              <a:gd name="connsiteX2" fmla="*/ 833871 w 5003223"/>
              <a:gd name="connsiteY2" fmla="*/ 0 h 1264304"/>
              <a:gd name="connsiteX3" fmla="*/ 833871 w 5003223"/>
              <a:gd name="connsiteY3" fmla="*/ 0 h 1264304"/>
              <a:gd name="connsiteX4" fmla="*/ 2084676 w 5003223"/>
              <a:gd name="connsiteY4" fmla="*/ 0 h 1264304"/>
              <a:gd name="connsiteX5" fmla="*/ 4792501 w 5003223"/>
              <a:gd name="connsiteY5" fmla="*/ 0 h 1264304"/>
              <a:gd name="connsiteX6" fmla="*/ 5003223 w 5003223"/>
              <a:gd name="connsiteY6" fmla="*/ 210722 h 1264304"/>
              <a:gd name="connsiteX7" fmla="*/ 5003223 w 5003223"/>
              <a:gd name="connsiteY7" fmla="*/ 737511 h 1264304"/>
              <a:gd name="connsiteX8" fmla="*/ 5003223 w 5003223"/>
              <a:gd name="connsiteY8" fmla="*/ 737511 h 1264304"/>
              <a:gd name="connsiteX9" fmla="*/ 5003223 w 5003223"/>
              <a:gd name="connsiteY9" fmla="*/ 1053587 h 1264304"/>
              <a:gd name="connsiteX10" fmla="*/ 5003223 w 5003223"/>
              <a:gd name="connsiteY10" fmla="*/ 1053582 h 1264304"/>
              <a:gd name="connsiteX11" fmla="*/ 4792501 w 5003223"/>
              <a:gd name="connsiteY11" fmla="*/ 1264304 h 1264304"/>
              <a:gd name="connsiteX12" fmla="*/ 2084676 w 5003223"/>
              <a:gd name="connsiteY12" fmla="*/ 1264304 h 1264304"/>
              <a:gd name="connsiteX13" fmla="*/ 1121572 w 5003223"/>
              <a:gd name="connsiteY13" fmla="*/ 1808650 h 1264304"/>
              <a:gd name="connsiteX14" fmla="*/ 833871 w 5003223"/>
              <a:gd name="connsiteY14" fmla="*/ 1264304 h 1264304"/>
              <a:gd name="connsiteX15" fmla="*/ 210722 w 5003223"/>
              <a:gd name="connsiteY15" fmla="*/ 1264304 h 1264304"/>
              <a:gd name="connsiteX16" fmla="*/ 0 w 5003223"/>
              <a:gd name="connsiteY16" fmla="*/ 1053582 h 1264304"/>
              <a:gd name="connsiteX17" fmla="*/ 0 w 5003223"/>
              <a:gd name="connsiteY17" fmla="*/ 1053587 h 1264304"/>
              <a:gd name="connsiteX18" fmla="*/ 0 w 5003223"/>
              <a:gd name="connsiteY18" fmla="*/ 737511 h 1264304"/>
              <a:gd name="connsiteX19" fmla="*/ 0 w 5003223"/>
              <a:gd name="connsiteY19" fmla="*/ 737511 h 1264304"/>
              <a:gd name="connsiteX20" fmla="*/ 0 w 5003223"/>
              <a:gd name="connsiteY20" fmla="*/ 210722 h 126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03223" h="1264304" extrusionOk="0">
                <a:moveTo>
                  <a:pt x="0" y="210722"/>
                </a:moveTo>
                <a:cubicBezTo>
                  <a:pt x="-6201" y="90518"/>
                  <a:pt x="84712" y="3615"/>
                  <a:pt x="210722" y="0"/>
                </a:cubicBezTo>
                <a:cubicBezTo>
                  <a:pt x="307384" y="14435"/>
                  <a:pt x="630475" y="-9007"/>
                  <a:pt x="833871" y="0"/>
                </a:cubicBezTo>
                <a:lnTo>
                  <a:pt x="833871" y="0"/>
                </a:lnTo>
                <a:cubicBezTo>
                  <a:pt x="1225411" y="67797"/>
                  <a:pt x="1728140" y="111919"/>
                  <a:pt x="2084676" y="0"/>
                </a:cubicBezTo>
                <a:cubicBezTo>
                  <a:pt x="2889885" y="-20187"/>
                  <a:pt x="4509710" y="-152480"/>
                  <a:pt x="4792501" y="0"/>
                </a:cubicBezTo>
                <a:cubicBezTo>
                  <a:pt x="4910880" y="237"/>
                  <a:pt x="5011244" y="77837"/>
                  <a:pt x="5003223" y="210722"/>
                </a:cubicBezTo>
                <a:cubicBezTo>
                  <a:pt x="5025328" y="289041"/>
                  <a:pt x="5028700" y="501736"/>
                  <a:pt x="5003223" y="737511"/>
                </a:cubicBezTo>
                <a:lnTo>
                  <a:pt x="5003223" y="737511"/>
                </a:lnTo>
                <a:cubicBezTo>
                  <a:pt x="5018799" y="805562"/>
                  <a:pt x="4981794" y="1002275"/>
                  <a:pt x="5003223" y="1053587"/>
                </a:cubicBezTo>
                <a:lnTo>
                  <a:pt x="5003223" y="1053582"/>
                </a:lnTo>
                <a:cubicBezTo>
                  <a:pt x="5013471" y="1175698"/>
                  <a:pt x="4917884" y="1266469"/>
                  <a:pt x="4792501" y="1264304"/>
                </a:cubicBezTo>
                <a:cubicBezTo>
                  <a:pt x="4072698" y="1426501"/>
                  <a:pt x="2751419" y="1336466"/>
                  <a:pt x="2084676" y="1264304"/>
                </a:cubicBezTo>
                <a:cubicBezTo>
                  <a:pt x="1849739" y="1355431"/>
                  <a:pt x="1480977" y="1517797"/>
                  <a:pt x="1121572" y="1808650"/>
                </a:cubicBezTo>
                <a:cubicBezTo>
                  <a:pt x="1010087" y="1651653"/>
                  <a:pt x="990000" y="1493411"/>
                  <a:pt x="833871" y="1264304"/>
                </a:cubicBezTo>
                <a:cubicBezTo>
                  <a:pt x="709605" y="1248175"/>
                  <a:pt x="278286" y="1214392"/>
                  <a:pt x="210722" y="1264304"/>
                </a:cubicBezTo>
                <a:cubicBezTo>
                  <a:pt x="92296" y="1264640"/>
                  <a:pt x="-6765" y="1165293"/>
                  <a:pt x="0" y="1053582"/>
                </a:cubicBezTo>
                <a:lnTo>
                  <a:pt x="0" y="1053587"/>
                </a:lnTo>
                <a:cubicBezTo>
                  <a:pt x="28130" y="967565"/>
                  <a:pt x="-17537" y="831468"/>
                  <a:pt x="0" y="737511"/>
                </a:cubicBezTo>
                <a:lnTo>
                  <a:pt x="0" y="737511"/>
                </a:lnTo>
                <a:cubicBezTo>
                  <a:pt x="39516" y="554747"/>
                  <a:pt x="-17757" y="378368"/>
                  <a:pt x="0" y="21072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9DC3C-7C3B-35CC-0103-E41DD2E2AEEF}"/>
              </a:ext>
            </a:extLst>
          </p:cNvPr>
          <p:cNvSpPr txBox="1"/>
          <p:nvPr/>
        </p:nvSpPr>
        <p:spPr>
          <a:xfrm>
            <a:off x="1038146" y="867963"/>
            <a:ext cx="5057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Does your sister have long, black hair?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0AB74-1C44-0B7D-634E-0B892D08D9D7}"/>
              </a:ext>
            </a:extLst>
          </p:cNvPr>
          <p:cNvSpPr txBox="1"/>
          <p:nvPr/>
        </p:nvSpPr>
        <p:spPr>
          <a:xfrm>
            <a:off x="7296705" y="639183"/>
            <a:ext cx="4799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No, she doesn’t.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She has short, black hair.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FFE1F-657B-8C0C-FA12-7AFF1A0C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9" t="19026" r="10662" b="2947"/>
          <a:stretch/>
        </p:blipFill>
        <p:spPr>
          <a:xfrm>
            <a:off x="4162215" y="2269756"/>
            <a:ext cx="3671886" cy="4009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09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82F838-F7AD-40E1-92D0-D78E8B35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918" y="1269078"/>
            <a:ext cx="500329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8000" dirty="0" err="1">
                <a:solidFill>
                  <a:srgbClr val="7030A0"/>
                </a:solidFill>
                <a:latin typeface="Impact" panose="020B0806030902050204" pitchFamily="34" charset="0"/>
              </a:rPr>
              <a:t>have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FF0000"/>
                </a:solidFill>
                <a:latin typeface="Impact" panose="020B0806030902050204" pitchFamily="34" charset="0"/>
              </a:rPr>
              <a:t>or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00B0F0"/>
                </a:solidFill>
                <a:latin typeface="Impact" panose="020B0806030902050204" pitchFamily="34" charset="0"/>
              </a:rPr>
              <a:t>has</a:t>
            </a:r>
            <a:endParaRPr lang="pt-PT" altLang="en-US" sz="80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9A183ED-038F-4F35-9887-2AD38492F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186877"/>
            <a:ext cx="2760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7200" dirty="0">
                <a:solidFill>
                  <a:srgbClr val="FF0000"/>
                </a:solidFill>
                <a:latin typeface="Berlin Sans FB Demi" panose="020E0802020502020306" pitchFamily="34" charset="0"/>
              </a:rPr>
              <a:t>GAME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C8F93-5A52-5472-999F-AC4E82F58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800" y="777240"/>
            <a:ext cx="4274820" cy="427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993E99B-A7F5-FB91-C8C8-6801F39D4B8E}"/>
              </a:ext>
            </a:extLst>
          </p:cNvPr>
          <p:cNvSpPr/>
          <p:nvPr/>
        </p:nvSpPr>
        <p:spPr>
          <a:xfrm>
            <a:off x="800100" y="471488"/>
            <a:ext cx="5303054" cy="1371599"/>
          </a:xfrm>
          <a:custGeom>
            <a:avLst/>
            <a:gdLst>
              <a:gd name="connsiteX0" fmla="*/ 0 w 5303054"/>
              <a:gd name="connsiteY0" fmla="*/ 228604 h 1371599"/>
              <a:gd name="connsiteX1" fmla="*/ 228604 w 5303054"/>
              <a:gd name="connsiteY1" fmla="*/ 0 h 1371599"/>
              <a:gd name="connsiteX2" fmla="*/ 883842 w 5303054"/>
              <a:gd name="connsiteY2" fmla="*/ 0 h 1371599"/>
              <a:gd name="connsiteX3" fmla="*/ 883842 w 5303054"/>
              <a:gd name="connsiteY3" fmla="*/ 0 h 1371599"/>
              <a:gd name="connsiteX4" fmla="*/ 2209606 w 5303054"/>
              <a:gd name="connsiteY4" fmla="*/ 0 h 1371599"/>
              <a:gd name="connsiteX5" fmla="*/ 5074450 w 5303054"/>
              <a:gd name="connsiteY5" fmla="*/ 0 h 1371599"/>
              <a:gd name="connsiteX6" fmla="*/ 5303054 w 5303054"/>
              <a:gd name="connsiteY6" fmla="*/ 228604 h 1371599"/>
              <a:gd name="connsiteX7" fmla="*/ 5303054 w 5303054"/>
              <a:gd name="connsiteY7" fmla="*/ 800099 h 1371599"/>
              <a:gd name="connsiteX8" fmla="*/ 5303054 w 5303054"/>
              <a:gd name="connsiteY8" fmla="*/ 800099 h 1371599"/>
              <a:gd name="connsiteX9" fmla="*/ 5303054 w 5303054"/>
              <a:gd name="connsiteY9" fmla="*/ 1142999 h 1371599"/>
              <a:gd name="connsiteX10" fmla="*/ 5303054 w 5303054"/>
              <a:gd name="connsiteY10" fmla="*/ 1142995 h 1371599"/>
              <a:gd name="connsiteX11" fmla="*/ 5074450 w 5303054"/>
              <a:gd name="connsiteY11" fmla="*/ 1371599 h 1371599"/>
              <a:gd name="connsiteX12" fmla="*/ 2209606 w 5303054"/>
              <a:gd name="connsiteY12" fmla="*/ 1371599 h 1371599"/>
              <a:gd name="connsiteX13" fmla="*/ 1650416 w 5303054"/>
              <a:gd name="connsiteY13" fmla="*/ 2114539 h 1371599"/>
              <a:gd name="connsiteX14" fmla="*/ 883842 w 5303054"/>
              <a:gd name="connsiteY14" fmla="*/ 1371599 h 1371599"/>
              <a:gd name="connsiteX15" fmla="*/ 228604 w 5303054"/>
              <a:gd name="connsiteY15" fmla="*/ 1371599 h 1371599"/>
              <a:gd name="connsiteX16" fmla="*/ 0 w 5303054"/>
              <a:gd name="connsiteY16" fmla="*/ 1142995 h 1371599"/>
              <a:gd name="connsiteX17" fmla="*/ 0 w 5303054"/>
              <a:gd name="connsiteY17" fmla="*/ 1142999 h 1371599"/>
              <a:gd name="connsiteX18" fmla="*/ 0 w 5303054"/>
              <a:gd name="connsiteY18" fmla="*/ 800099 h 1371599"/>
              <a:gd name="connsiteX19" fmla="*/ 0 w 5303054"/>
              <a:gd name="connsiteY19" fmla="*/ 800099 h 1371599"/>
              <a:gd name="connsiteX20" fmla="*/ 0 w 5303054"/>
              <a:gd name="connsiteY20" fmla="*/ 228604 h 13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371599" extrusionOk="0">
                <a:moveTo>
                  <a:pt x="0" y="228604"/>
                </a:moveTo>
                <a:cubicBezTo>
                  <a:pt x="-7256" y="97874"/>
                  <a:pt x="87740" y="5483"/>
                  <a:pt x="228604" y="0"/>
                </a:cubicBezTo>
                <a:cubicBezTo>
                  <a:pt x="338800" y="-36628"/>
                  <a:pt x="700972" y="12443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3463964" y="-20187"/>
                  <a:pt x="3770628" y="-152480"/>
                  <a:pt x="5074450" y="0"/>
                </a:cubicBezTo>
                <a:cubicBezTo>
                  <a:pt x="5220162" y="2308"/>
                  <a:pt x="5312486" y="82938"/>
                  <a:pt x="5303054" y="228604"/>
                </a:cubicBezTo>
                <a:cubicBezTo>
                  <a:pt x="5336853" y="302005"/>
                  <a:pt x="5315147" y="636582"/>
                  <a:pt x="5303054" y="800099"/>
                </a:cubicBezTo>
                <a:lnTo>
                  <a:pt x="5303054" y="800099"/>
                </a:lnTo>
                <a:cubicBezTo>
                  <a:pt x="5274050" y="915054"/>
                  <a:pt x="5331078" y="977830"/>
                  <a:pt x="5303054" y="1142999"/>
                </a:cubicBezTo>
                <a:lnTo>
                  <a:pt x="5303054" y="1142995"/>
                </a:lnTo>
                <a:cubicBezTo>
                  <a:pt x="5308329" y="1272203"/>
                  <a:pt x="5208302" y="1373426"/>
                  <a:pt x="5074450" y="1371599"/>
                </a:cubicBezTo>
                <a:cubicBezTo>
                  <a:pt x="3945700" y="1533796"/>
                  <a:pt x="3344908" y="1443761"/>
                  <a:pt x="2209606" y="1371599"/>
                </a:cubicBezTo>
                <a:cubicBezTo>
                  <a:pt x="2037449" y="1530725"/>
                  <a:pt x="1742548" y="1939880"/>
                  <a:pt x="1650416" y="2114539"/>
                </a:cubicBezTo>
                <a:cubicBezTo>
                  <a:pt x="1370842" y="1713894"/>
                  <a:pt x="1173060" y="1558209"/>
                  <a:pt x="883842" y="1371599"/>
                </a:cubicBezTo>
                <a:cubicBezTo>
                  <a:pt x="593692" y="1348971"/>
                  <a:pt x="471642" y="1335508"/>
                  <a:pt x="228604" y="1371599"/>
                </a:cubicBezTo>
                <a:cubicBezTo>
                  <a:pt x="88597" y="1373857"/>
                  <a:pt x="-20426" y="1255156"/>
                  <a:pt x="0" y="1142995"/>
                </a:cubicBezTo>
                <a:lnTo>
                  <a:pt x="0" y="1142999"/>
                </a:lnTo>
                <a:cubicBezTo>
                  <a:pt x="-4590" y="1101481"/>
                  <a:pt x="18637" y="854512"/>
                  <a:pt x="0" y="800099"/>
                </a:cubicBezTo>
                <a:lnTo>
                  <a:pt x="0" y="800099"/>
                </a:lnTo>
                <a:cubicBezTo>
                  <a:pt x="24472" y="676664"/>
                  <a:pt x="17246" y="482204"/>
                  <a:pt x="0" y="228604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5AF8F99-1328-B0C7-7E3C-24E8F0492AC0}"/>
              </a:ext>
            </a:extLst>
          </p:cNvPr>
          <p:cNvSpPr/>
          <p:nvPr/>
        </p:nvSpPr>
        <p:spPr>
          <a:xfrm>
            <a:off x="7407233" y="814387"/>
            <a:ext cx="3514726" cy="1028700"/>
          </a:xfrm>
          <a:custGeom>
            <a:avLst/>
            <a:gdLst>
              <a:gd name="connsiteX0" fmla="*/ 0 w 3514726"/>
              <a:gd name="connsiteY0" fmla="*/ 171453 h 1028700"/>
              <a:gd name="connsiteX1" fmla="*/ 171453 w 3514726"/>
              <a:gd name="connsiteY1" fmla="*/ 0 h 1028700"/>
              <a:gd name="connsiteX2" fmla="*/ 585788 w 3514726"/>
              <a:gd name="connsiteY2" fmla="*/ 0 h 1028700"/>
              <a:gd name="connsiteX3" fmla="*/ 585788 w 3514726"/>
              <a:gd name="connsiteY3" fmla="*/ 0 h 1028700"/>
              <a:gd name="connsiteX4" fmla="*/ 1464469 w 3514726"/>
              <a:gd name="connsiteY4" fmla="*/ 0 h 1028700"/>
              <a:gd name="connsiteX5" fmla="*/ 3343273 w 3514726"/>
              <a:gd name="connsiteY5" fmla="*/ 0 h 1028700"/>
              <a:gd name="connsiteX6" fmla="*/ 3514726 w 3514726"/>
              <a:gd name="connsiteY6" fmla="*/ 171453 h 1028700"/>
              <a:gd name="connsiteX7" fmla="*/ 3514726 w 3514726"/>
              <a:gd name="connsiteY7" fmla="*/ 600075 h 1028700"/>
              <a:gd name="connsiteX8" fmla="*/ 3514726 w 3514726"/>
              <a:gd name="connsiteY8" fmla="*/ 600075 h 1028700"/>
              <a:gd name="connsiteX9" fmla="*/ 3514726 w 3514726"/>
              <a:gd name="connsiteY9" fmla="*/ 857250 h 1028700"/>
              <a:gd name="connsiteX10" fmla="*/ 3514726 w 3514726"/>
              <a:gd name="connsiteY10" fmla="*/ 857247 h 1028700"/>
              <a:gd name="connsiteX11" fmla="*/ 3343273 w 3514726"/>
              <a:gd name="connsiteY11" fmla="*/ 1028700 h 1028700"/>
              <a:gd name="connsiteX12" fmla="*/ 1464469 w 3514726"/>
              <a:gd name="connsiteY12" fmla="*/ 1028700 h 1028700"/>
              <a:gd name="connsiteX13" fmla="*/ 787896 w 3514726"/>
              <a:gd name="connsiteY13" fmla="*/ 1471607 h 1028700"/>
              <a:gd name="connsiteX14" fmla="*/ 585788 w 3514726"/>
              <a:gd name="connsiteY14" fmla="*/ 1028700 h 1028700"/>
              <a:gd name="connsiteX15" fmla="*/ 171453 w 3514726"/>
              <a:gd name="connsiteY15" fmla="*/ 1028700 h 1028700"/>
              <a:gd name="connsiteX16" fmla="*/ 0 w 3514726"/>
              <a:gd name="connsiteY16" fmla="*/ 857247 h 1028700"/>
              <a:gd name="connsiteX17" fmla="*/ 0 w 3514726"/>
              <a:gd name="connsiteY17" fmla="*/ 857250 h 1028700"/>
              <a:gd name="connsiteX18" fmla="*/ 0 w 3514726"/>
              <a:gd name="connsiteY18" fmla="*/ 600075 h 1028700"/>
              <a:gd name="connsiteX19" fmla="*/ 0 w 3514726"/>
              <a:gd name="connsiteY19" fmla="*/ 600075 h 1028700"/>
              <a:gd name="connsiteX20" fmla="*/ 0 w 3514726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14726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4509" y="31865"/>
                  <a:pt x="402109" y="6369"/>
                  <a:pt x="585788" y="0"/>
                </a:cubicBezTo>
                <a:lnTo>
                  <a:pt x="585788" y="0"/>
                </a:lnTo>
                <a:cubicBezTo>
                  <a:pt x="733590" y="-61131"/>
                  <a:pt x="1103979" y="-38612"/>
                  <a:pt x="1464469" y="0"/>
                </a:cubicBezTo>
                <a:cubicBezTo>
                  <a:pt x="1927184" y="36994"/>
                  <a:pt x="2718805" y="-109427"/>
                  <a:pt x="3343273" y="0"/>
                </a:cubicBezTo>
                <a:cubicBezTo>
                  <a:pt x="3452824" y="1763"/>
                  <a:pt x="3519086" y="67789"/>
                  <a:pt x="3514726" y="171453"/>
                </a:cubicBezTo>
                <a:cubicBezTo>
                  <a:pt x="3487013" y="336544"/>
                  <a:pt x="3493412" y="389879"/>
                  <a:pt x="3514726" y="600075"/>
                </a:cubicBezTo>
                <a:lnTo>
                  <a:pt x="3514726" y="600075"/>
                </a:lnTo>
                <a:cubicBezTo>
                  <a:pt x="3524298" y="699570"/>
                  <a:pt x="3504174" y="732486"/>
                  <a:pt x="3514726" y="857250"/>
                </a:cubicBezTo>
                <a:lnTo>
                  <a:pt x="3514726" y="857247"/>
                </a:lnTo>
                <a:cubicBezTo>
                  <a:pt x="3522440" y="956257"/>
                  <a:pt x="3448304" y="1031186"/>
                  <a:pt x="3343273" y="1028700"/>
                </a:cubicBezTo>
                <a:cubicBezTo>
                  <a:pt x="2878201" y="1004753"/>
                  <a:pt x="1739074" y="1196254"/>
                  <a:pt x="1464469" y="1028700"/>
                </a:cubicBezTo>
                <a:cubicBezTo>
                  <a:pt x="1142594" y="1227148"/>
                  <a:pt x="959076" y="1343896"/>
                  <a:pt x="787896" y="1471607"/>
                </a:cubicBezTo>
                <a:cubicBezTo>
                  <a:pt x="717477" y="1296864"/>
                  <a:pt x="642783" y="1065910"/>
                  <a:pt x="585788" y="1028700"/>
                </a:cubicBezTo>
                <a:cubicBezTo>
                  <a:pt x="414576" y="1034578"/>
                  <a:pt x="314502" y="994541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C07FE-3A68-60AB-29F9-E0B8446732F1}"/>
              </a:ext>
            </a:extLst>
          </p:cNvPr>
          <p:cNvSpPr txBox="1"/>
          <p:nvPr/>
        </p:nvSpPr>
        <p:spPr>
          <a:xfrm>
            <a:off x="1027475" y="654155"/>
            <a:ext cx="4848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Does Kim have long, straight hair?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CDAB6-050D-16F0-59CF-D92D33999763}"/>
              </a:ext>
            </a:extLst>
          </p:cNvPr>
          <p:cNvSpPr txBox="1"/>
          <p:nvPr/>
        </p:nvSpPr>
        <p:spPr>
          <a:xfrm>
            <a:off x="8007308" y="931153"/>
            <a:ext cx="2775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she does.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9F8BD-22AD-335D-D290-AB6A2649A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5" t="17086" r="15105" b="3041"/>
          <a:stretch/>
        </p:blipFill>
        <p:spPr>
          <a:xfrm>
            <a:off x="3892507" y="2105710"/>
            <a:ext cx="3514726" cy="4103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74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6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9ADA92-A438-8242-484C-82CC738B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753A7B4-3653-3E3C-8E04-E0891EEA6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7" y="1916878"/>
            <a:ext cx="11988869" cy="316947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D6E0C1-2D29-F178-FAB5-284DDC9BEE6E}"/>
              </a:ext>
            </a:extLst>
          </p:cNvPr>
          <p:cNvSpPr/>
          <p:nvPr/>
        </p:nvSpPr>
        <p:spPr>
          <a:xfrm>
            <a:off x="3986212" y="3539713"/>
            <a:ext cx="3643313" cy="1014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82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9ADA92-A438-8242-484C-82CC738B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CF780BC-C814-7F73-0FFE-1782C952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31" y="2143125"/>
            <a:ext cx="11774782" cy="31289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600FA3F-84C0-C406-CE64-A0C64BE168B5}"/>
              </a:ext>
            </a:extLst>
          </p:cNvPr>
          <p:cNvSpPr/>
          <p:nvPr/>
        </p:nvSpPr>
        <p:spPr>
          <a:xfrm>
            <a:off x="4138613" y="3200400"/>
            <a:ext cx="3148011" cy="1014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204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9ADA92-A438-8242-484C-82CC738B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55282A9-295B-6E6F-31EA-E02B2BC05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1" y="2057401"/>
            <a:ext cx="11767838" cy="35142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90EA45-8DE1-2DAA-1D4A-A4613D78C363}"/>
              </a:ext>
            </a:extLst>
          </p:cNvPr>
          <p:cNvSpPr/>
          <p:nvPr/>
        </p:nvSpPr>
        <p:spPr>
          <a:xfrm>
            <a:off x="7443787" y="4686301"/>
            <a:ext cx="3186113" cy="1014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9290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E89949-B22E-9F3E-710B-E65FC6843587}"/>
              </a:ext>
            </a:extLst>
          </p:cNvPr>
          <p:cNvSpPr txBox="1"/>
          <p:nvPr/>
        </p:nvSpPr>
        <p:spPr>
          <a:xfrm>
            <a:off x="685800" y="828675"/>
            <a:ext cx="6986588" cy="487203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 </a:t>
            </a:r>
            <a:r>
              <a:rPr lang="en-VN" sz="6000" b="1" dirty="0">
                <a:solidFill>
                  <a:srgbClr val="00B050"/>
                </a:solidFill>
                <a:latin typeface="Comic Sans MS" panose="030F0902030302020204" pitchFamily="66" charset="0"/>
              </a:rPr>
              <a:t>and</a:t>
            </a:r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en-VN" sz="6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answer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83145B9-0A40-BA5B-F4E2-F31106E8A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60950" y="690017"/>
            <a:ext cx="5222875" cy="50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46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she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short,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265714" y="5399807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she does.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830A36-5A00-35F5-E8D9-440301956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9" t="19026" r="10662" b="2947"/>
          <a:stretch/>
        </p:blipFill>
        <p:spPr>
          <a:xfrm>
            <a:off x="4119352" y="479915"/>
            <a:ext cx="3453023" cy="3770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long,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30857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he doesn’t.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DA42B5E-6256-EC4D-B126-B9699E4F5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30633" y="203937"/>
            <a:ext cx="4330733" cy="44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Tom have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curly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93928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he does.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4" name="Picture 3" descr="A picture containing gear&#10;&#10;Description automatically generated">
            <a:extLst>
              <a:ext uri="{FF2B5EF4-FFF2-40B4-BE49-F238E27FC236}">
                <a16:creationId xmlns:a16="http://schemas.microsoft.com/office/drawing/2014/main" id="{08B175B8-F86F-DFAA-07EE-758E0090C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83200" y="1409700"/>
            <a:ext cx="28321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58E89C66-00EB-47A4-A945-96EF05769BA5}"/>
              </a:ext>
            </a:extLst>
          </p:cNvPr>
          <p:cNvSpPr/>
          <p:nvPr/>
        </p:nvSpPr>
        <p:spPr>
          <a:xfrm>
            <a:off x="6907780" y="3345873"/>
            <a:ext cx="2729345" cy="1475508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0F1746-2F5A-45FE-969D-45C4D0410230}"/>
              </a:ext>
            </a:extLst>
          </p:cNvPr>
          <p:cNvSpPr/>
          <p:nvPr/>
        </p:nvSpPr>
        <p:spPr>
          <a:xfrm>
            <a:off x="2316523" y="2219174"/>
            <a:ext cx="7961754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She________ a small nose.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CF591B4-796F-4D33-890C-ADD7530DF96F}"/>
              </a:ext>
            </a:extLst>
          </p:cNvPr>
          <p:cNvSpPr/>
          <p:nvPr/>
        </p:nvSpPr>
        <p:spPr>
          <a:xfrm>
            <a:off x="3233390" y="3345873"/>
            <a:ext cx="2682501" cy="137852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88E8F1-99A3-45B0-907D-CA5714EA556A}"/>
              </a:ext>
            </a:extLst>
          </p:cNvPr>
          <p:cNvSpPr/>
          <p:nvPr/>
        </p:nvSpPr>
        <p:spPr>
          <a:xfrm>
            <a:off x="3948809" y="3567765"/>
            <a:ext cx="125059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C87C9-4804-4E51-A473-928BEDD55629}"/>
              </a:ext>
            </a:extLst>
          </p:cNvPr>
          <p:cNvSpPr/>
          <p:nvPr/>
        </p:nvSpPr>
        <p:spPr>
          <a:xfrm>
            <a:off x="7756927" y="3657341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D5A317-52AC-4251-BEA8-4A6803F45F69}"/>
              </a:ext>
            </a:extLst>
          </p:cNvPr>
          <p:cNvSpPr/>
          <p:nvPr/>
        </p:nvSpPr>
        <p:spPr>
          <a:xfrm rot="753167">
            <a:off x="8461261" y="427864"/>
            <a:ext cx="2284412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42 -0.08819 C -0.09388 -0.09768 -0.14922 -0.10694 -0.1875 -0.12222 C -0.22579 -0.13727 -0.25586 -0.16643 -0.26862 -0.1794 C -0.28138 -0.19259 -0.27292 -0.19653 -0.26433 -0.200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410818" y="4789057"/>
            <a:ext cx="10694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friend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curly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, blond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322864" y="5428382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she doesn’t.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9B8509-B57A-CF52-0016-E020EACF3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0" t="16059" r="12774" b="3444"/>
          <a:stretch/>
        </p:blipFill>
        <p:spPr>
          <a:xfrm>
            <a:off x="4513091" y="408566"/>
            <a:ext cx="3333128" cy="3863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03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9" y="1815293"/>
            <a:ext cx="3305602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hair,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long,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short,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straight,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curly,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blond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2346" y="1701535"/>
            <a:ext cx="760227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</a:t>
            </a:r>
            <a:r>
              <a:rPr lang="en-US" sz="3600" i="1">
                <a:solidFill>
                  <a:srgbClr val="FF0000"/>
                </a:solidFill>
              </a:rPr>
              <a:t>Sentence patterns</a:t>
            </a:r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Does your sister have long, blond hair?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Yes, she does.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Does your brother have short, curly hair?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No, he doesn't. He has long, straight hair.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56)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85 SB) </a:t>
            </a: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0638CC1C-987C-4CD1-80A4-F213390E0A08}"/>
              </a:ext>
            </a:extLst>
          </p:cNvPr>
          <p:cNvSpPr/>
          <p:nvPr/>
        </p:nvSpPr>
        <p:spPr>
          <a:xfrm>
            <a:off x="7093527" y="3116761"/>
            <a:ext cx="2576946" cy="131302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8B2726-BFDE-42A3-911C-9112573EB172}"/>
              </a:ext>
            </a:extLst>
          </p:cNvPr>
          <p:cNvSpPr/>
          <p:nvPr/>
        </p:nvSpPr>
        <p:spPr>
          <a:xfrm>
            <a:off x="3628818" y="2085188"/>
            <a:ext cx="4934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I _______ big eyes 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3DDDB89-3895-4F14-95BC-05ABC0F12215}"/>
              </a:ext>
            </a:extLst>
          </p:cNvPr>
          <p:cNvSpPr/>
          <p:nvPr/>
        </p:nvSpPr>
        <p:spPr>
          <a:xfrm>
            <a:off x="3223014" y="3116761"/>
            <a:ext cx="2313709" cy="120585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245EAE-9EAE-4E10-BAA3-6E1E3037D84E}"/>
              </a:ext>
            </a:extLst>
          </p:cNvPr>
          <p:cNvSpPr/>
          <p:nvPr/>
        </p:nvSpPr>
        <p:spPr>
          <a:xfrm>
            <a:off x="3754568" y="3331554"/>
            <a:ext cx="1250599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43666E-EAFC-49A2-A689-22B424AD6E6C}"/>
              </a:ext>
            </a:extLst>
          </p:cNvPr>
          <p:cNvSpPr/>
          <p:nvPr/>
        </p:nvSpPr>
        <p:spPr>
          <a:xfrm>
            <a:off x="7842233" y="3331554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6ECC9-9F79-46A5-B862-06DAD3F08134}"/>
              </a:ext>
            </a:extLst>
          </p:cNvPr>
          <p:cNvSpPr/>
          <p:nvPr/>
        </p:nvSpPr>
        <p:spPr>
          <a:xfrm rot="1117389">
            <a:off x="8518988" y="432988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latin typeface="Forte" pitchFamily="66" charset="0"/>
                <a:cs typeface="Arial" panose="020B0604020202020204" pitchFamily="34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9 -0.07176 L 0.06667 -0.1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AE7ADD9A-5CF7-44CB-A49D-2B4C88068203}"/>
              </a:ext>
            </a:extLst>
          </p:cNvPr>
          <p:cNvSpPr/>
          <p:nvPr/>
        </p:nvSpPr>
        <p:spPr>
          <a:xfrm>
            <a:off x="7371763" y="3429000"/>
            <a:ext cx="2548092" cy="1446550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63651D-A111-40AC-A8D9-F407A57A1545}"/>
              </a:ext>
            </a:extLst>
          </p:cNvPr>
          <p:cNvSpPr/>
          <p:nvPr/>
        </p:nvSpPr>
        <p:spPr>
          <a:xfrm>
            <a:off x="1844241" y="2224174"/>
            <a:ext cx="8182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My father_______ a mustache.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0E061661-F231-4C51-98B9-12E74EE3DFA4}"/>
              </a:ext>
            </a:extLst>
          </p:cNvPr>
          <p:cNvSpPr/>
          <p:nvPr/>
        </p:nvSpPr>
        <p:spPr>
          <a:xfrm>
            <a:off x="3228109" y="3286174"/>
            <a:ext cx="2355273" cy="1330035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8AFF4B-0A32-4DF5-8747-7BC8F8A36B0D}"/>
              </a:ext>
            </a:extLst>
          </p:cNvPr>
          <p:cNvSpPr/>
          <p:nvPr/>
        </p:nvSpPr>
        <p:spPr>
          <a:xfrm>
            <a:off x="8104283" y="3648275"/>
            <a:ext cx="1031052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A03089-8C18-4E36-B63A-C5C14EC2B8A5}"/>
              </a:ext>
            </a:extLst>
          </p:cNvPr>
          <p:cNvSpPr/>
          <p:nvPr/>
        </p:nvSpPr>
        <p:spPr>
          <a:xfrm>
            <a:off x="3683110" y="3554209"/>
            <a:ext cx="1250599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07AA7E-9B31-40FF-86E0-5BFDF0320331}"/>
              </a:ext>
            </a:extLst>
          </p:cNvPr>
          <p:cNvSpPr/>
          <p:nvPr/>
        </p:nvSpPr>
        <p:spPr>
          <a:xfrm rot="1117389">
            <a:off x="8525912" y="36537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1389 C 0.0655 0.02755 0.1155 0.04213 0.07865 0.00232 C 0.04193 -0.03703 -0.1569 -0.18727 -0.20469 -0.22268 C -0.25234 -0.2581 -0.20989 -0.21088 -0.20833 -0.20972 C -0.2069 -0.20856 -0.18997 -0.21319 -0.19661 -0.21551 C -0.20364 -0.21736 -0.24062 -0.22176 -0.24909 -0.22268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2FB02EF0-5C62-429A-8A73-F0AA45C05DD9}"/>
              </a:ext>
            </a:extLst>
          </p:cNvPr>
          <p:cNvSpPr/>
          <p:nvPr/>
        </p:nvSpPr>
        <p:spPr>
          <a:xfrm>
            <a:off x="7079671" y="3512617"/>
            <a:ext cx="2687784" cy="129415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01DC9-1278-4355-BBFC-D57F8863C44D}"/>
              </a:ext>
            </a:extLst>
          </p:cNvPr>
          <p:cNvSpPr/>
          <p:nvPr/>
        </p:nvSpPr>
        <p:spPr>
          <a:xfrm>
            <a:off x="1074772" y="2039097"/>
            <a:ext cx="8618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He doesn’t_______ big ears.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F76DB794-7AB7-42DC-A597-12EF639FBB1C}"/>
              </a:ext>
            </a:extLst>
          </p:cNvPr>
          <p:cNvSpPr/>
          <p:nvPr/>
        </p:nvSpPr>
        <p:spPr>
          <a:xfrm>
            <a:off x="3395446" y="3512617"/>
            <a:ext cx="2378579" cy="1114566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C6CB2-0D59-4320-A59D-1BF25C5C5D10}"/>
              </a:ext>
            </a:extLst>
          </p:cNvPr>
          <p:cNvSpPr/>
          <p:nvPr/>
        </p:nvSpPr>
        <p:spPr>
          <a:xfrm>
            <a:off x="3953794" y="3537237"/>
            <a:ext cx="126188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09F5AC-EC6A-47ED-BAF2-703623EB592A}"/>
              </a:ext>
            </a:extLst>
          </p:cNvPr>
          <p:cNvSpPr/>
          <p:nvPr/>
        </p:nvSpPr>
        <p:spPr>
          <a:xfrm>
            <a:off x="7904575" y="3685179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9F5695-ECD7-423C-A651-1307AC28EA68}"/>
              </a:ext>
            </a:extLst>
          </p:cNvPr>
          <p:cNvSpPr/>
          <p:nvPr/>
        </p:nvSpPr>
        <p:spPr>
          <a:xfrm rot="1117389">
            <a:off x="8551989" y="33310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7.40741E-7 L 0.07084 -0.2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hair,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long,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short,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straight,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curly,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blond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450</Words>
  <Application>Microsoft Office PowerPoint</Application>
  <PresentationFormat>Widescreen</PresentationFormat>
  <Paragraphs>121</Paragraphs>
  <Slides>45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Berlin Sans FB Demi</vt:lpstr>
      <vt:lpstr>Calibri</vt:lpstr>
      <vt:lpstr>Calibri Light</vt:lpstr>
      <vt:lpstr>Comic Sans MS</vt:lpstr>
      <vt:lpstr>Forte</vt:lpstr>
      <vt:lpstr>Impact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hoacuong197905@gmail.com</cp:lastModifiedBy>
  <cp:revision>45</cp:revision>
  <dcterms:created xsi:type="dcterms:W3CDTF">2023-02-01T03:04:27Z</dcterms:created>
  <dcterms:modified xsi:type="dcterms:W3CDTF">2024-03-11T02:12:13Z</dcterms:modified>
</cp:coreProperties>
</file>