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5" r:id="rId2"/>
    <p:sldId id="311" r:id="rId3"/>
    <p:sldId id="317" r:id="rId4"/>
    <p:sldId id="320" r:id="rId5"/>
    <p:sldId id="326" r:id="rId6"/>
    <p:sldId id="328" r:id="rId7"/>
    <p:sldId id="333" r:id="rId8"/>
    <p:sldId id="331" r:id="rId9"/>
    <p:sldId id="332" r:id="rId10"/>
    <p:sldId id="329" r:id="rId11"/>
    <p:sldId id="330" r:id="rId12"/>
    <p:sldId id="327" r:id="rId13"/>
    <p:sldId id="322" r:id="rId14"/>
    <p:sldId id="256" r:id="rId15"/>
    <p:sldId id="309" r:id="rId16"/>
    <p:sldId id="310" r:id="rId17"/>
    <p:sldId id="258" r:id="rId18"/>
    <p:sldId id="259" r:id="rId19"/>
    <p:sldId id="304" r:id="rId20"/>
  </p:sldIdLst>
  <p:sldSz cx="12192000" cy="6858000"/>
  <p:notesSz cx="6858000" cy="9144000"/>
  <p:embeddedFontLst>
    <p:embeddedFont>
      <p:font typeface="Algerian" panose="04020705040A02060702" pitchFamily="82" charset="0"/>
      <p:regular r:id="rId22"/>
    </p:embeddedFont>
    <p:embeddedFont>
      <p:font typeface="Arial Black" panose="020B0A04020102020204" pitchFamily="34" charset="0"/>
      <p:bold r:id="rId23"/>
    </p:embeddedFont>
    <p:embeddedFont>
      <p:font typeface="Berlin Sans FB Demi" panose="020E0802020502020306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Harrington" panose="04040505050A02020702" pitchFamily="8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632B8D"/>
    <a:srgbClr val="CFAFE7"/>
    <a:srgbClr val="C39BE1"/>
    <a:srgbClr val="F5B093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7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69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4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2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2CB72-FF7B-4D31-944A-5ECDC60CFA1F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9D5C-AE50-408D-82F5-9187F5F9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audio" Target="../media/audio12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3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would you like to be a writer?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write stories for children.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1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like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like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__________ to be a pilot?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fly a plane.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9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a plane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 picture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design building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95644" y="925063"/>
            <a:ext cx="5218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you like to be an architect?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_______.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41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6" y="1040522"/>
            <a:ext cx="2111423" cy="247650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614590" y="3159065"/>
            <a:ext cx="9750812" cy="1888743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2B0"/>
                </a:solidFill>
                <a:effectLst>
                  <a:outerShdw blurRad="38100" dist="22860" dir="5400000" algn="tl" rotWithShape="0">
                    <a:schemeClr val="accent2">
                      <a:lumMod val="75000"/>
                      <a:alpha val="21000"/>
                    </a:schemeClr>
                  </a:outerShdw>
                </a:effectLst>
                <a:latin typeface="Algerian" panose="04020705040A02060702" pitchFamily="82" charset="0"/>
              </a:rPr>
              <a:t>WELLDONE!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96" y="5358316"/>
            <a:ext cx="1358302" cy="9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49893" y="301187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69084"/>
              </p:ext>
            </p:extLst>
          </p:nvPr>
        </p:nvGraphicFramePr>
        <p:xfrm>
          <a:off x="2360592" y="1229052"/>
          <a:ext cx="7923800" cy="3910966"/>
        </p:xfrm>
        <a:graphic>
          <a:graphicData uri="http://schemas.openxmlformats.org/drawingml/2006/table">
            <a:tbl>
              <a:tblPr/>
              <a:tblGrid>
                <a:gridCol w="792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would you like to be in the future?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be a nurse.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would you like to be a nurse?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I'd like to look after patients.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17250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249468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375960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46587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Listen and mark the sentence intonation (↷)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7971" y="804020"/>
            <a:ext cx="89893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he like to be in the 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be a teacher.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he like to work?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work in a school.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 would he like to be a teacher?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he'd like to teach young children. 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3073" y="991650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5805" y="15967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9311" y="291228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9847" y="357026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96415" y="480932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89966" y="546730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Octagon 10"/>
          <p:cNvSpPr/>
          <p:nvPr/>
        </p:nvSpPr>
        <p:spPr>
          <a:xfrm>
            <a:off x="1686974" y="112726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Octagon 21"/>
          <p:cNvSpPr/>
          <p:nvPr/>
        </p:nvSpPr>
        <p:spPr>
          <a:xfrm>
            <a:off x="1686974" y="309274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Octagon 22"/>
          <p:cNvSpPr/>
          <p:nvPr/>
        </p:nvSpPr>
        <p:spPr>
          <a:xfrm>
            <a:off x="1686974" y="505822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1230998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317389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5116800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2 Listen and mark the sentence intonation (↷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2 Listen and mark the sentence intonation (↷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2 Listen and mark the sentence intonation (↷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0327" t="23760" r="21442" b="11360"/>
          <a:stretch/>
        </p:blipFill>
        <p:spPr>
          <a:xfrm>
            <a:off x="1405496" y="508379"/>
            <a:ext cx="9552789" cy="5984217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822" y="323713"/>
            <a:ext cx="165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chant</a:t>
            </a:r>
            <a:endParaRPr lang="en-US" dirty="0"/>
          </a:p>
        </p:txBody>
      </p:sp>
      <p:pic>
        <p:nvPicPr>
          <p:cNvPr id="4" name="Tiếng Anh 5 Tập 2 - Unit 15 What would you like to be in the future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182" y="5684520"/>
            <a:ext cx="419041" cy="419614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9640" r="10523" b="11149"/>
          <a:stretch/>
        </p:blipFill>
        <p:spPr>
          <a:xfrm>
            <a:off x="1546860" y="944880"/>
            <a:ext cx="426720" cy="426720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96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4782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Read and tick True (T) or False (F).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706" y="782894"/>
            <a:ext cx="10949808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name is David. I'd like to be an astronaut in the future. I'd like to fly in space and work with other people in a spaceship. It's important work and very exciting. I'd like to get out of the spaceship and walk in space. I'd also like to visit other planets. I'm studying hard at school. I hope my dream will come true one day.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82084"/>
              </p:ext>
            </p:extLst>
          </p:nvPr>
        </p:nvGraphicFramePr>
        <p:xfrm>
          <a:off x="1659646" y="3106059"/>
          <a:ext cx="8872708" cy="3369027"/>
        </p:xfrm>
        <a:graphic>
          <a:graphicData uri="http://schemas.openxmlformats.org/drawingml/2006/table">
            <a:tbl>
              <a:tblPr/>
              <a:tblGrid>
                <a:gridCol w="704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727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David would like to be an astronaut.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He would like to work with other people.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He would like to travel around the world.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He would like to walk in space.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He would like to visit other planets.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87201" y="355646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87200" y="415264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4479" y="469355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887199" y="5241491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13734" y="5766936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87631" y="1674986"/>
            <a:ext cx="10014183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studying at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 _______________ in the future.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my free time, I'd like _______________.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127" y="344588"/>
            <a:ext cx="7635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Write about what you would like to be and do in the future.</a:t>
            </a:r>
            <a:endParaRPr lang="en-US" altLang="en-US" sz="20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</a:t>
            </a:r>
            <a:r>
              <a:rPr lang="en-US" sz="2000" b="1" dirty="0">
                <a:latin typeface="Helvetica Neue"/>
              </a:rPr>
              <a:t>Project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0812" y="749154"/>
            <a:ext cx="81147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poster about what you would like to be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future and tell the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52" y="1926959"/>
            <a:ext cx="1550729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105" y="983579"/>
            <a:ext cx="1947624" cy="1886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64" y="3013425"/>
            <a:ext cx="2111423" cy="2476500"/>
          </a:xfrm>
          <a:prstGeom prst="rect">
            <a:avLst/>
          </a:prstGeom>
        </p:spPr>
      </p:pic>
      <p:sp>
        <p:nvSpPr>
          <p:cNvPr id="15" name="Flowchart: Alternate Process 3"/>
          <p:cNvSpPr/>
          <p:nvPr/>
        </p:nvSpPr>
        <p:spPr>
          <a:xfrm>
            <a:off x="-3657592" y="10235541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Mario</a:t>
            </a:r>
          </a:p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PLAYING GOLF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8" y="5383055"/>
            <a:ext cx="1887814" cy="9126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t="48929"/>
          <a:stretch/>
        </p:blipFill>
        <p:spPr>
          <a:xfrm>
            <a:off x="843270" y="3962400"/>
            <a:ext cx="9266587" cy="16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 dirty="0"/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8381" y="518817"/>
            <a:ext cx="51363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I'd like to be a nurse.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7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88381" y="575967"/>
            <a:ext cx="5136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 to be a teacher.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63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79958" y="830601"/>
            <a:ext cx="5136331" cy="196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 to be ___ architect.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19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should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779190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 to be a pilot.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277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36850" y="937917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 like to be a writer.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21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brother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sister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801976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She’d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 be a doctor.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13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But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 like to be a nurse?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 I'd like to look after patients.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14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594</Words>
  <Application>Microsoft Office PowerPoint</Application>
  <PresentationFormat>Widescreen</PresentationFormat>
  <Paragraphs>112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Algerian</vt:lpstr>
      <vt:lpstr>Calibri</vt:lpstr>
      <vt:lpstr>Harrington</vt:lpstr>
      <vt:lpstr>Arial Black</vt:lpstr>
      <vt:lpstr>Berlin Sans FB Demi</vt:lpstr>
      <vt:lpstr>Arial</vt:lpstr>
      <vt:lpstr>Times New Roman</vt:lpstr>
      <vt:lpstr>Century Gothic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193</cp:revision>
  <dcterms:created xsi:type="dcterms:W3CDTF">2021-01-08T04:22:29Z</dcterms:created>
  <dcterms:modified xsi:type="dcterms:W3CDTF">2024-03-11T02:57:40Z</dcterms:modified>
</cp:coreProperties>
</file>