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97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87FB38-898F-B8A5-64EA-EFDF9BD57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8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C9286EA-52A9-D54C-B9F4-C40858444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8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53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58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61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7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31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8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85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11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38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2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47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3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7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1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4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1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0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36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9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0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5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959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69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9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AAAD3B7-86E5-0738-D3FA-8FB7C9EDE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DE7784F-1141-6EDD-EAF8-B7F2B8AC3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95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12FEE3-9349-0546-9A37-240203DBB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6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F5090C-2564-9562-53B8-630FE3E5A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0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248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55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82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43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904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82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3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45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727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26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746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155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4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7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audio" Target="../media/audio9.wav"/><Relationship Id="rId10" Type="http://schemas.openxmlformats.org/officeDocument/2006/relationships/image" Target="../media/image22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7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audio" Target="../media/audio9.wav"/><Relationship Id="rId10" Type="http://schemas.openxmlformats.org/officeDocument/2006/relationships/image" Target="../media/image3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audio" Target="../media/audio9.wav"/><Relationship Id="rId10" Type="http://schemas.openxmlformats.org/officeDocument/2006/relationships/image" Target="../media/image35.png"/><Relationship Id="rId4" Type="http://schemas.openxmlformats.org/officeDocument/2006/relationships/audio" Target="../media/audio8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audio" Target="../media/audio9.wav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audio" Target="../media/audio8.wav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audio" Target="../media/audio9.wav"/><Relationship Id="rId10" Type="http://schemas.openxmlformats.org/officeDocument/2006/relationships/image" Target="../media/image41.png"/><Relationship Id="rId4" Type="http://schemas.openxmlformats.org/officeDocument/2006/relationships/audio" Target="../media/audio8.wav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audio" Target="../media/audio9.wav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0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audio" Target="../media/audio12.wav"/><Relationship Id="rId10" Type="http://schemas.openxmlformats.org/officeDocument/2006/relationships/image" Target="../media/image49.png"/><Relationship Id="rId4" Type="http://schemas.openxmlformats.org/officeDocument/2006/relationships/audio" Target="../media/audio11.wav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3.wav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2.wav"/><Relationship Id="rId11" Type="http://schemas.openxmlformats.org/officeDocument/2006/relationships/image" Target="../media/image47.png"/><Relationship Id="rId5" Type="http://schemas.openxmlformats.org/officeDocument/2006/relationships/audio" Target="../media/audio11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5.png"/><Relationship Id="rId1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audio" Target="../media/audio6.wav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5.wav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that sign mean? - It means "Stop".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2823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1AB7E-FB0E-3732-D0B3-63D0C6C82E25}"/>
              </a:ext>
            </a:extLst>
          </p:cNvPr>
          <p:cNvSpPr txBox="1"/>
          <p:nvPr/>
        </p:nvSpPr>
        <p:spPr>
          <a:xfrm>
            <a:off x="7963703" y="439094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8840A-3A25-B537-8C62-6E3B39850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869" y="1748405"/>
            <a:ext cx="4705731" cy="477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780AF-7777-4E56-E59B-7DF9560E59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638" y="2971800"/>
            <a:ext cx="3709939" cy="1226297"/>
          </a:xfrm>
          <a:prstGeom prst="rect">
            <a:avLst/>
          </a:prstGeom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0CD8F23F-E51F-D2F0-6C12-67E266423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16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2F8E9-7F5F-F948-FFB1-1E6628EF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28" y="1741983"/>
            <a:ext cx="4410988" cy="4423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E5E1-4BA4-0CC7-B5EB-70C61B7EC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0000" y="3013501"/>
            <a:ext cx="2983333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8A5E1-F75B-0D77-0E69-C54E6C012B59}"/>
              </a:ext>
            </a:extLst>
          </p:cNvPr>
          <p:cNvSpPr txBox="1"/>
          <p:nvPr/>
        </p:nvSpPr>
        <p:spPr>
          <a:xfrm>
            <a:off x="8477490" y="43565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1ACEEC7B-12C9-4C5D-F137-2C5131C92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333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64571282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1249613656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8 Imagen">
            <a:extLst>
              <a:ext uri="{FF2B5EF4-FFF2-40B4-BE49-F238E27FC236}">
                <a16:creationId xmlns:a16="http://schemas.microsoft.com/office/drawing/2014/main" id="{F313078B-4A82-2E5A-7980-CE52EF80D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81526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 Imagen">
            <a:extLst>
              <a:ext uri="{FF2B5EF4-FFF2-40B4-BE49-F238E27FC236}">
                <a16:creationId xmlns:a16="http://schemas.microsoft.com/office/drawing/2014/main" id="{9682677D-9A17-3C88-D137-1BF29D2C7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16175"/>
            <a:ext cx="2173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4309B76B-9E7C-17B7-5EA8-8D9296C9E242}"/>
              </a:ext>
            </a:extLst>
          </p:cNvPr>
          <p:cNvSpPr txBox="1"/>
          <p:nvPr/>
        </p:nvSpPr>
        <p:spPr>
          <a:xfrm>
            <a:off x="4946651" y="3432175"/>
            <a:ext cx="396081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Look at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line and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say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what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disappears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wind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within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time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limit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(5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seconds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)</a:t>
            </a:r>
          </a:p>
        </p:txBody>
      </p:sp>
      <p:pic>
        <p:nvPicPr>
          <p:cNvPr id="13" name="Picture 12">
            <a:hlinkClick r:id="" action="ppaction://media"/>
            <a:extLst>
              <a:ext uri="{FF2B5EF4-FFF2-40B4-BE49-F238E27FC236}">
                <a16:creationId xmlns:a16="http://schemas.microsoft.com/office/drawing/2014/main" id="{FDE33F6D-1BBA-1047-4075-46151D0FA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81" t="37109" r="13406" b="46292"/>
          <a:stretch>
            <a:fillRect/>
          </a:stretch>
        </p:blipFill>
        <p:spPr>
          <a:xfrm>
            <a:off x="1927619" y="1188255"/>
            <a:ext cx="8336762" cy="1094621"/>
          </a:xfrm>
          <a:custGeom>
            <a:avLst/>
            <a:gdLst/>
            <a:ahLst/>
            <a:cxnLst/>
            <a:rect l="l" t="t" r="r" b="b"/>
            <a:pathLst>
              <a:path w="5780046" h="758923">
                <a:moveTo>
                  <a:pt x="5324246" y="147104"/>
                </a:moveTo>
                <a:lnTo>
                  <a:pt x="5324246" y="364417"/>
                </a:lnTo>
                <a:lnTo>
                  <a:pt x="5489181" y="364417"/>
                </a:lnTo>
                <a:cubicBezTo>
                  <a:pt x="5569419" y="364417"/>
                  <a:pt x="5609539" y="328012"/>
                  <a:pt x="5609539" y="255203"/>
                </a:cubicBezTo>
                <a:cubicBezTo>
                  <a:pt x="5609539" y="183137"/>
                  <a:pt x="5569419" y="147104"/>
                  <a:pt x="5489181" y="147104"/>
                </a:cubicBezTo>
                <a:close/>
                <a:moveTo>
                  <a:pt x="3238271" y="147104"/>
                </a:moveTo>
                <a:lnTo>
                  <a:pt x="3238271" y="376675"/>
                </a:lnTo>
                <a:lnTo>
                  <a:pt x="3395405" y="376675"/>
                </a:lnTo>
                <a:cubicBezTo>
                  <a:pt x="3480101" y="376675"/>
                  <a:pt x="3522449" y="338228"/>
                  <a:pt x="3522449" y="261332"/>
                </a:cubicBezTo>
                <a:cubicBezTo>
                  <a:pt x="3522449" y="185180"/>
                  <a:pt x="3480101" y="147104"/>
                  <a:pt x="3395405" y="147104"/>
                </a:cubicBezTo>
                <a:close/>
                <a:moveTo>
                  <a:pt x="2571521" y="147104"/>
                </a:moveTo>
                <a:lnTo>
                  <a:pt x="2571521" y="376675"/>
                </a:lnTo>
                <a:lnTo>
                  <a:pt x="2728655" y="376675"/>
                </a:lnTo>
                <a:cubicBezTo>
                  <a:pt x="2813351" y="376675"/>
                  <a:pt x="2855699" y="338228"/>
                  <a:pt x="2855699" y="261332"/>
                </a:cubicBezTo>
                <a:cubicBezTo>
                  <a:pt x="2855699" y="185180"/>
                  <a:pt x="2813351" y="147104"/>
                  <a:pt x="2728655" y="147104"/>
                </a:cubicBezTo>
                <a:close/>
                <a:moveTo>
                  <a:pt x="142646" y="147104"/>
                </a:moveTo>
                <a:lnTo>
                  <a:pt x="142646" y="610705"/>
                </a:lnTo>
                <a:lnTo>
                  <a:pt x="258546" y="610705"/>
                </a:lnTo>
                <a:cubicBezTo>
                  <a:pt x="341014" y="610705"/>
                  <a:pt x="402307" y="590509"/>
                  <a:pt x="442427" y="550116"/>
                </a:cubicBezTo>
                <a:cubicBezTo>
                  <a:pt x="482546" y="509724"/>
                  <a:pt x="502606" y="452468"/>
                  <a:pt x="502606" y="378347"/>
                </a:cubicBezTo>
                <a:cubicBezTo>
                  <a:pt x="502606" y="304969"/>
                  <a:pt x="482546" y="248084"/>
                  <a:pt x="442427" y="207692"/>
                </a:cubicBezTo>
                <a:cubicBezTo>
                  <a:pt x="402307" y="167300"/>
                  <a:pt x="341014" y="147104"/>
                  <a:pt x="258546" y="147104"/>
                </a:cubicBezTo>
                <a:close/>
                <a:moveTo>
                  <a:pt x="4727790" y="132616"/>
                </a:moveTo>
                <a:cubicBezTo>
                  <a:pt x="4669098" y="132616"/>
                  <a:pt x="4624892" y="148218"/>
                  <a:pt x="4595174" y="179422"/>
                </a:cubicBezTo>
                <a:cubicBezTo>
                  <a:pt x="4565456" y="210626"/>
                  <a:pt x="4550597" y="256317"/>
                  <a:pt x="4550597" y="316496"/>
                </a:cubicBezTo>
                <a:lnTo>
                  <a:pt x="4550597" y="395621"/>
                </a:lnTo>
                <a:lnTo>
                  <a:pt x="4906098" y="395621"/>
                </a:lnTo>
                <a:lnTo>
                  <a:pt x="4906098" y="316496"/>
                </a:lnTo>
                <a:cubicBezTo>
                  <a:pt x="4906098" y="256317"/>
                  <a:pt x="4891425" y="210626"/>
                  <a:pt x="4862079" y="179422"/>
                </a:cubicBezTo>
                <a:cubicBezTo>
                  <a:pt x="4832732" y="148218"/>
                  <a:pt x="4787969" y="132616"/>
                  <a:pt x="4727790" y="132616"/>
                </a:cubicBezTo>
                <a:close/>
                <a:moveTo>
                  <a:pt x="1975066" y="132616"/>
                </a:moveTo>
                <a:cubicBezTo>
                  <a:pt x="1916373" y="132616"/>
                  <a:pt x="1872167" y="148218"/>
                  <a:pt x="1842449" y="179422"/>
                </a:cubicBezTo>
                <a:cubicBezTo>
                  <a:pt x="1812731" y="210626"/>
                  <a:pt x="1797872" y="256317"/>
                  <a:pt x="1797872" y="316496"/>
                </a:cubicBezTo>
                <a:lnTo>
                  <a:pt x="1797872" y="395621"/>
                </a:lnTo>
                <a:lnTo>
                  <a:pt x="2153374" y="395621"/>
                </a:lnTo>
                <a:lnTo>
                  <a:pt x="2153374" y="316496"/>
                </a:lnTo>
                <a:cubicBezTo>
                  <a:pt x="2153374" y="256317"/>
                  <a:pt x="2138701" y="210626"/>
                  <a:pt x="2109354" y="179422"/>
                </a:cubicBezTo>
                <a:cubicBezTo>
                  <a:pt x="2080008" y="148218"/>
                  <a:pt x="2035245" y="132616"/>
                  <a:pt x="1975066" y="132616"/>
                </a:cubicBezTo>
                <a:close/>
                <a:moveTo>
                  <a:pt x="5181599" y="14487"/>
                </a:moveTo>
                <a:lnTo>
                  <a:pt x="5486360" y="14487"/>
                </a:lnTo>
                <a:cubicBezTo>
                  <a:pt x="5575340" y="14487"/>
                  <a:pt x="5641889" y="36218"/>
                  <a:pt x="5686008" y="79681"/>
                </a:cubicBezTo>
                <a:cubicBezTo>
                  <a:pt x="5730126" y="123144"/>
                  <a:pt x="5752185" y="181651"/>
                  <a:pt x="5752185" y="255203"/>
                </a:cubicBezTo>
                <a:cubicBezTo>
                  <a:pt x="5752185" y="310924"/>
                  <a:pt x="5739833" y="358287"/>
                  <a:pt x="5715131" y="397292"/>
                </a:cubicBezTo>
                <a:cubicBezTo>
                  <a:pt x="5690427" y="436297"/>
                  <a:pt x="5652630" y="463972"/>
                  <a:pt x="5601738" y="480317"/>
                </a:cubicBezTo>
                <a:lnTo>
                  <a:pt x="5601738" y="482546"/>
                </a:lnTo>
                <a:lnTo>
                  <a:pt x="5780046" y="743321"/>
                </a:lnTo>
                <a:lnTo>
                  <a:pt x="5610653" y="743321"/>
                </a:lnTo>
                <a:lnTo>
                  <a:pt x="5455748" y="497033"/>
                </a:lnTo>
                <a:lnTo>
                  <a:pt x="5324246" y="497033"/>
                </a:lnTo>
                <a:lnTo>
                  <a:pt x="5324246" y="743321"/>
                </a:lnTo>
                <a:lnTo>
                  <a:pt x="5181599" y="743321"/>
                </a:lnTo>
                <a:close/>
                <a:moveTo>
                  <a:pt x="3762375" y="14487"/>
                </a:moveTo>
                <a:lnTo>
                  <a:pt x="4299528" y="14487"/>
                </a:lnTo>
                <a:lnTo>
                  <a:pt x="4299528" y="147104"/>
                </a:lnTo>
                <a:lnTo>
                  <a:pt x="3905021" y="147104"/>
                </a:lnTo>
                <a:lnTo>
                  <a:pt x="3905021" y="309810"/>
                </a:lnTo>
                <a:lnTo>
                  <a:pt x="4234891" y="309810"/>
                </a:lnTo>
                <a:lnTo>
                  <a:pt x="4234891" y="436854"/>
                </a:lnTo>
                <a:lnTo>
                  <a:pt x="3905021" y="436854"/>
                </a:lnTo>
                <a:lnTo>
                  <a:pt x="3905021" y="610705"/>
                </a:lnTo>
                <a:lnTo>
                  <a:pt x="4299528" y="610705"/>
                </a:lnTo>
                <a:lnTo>
                  <a:pt x="4299528" y="743321"/>
                </a:lnTo>
                <a:lnTo>
                  <a:pt x="3762375" y="743321"/>
                </a:lnTo>
                <a:close/>
                <a:moveTo>
                  <a:pt x="3095625" y="14487"/>
                </a:moveTo>
                <a:lnTo>
                  <a:pt x="3393176" y="14487"/>
                </a:lnTo>
                <a:cubicBezTo>
                  <a:pt x="3484559" y="14487"/>
                  <a:pt x="3553096" y="36961"/>
                  <a:pt x="3598788" y="81910"/>
                </a:cubicBezTo>
                <a:cubicBezTo>
                  <a:pt x="3644479" y="126858"/>
                  <a:pt x="3667325" y="186852"/>
                  <a:pt x="3667325" y="261890"/>
                </a:cubicBezTo>
                <a:cubicBezTo>
                  <a:pt x="3667325" y="336928"/>
                  <a:pt x="3644479" y="396921"/>
                  <a:pt x="3598788" y="441869"/>
                </a:cubicBezTo>
                <a:cubicBezTo>
                  <a:pt x="3553096" y="486818"/>
                  <a:pt x="3484559" y="509292"/>
                  <a:pt x="3393176" y="509292"/>
                </a:cubicBezTo>
                <a:lnTo>
                  <a:pt x="3238271" y="509292"/>
                </a:lnTo>
                <a:lnTo>
                  <a:pt x="3238271" y="743321"/>
                </a:lnTo>
                <a:lnTo>
                  <a:pt x="3095625" y="743321"/>
                </a:lnTo>
                <a:close/>
                <a:moveTo>
                  <a:pt x="2428875" y="14487"/>
                </a:moveTo>
                <a:lnTo>
                  <a:pt x="2726426" y="14487"/>
                </a:lnTo>
                <a:cubicBezTo>
                  <a:pt x="2817809" y="14487"/>
                  <a:pt x="2886346" y="36961"/>
                  <a:pt x="2932037" y="81910"/>
                </a:cubicBezTo>
                <a:cubicBezTo>
                  <a:pt x="2977729" y="126858"/>
                  <a:pt x="3000575" y="186852"/>
                  <a:pt x="3000575" y="261890"/>
                </a:cubicBezTo>
                <a:cubicBezTo>
                  <a:pt x="3000575" y="336928"/>
                  <a:pt x="2977729" y="396921"/>
                  <a:pt x="2932037" y="441869"/>
                </a:cubicBezTo>
                <a:cubicBezTo>
                  <a:pt x="2886346" y="486818"/>
                  <a:pt x="2817809" y="509292"/>
                  <a:pt x="2726426" y="509292"/>
                </a:cubicBezTo>
                <a:lnTo>
                  <a:pt x="2571521" y="509292"/>
                </a:lnTo>
                <a:lnTo>
                  <a:pt x="2571521" y="743321"/>
                </a:lnTo>
                <a:lnTo>
                  <a:pt x="2428875" y="743321"/>
                </a:lnTo>
                <a:close/>
                <a:moveTo>
                  <a:pt x="763114" y="14487"/>
                </a:moveTo>
                <a:lnTo>
                  <a:pt x="905761" y="14487"/>
                </a:lnTo>
                <a:lnTo>
                  <a:pt x="905761" y="743321"/>
                </a:lnTo>
                <a:lnTo>
                  <a:pt x="763114" y="743321"/>
                </a:lnTo>
                <a:close/>
                <a:moveTo>
                  <a:pt x="0" y="14487"/>
                </a:moveTo>
                <a:lnTo>
                  <a:pt x="258546" y="14487"/>
                </a:lnTo>
                <a:cubicBezTo>
                  <a:pt x="382619" y="14487"/>
                  <a:pt x="478460" y="47548"/>
                  <a:pt x="546068" y="113671"/>
                </a:cubicBezTo>
                <a:cubicBezTo>
                  <a:pt x="613677" y="179051"/>
                  <a:pt x="647481" y="267462"/>
                  <a:pt x="647481" y="378904"/>
                </a:cubicBezTo>
                <a:cubicBezTo>
                  <a:pt x="647481" y="491090"/>
                  <a:pt x="613677" y="579872"/>
                  <a:pt x="546068" y="645252"/>
                </a:cubicBezTo>
                <a:cubicBezTo>
                  <a:pt x="479946" y="710631"/>
                  <a:pt x="384105" y="743321"/>
                  <a:pt x="258546" y="743321"/>
                </a:cubicBezTo>
                <a:lnTo>
                  <a:pt x="0" y="743321"/>
                </a:lnTo>
                <a:close/>
                <a:moveTo>
                  <a:pt x="1291304" y="1114"/>
                </a:moveTo>
                <a:cubicBezTo>
                  <a:pt x="1365599" y="1114"/>
                  <a:pt x="1426521" y="21917"/>
                  <a:pt x="1474070" y="63522"/>
                </a:cubicBezTo>
                <a:cubicBezTo>
                  <a:pt x="1520876" y="104384"/>
                  <a:pt x="1545764" y="158248"/>
                  <a:pt x="1548736" y="225114"/>
                </a:cubicBezTo>
                <a:lnTo>
                  <a:pt x="1413891" y="225114"/>
                </a:lnTo>
                <a:cubicBezTo>
                  <a:pt x="1413148" y="196138"/>
                  <a:pt x="1402375" y="172921"/>
                  <a:pt x="1381572" y="155462"/>
                </a:cubicBezTo>
                <a:cubicBezTo>
                  <a:pt x="1360770" y="138003"/>
                  <a:pt x="1331052" y="129273"/>
                  <a:pt x="1292419" y="129273"/>
                </a:cubicBezTo>
                <a:cubicBezTo>
                  <a:pt x="1253785" y="129273"/>
                  <a:pt x="1224067" y="138374"/>
                  <a:pt x="1203265" y="156576"/>
                </a:cubicBezTo>
                <a:cubicBezTo>
                  <a:pt x="1182462" y="174779"/>
                  <a:pt x="1172061" y="197996"/>
                  <a:pt x="1172061" y="226228"/>
                </a:cubicBezTo>
                <a:cubicBezTo>
                  <a:pt x="1172061" y="239601"/>
                  <a:pt x="1175590" y="251303"/>
                  <a:pt x="1182647" y="261332"/>
                </a:cubicBezTo>
                <a:cubicBezTo>
                  <a:pt x="1189706" y="271362"/>
                  <a:pt x="1199550" y="279906"/>
                  <a:pt x="1212180" y="286964"/>
                </a:cubicBezTo>
                <a:cubicBezTo>
                  <a:pt x="1224810" y="294022"/>
                  <a:pt x="1239298" y="299780"/>
                  <a:pt x="1255643" y="304238"/>
                </a:cubicBezTo>
                <a:cubicBezTo>
                  <a:pt x="1271987" y="308695"/>
                  <a:pt x="1289818" y="312410"/>
                  <a:pt x="1309135" y="315382"/>
                </a:cubicBezTo>
                <a:cubicBezTo>
                  <a:pt x="1328452" y="318354"/>
                  <a:pt x="1347397" y="321883"/>
                  <a:pt x="1365971" y="325969"/>
                </a:cubicBezTo>
                <a:cubicBezTo>
                  <a:pt x="1384544" y="330055"/>
                  <a:pt x="1403489" y="334699"/>
                  <a:pt x="1422806" y="339899"/>
                </a:cubicBezTo>
                <a:cubicBezTo>
                  <a:pt x="1461440" y="349558"/>
                  <a:pt x="1494129" y="369989"/>
                  <a:pt x="1520876" y="401193"/>
                </a:cubicBezTo>
                <a:cubicBezTo>
                  <a:pt x="1547622" y="432397"/>
                  <a:pt x="1560995" y="475116"/>
                  <a:pt x="1560995" y="529352"/>
                </a:cubicBezTo>
                <a:cubicBezTo>
                  <a:pt x="1560995" y="600675"/>
                  <a:pt x="1536106" y="656767"/>
                  <a:pt x="1486328" y="697630"/>
                </a:cubicBezTo>
                <a:cubicBezTo>
                  <a:pt x="1438037" y="738492"/>
                  <a:pt x="1372657" y="758923"/>
                  <a:pt x="1290190" y="758923"/>
                </a:cubicBezTo>
                <a:cubicBezTo>
                  <a:pt x="1209208" y="758923"/>
                  <a:pt x="1144200" y="738863"/>
                  <a:pt x="1095165" y="698744"/>
                </a:cubicBezTo>
                <a:cubicBezTo>
                  <a:pt x="1045388" y="657139"/>
                  <a:pt x="1020127" y="602161"/>
                  <a:pt x="1019384" y="533809"/>
                </a:cubicBezTo>
                <a:lnTo>
                  <a:pt x="1158687" y="533809"/>
                </a:lnTo>
                <a:cubicBezTo>
                  <a:pt x="1159430" y="563527"/>
                  <a:pt x="1170946" y="587116"/>
                  <a:pt x="1193235" y="604575"/>
                </a:cubicBezTo>
                <a:cubicBezTo>
                  <a:pt x="1215523" y="622035"/>
                  <a:pt x="1247841" y="630764"/>
                  <a:pt x="1290190" y="630764"/>
                </a:cubicBezTo>
                <a:cubicBezTo>
                  <a:pt x="1333281" y="630764"/>
                  <a:pt x="1365971" y="622035"/>
                  <a:pt x="1388259" y="604575"/>
                </a:cubicBezTo>
                <a:cubicBezTo>
                  <a:pt x="1410548" y="587116"/>
                  <a:pt x="1421692" y="563527"/>
                  <a:pt x="1421692" y="533809"/>
                </a:cubicBezTo>
                <a:cubicBezTo>
                  <a:pt x="1421692" y="515235"/>
                  <a:pt x="1416120" y="500376"/>
                  <a:pt x="1404975" y="489232"/>
                </a:cubicBezTo>
                <a:cubicBezTo>
                  <a:pt x="1393831" y="478088"/>
                  <a:pt x="1379158" y="469358"/>
                  <a:pt x="1360956" y="463043"/>
                </a:cubicBezTo>
                <a:cubicBezTo>
                  <a:pt x="1342753" y="456728"/>
                  <a:pt x="1322137" y="451713"/>
                  <a:pt x="1299105" y="447999"/>
                </a:cubicBezTo>
                <a:cubicBezTo>
                  <a:pt x="1276074" y="444284"/>
                  <a:pt x="1252299" y="439826"/>
                  <a:pt x="1227782" y="434625"/>
                </a:cubicBezTo>
                <a:cubicBezTo>
                  <a:pt x="1203265" y="429425"/>
                  <a:pt x="1179490" y="422738"/>
                  <a:pt x="1156459" y="414566"/>
                </a:cubicBezTo>
                <a:cubicBezTo>
                  <a:pt x="1133427" y="406393"/>
                  <a:pt x="1112810" y="394692"/>
                  <a:pt x="1094608" y="379461"/>
                </a:cubicBezTo>
                <a:cubicBezTo>
                  <a:pt x="1076406" y="364231"/>
                  <a:pt x="1061732" y="344729"/>
                  <a:pt x="1050588" y="320954"/>
                </a:cubicBezTo>
                <a:cubicBezTo>
                  <a:pt x="1039444" y="297180"/>
                  <a:pt x="1033872" y="267090"/>
                  <a:pt x="1033872" y="230686"/>
                </a:cubicBezTo>
                <a:cubicBezTo>
                  <a:pt x="1033872" y="163077"/>
                  <a:pt x="1057275" y="108099"/>
                  <a:pt x="1104081" y="65751"/>
                </a:cubicBezTo>
                <a:cubicBezTo>
                  <a:pt x="1151630" y="22660"/>
                  <a:pt x="1214037" y="1114"/>
                  <a:pt x="1291304" y="1114"/>
                </a:cubicBezTo>
                <a:close/>
                <a:moveTo>
                  <a:pt x="4728905" y="0"/>
                </a:moveTo>
                <a:cubicBezTo>
                  <a:pt x="4780169" y="0"/>
                  <a:pt x="4825488" y="7243"/>
                  <a:pt x="4864865" y="21731"/>
                </a:cubicBezTo>
                <a:cubicBezTo>
                  <a:pt x="4904241" y="36218"/>
                  <a:pt x="4937674" y="57021"/>
                  <a:pt x="4965163" y="84139"/>
                </a:cubicBezTo>
                <a:cubicBezTo>
                  <a:pt x="4992652" y="111256"/>
                  <a:pt x="5013455" y="144503"/>
                  <a:pt x="5027570" y="183880"/>
                </a:cubicBezTo>
                <a:cubicBezTo>
                  <a:pt x="5041687" y="223256"/>
                  <a:pt x="5048745" y="267462"/>
                  <a:pt x="5048745" y="316496"/>
                </a:cubicBezTo>
                <a:lnTo>
                  <a:pt x="5048745" y="743321"/>
                </a:lnTo>
                <a:lnTo>
                  <a:pt x="4906098" y="743321"/>
                </a:lnTo>
                <a:lnTo>
                  <a:pt x="4906098" y="524894"/>
                </a:lnTo>
                <a:lnTo>
                  <a:pt x="4550597" y="524894"/>
                </a:lnTo>
                <a:lnTo>
                  <a:pt x="4550597" y="743321"/>
                </a:lnTo>
                <a:lnTo>
                  <a:pt x="4411294" y="743321"/>
                </a:lnTo>
                <a:lnTo>
                  <a:pt x="4411294" y="316496"/>
                </a:lnTo>
                <a:cubicBezTo>
                  <a:pt x="4411294" y="267462"/>
                  <a:pt x="4418352" y="223256"/>
                  <a:pt x="4432468" y="183880"/>
                </a:cubicBezTo>
                <a:cubicBezTo>
                  <a:pt x="4446584" y="144503"/>
                  <a:pt x="4467015" y="111256"/>
                  <a:pt x="4493761" y="84139"/>
                </a:cubicBezTo>
                <a:cubicBezTo>
                  <a:pt x="4520507" y="57021"/>
                  <a:pt x="4553569" y="36218"/>
                  <a:pt x="4592945" y="21731"/>
                </a:cubicBezTo>
                <a:cubicBezTo>
                  <a:pt x="4632322" y="7243"/>
                  <a:pt x="4677641" y="0"/>
                  <a:pt x="4728905" y="0"/>
                </a:cubicBezTo>
                <a:close/>
                <a:moveTo>
                  <a:pt x="1976180" y="0"/>
                </a:moveTo>
                <a:cubicBezTo>
                  <a:pt x="2027444" y="0"/>
                  <a:pt x="2072764" y="7243"/>
                  <a:pt x="2112140" y="21731"/>
                </a:cubicBezTo>
                <a:cubicBezTo>
                  <a:pt x="2151516" y="36218"/>
                  <a:pt x="2184949" y="57021"/>
                  <a:pt x="2212438" y="84139"/>
                </a:cubicBezTo>
                <a:cubicBezTo>
                  <a:pt x="2239928" y="111256"/>
                  <a:pt x="2260730" y="144503"/>
                  <a:pt x="2274846" y="183880"/>
                </a:cubicBezTo>
                <a:cubicBezTo>
                  <a:pt x="2288962" y="223256"/>
                  <a:pt x="2296020" y="267462"/>
                  <a:pt x="2296020" y="316496"/>
                </a:cubicBezTo>
                <a:lnTo>
                  <a:pt x="2296020" y="743321"/>
                </a:lnTo>
                <a:lnTo>
                  <a:pt x="2153374" y="743321"/>
                </a:lnTo>
                <a:lnTo>
                  <a:pt x="2153374" y="524894"/>
                </a:lnTo>
                <a:lnTo>
                  <a:pt x="1797872" y="524894"/>
                </a:lnTo>
                <a:lnTo>
                  <a:pt x="1797872" y="743321"/>
                </a:lnTo>
                <a:lnTo>
                  <a:pt x="1658569" y="743321"/>
                </a:lnTo>
                <a:lnTo>
                  <a:pt x="1658569" y="316496"/>
                </a:lnTo>
                <a:cubicBezTo>
                  <a:pt x="1658569" y="267462"/>
                  <a:pt x="1665627" y="223256"/>
                  <a:pt x="1679743" y="183880"/>
                </a:cubicBezTo>
                <a:cubicBezTo>
                  <a:pt x="1693859" y="144503"/>
                  <a:pt x="1714290" y="111256"/>
                  <a:pt x="1741036" y="84139"/>
                </a:cubicBezTo>
                <a:cubicBezTo>
                  <a:pt x="1767783" y="57021"/>
                  <a:pt x="1800844" y="36218"/>
                  <a:pt x="1840220" y="21731"/>
                </a:cubicBezTo>
                <a:cubicBezTo>
                  <a:pt x="1879597" y="7243"/>
                  <a:pt x="1924917" y="0"/>
                  <a:pt x="1976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745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2F4B4544-4745-4FF6-6E4B-D2DEBCE5C823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AC5AEF53-A48D-D143-D35F-F6FC05B1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77815" y="2499889"/>
            <a:ext cx="1618725" cy="16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001CE474-1CC3-4986-2F70-05CF3026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3622675" y="2585009"/>
            <a:ext cx="1422400" cy="146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E5AE2B7-9602-B4C8-3BF2-C4454990C5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3887" y="2590205"/>
            <a:ext cx="1464226" cy="148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6DB6216-CBFC-7798-A948-54327F052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86317">
            <a:off x="7120214" y="2461429"/>
            <a:ext cx="1483909" cy="148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370B0C1E-068C-E1A8-914E-7A3CE487A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57669" y="2416413"/>
            <a:ext cx="1603800" cy="16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B1179CD6-39D6-1A6F-3BBC-5E50CE3ACD6A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7EFC5E4A-3976-FD1C-DAB0-F16ED13CC9A5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FACBDB31-2FBB-8939-FDB1-E1E5348CA904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024D293E-52EA-5E1C-9123-D546D0B740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786F0F33-AB27-8D26-D36D-CE5BA0AE123A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0D29CD05-416D-D91B-4459-141E8611322B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CCEEA4F-CA95-A18F-2454-107CF3C6933D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8CD25A73-E433-7F2F-1136-0570C708FE98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016758C-B219-4C4B-7F6E-E199B3BF8051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E5B6D8A3-360E-D056-E96E-EAE5985869BB}"/>
              </a:ext>
            </a:extLst>
          </p:cNvPr>
          <p:cNvCxnSpPr/>
          <p:nvPr/>
        </p:nvCxnSpPr>
        <p:spPr>
          <a:xfrm>
            <a:off x="9696450" y="22764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>
            <a:extLst>
              <a:ext uri="{FF2B5EF4-FFF2-40B4-BE49-F238E27FC236}">
                <a16:creationId xmlns:a16="http://schemas.microsoft.com/office/drawing/2014/main" id="{C8CE7631-1EF4-B098-D7A2-BC37361DBF1A}"/>
              </a:ext>
            </a:extLst>
          </p:cNvPr>
          <p:cNvSpPr txBox="1"/>
          <p:nvPr/>
        </p:nvSpPr>
        <p:spPr>
          <a:xfrm>
            <a:off x="3159462" y="432990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AA4E3B7-F7BD-0B65-7084-3C3C95F9BB72}"/>
              </a:ext>
            </a:extLst>
          </p:cNvPr>
          <p:cNvSpPr txBox="1"/>
          <p:nvPr/>
        </p:nvSpPr>
        <p:spPr>
          <a:xfrm>
            <a:off x="3935760" y="5223672"/>
            <a:ext cx="4192566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stop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5E0DDDA2-67C2-E8C8-C864-A38D4F5AA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3469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448492B1-99C8-4902-9F76-D1716B48AA1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25E9CBBE-9484-8B63-D3B0-9E70D9E588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C77D52-E5DD-858A-2781-CE9CB965EC3A}"/>
              </a:ext>
            </a:extLst>
          </p:cNvPr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5D6F69CB-3C7F-AF29-2899-6460C8DFA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30042E3F-B280-D4C6-2270-B817FA60D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F1A01FED-F509-BD64-AA06-11CFDF82E3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399F48BF-3FDE-E0D7-8779-67A3E9E5D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EDD87B0D-6EF5-106C-E100-9711CAE76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A91662D5-6136-504B-268F-777D4B289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92D000C1-2CB2-E42D-AE53-E75359275D29}"/>
              </a:ext>
            </a:extLst>
          </p:cNvPr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1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9AF70B61-9B0B-6CB3-E589-EC147852BBED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D567759D-316C-C71F-6861-29C2AB2478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2024373" y="2476860"/>
            <a:ext cx="1281693" cy="128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ADE45806-5CB6-3061-0A73-04EE9BBE89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8572" y="2709863"/>
            <a:ext cx="107019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E8656CBA-489C-D1B8-C616-2AFC94981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2439" y="2685085"/>
            <a:ext cx="1127125" cy="11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66D988A-6BEE-90A4-83C3-D9ACD4C42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9" r="6133" b="-841"/>
          <a:stretch/>
        </p:blipFill>
        <p:spPr bwMode="auto">
          <a:xfrm>
            <a:off x="3617915" y="2420939"/>
            <a:ext cx="1433518" cy="1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52B821-EC78-9708-52F6-824B120BA7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82211" y="2314576"/>
            <a:ext cx="125539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A058C65-CA71-3BAF-09F0-0E43BCC1DA1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0AAC83B9-B37F-D1F0-A4C1-1C5F0515894E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D6703DD5-B687-D766-221A-7866BA7823A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6BB641AF-ECCD-E43E-717F-2A411816B3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265535A-87BC-65E1-2BE2-C1C696F7196E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176B6B05-DC7E-49AC-943A-8A183AE29DB2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FC741FE1-84EA-DD0D-A8AE-CCE0E867F9D5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37CE448B-A9B6-E78F-C2FF-97D3B8409802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0BB81FEE-E0A6-64CE-8DC5-8EF2069F8C1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3C0B73A5-E322-91E4-1038-6D9D85A7D148}"/>
              </a:ext>
            </a:extLst>
          </p:cNvPr>
          <p:cNvCxnSpPr/>
          <p:nvPr/>
        </p:nvCxnSpPr>
        <p:spPr>
          <a:xfrm>
            <a:off x="9767888" y="234791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3BF13BFB-CBF2-3F8B-7551-0712BD99A73D}"/>
              </a:ext>
            </a:extLst>
          </p:cNvPr>
          <p:cNvSpPr txBox="1"/>
          <p:nvPr/>
        </p:nvSpPr>
        <p:spPr>
          <a:xfrm>
            <a:off x="3503713" y="5223672"/>
            <a:ext cx="561647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no parking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5" name="Line 3">
            <a:extLst>
              <a:ext uri="{FF2B5EF4-FFF2-40B4-BE49-F238E27FC236}">
                <a16:creationId xmlns:a16="http://schemas.microsoft.com/office/drawing/2014/main" id="{138A961F-06ED-1F92-A864-032E60CB9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956" y="5887440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1E0C3C0-E825-DFAB-5116-94D8003430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09979" y="5433719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01E8FC12-06B7-B525-EC38-A263CFAB73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16148" y="5993532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DC0E15-21DC-FB3D-FD23-1898C89D8ADA}"/>
              </a:ext>
            </a:extLst>
          </p:cNvPr>
          <p:cNvGrpSpPr>
            <a:grpSpLocks/>
          </p:cNvGrpSpPr>
          <p:nvPr/>
        </p:nvGrpSpPr>
        <p:grpSpPr bwMode="auto">
          <a:xfrm>
            <a:off x="1833395" y="5274346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02E907AF-6511-70A4-D87C-030FF0D6B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A48542E7-09A8-A498-CAC0-CB802B575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440C2AC1-16BD-3AA1-BEAF-611321020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594957F1-3B46-60A3-DC86-DBAB538AB7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53632441-E4E0-1006-8BC3-EDC2AD352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96887913-ADBB-7E18-0CE5-F1BB727CD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0261FE93-E1D8-D078-A442-941BAEAAA3F9}"/>
              </a:ext>
            </a:extLst>
          </p:cNvPr>
          <p:cNvSpPr txBox="1"/>
          <p:nvPr/>
        </p:nvSpPr>
        <p:spPr>
          <a:xfrm>
            <a:off x="1835151" y="5346700"/>
            <a:ext cx="96361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8" name="1 CuadroTexto">
            <a:extLst>
              <a:ext uri="{FF2B5EF4-FFF2-40B4-BE49-F238E27FC236}">
                <a16:creationId xmlns:a16="http://schemas.microsoft.com/office/drawing/2014/main" id="{BA63FC6F-DA19-EDB3-0DB5-0E09A2FB5AF0}"/>
              </a:ext>
            </a:extLst>
          </p:cNvPr>
          <p:cNvSpPr txBox="1"/>
          <p:nvPr/>
        </p:nvSpPr>
        <p:spPr>
          <a:xfrm>
            <a:off x="3151338" y="39885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271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8E290EC6-ADA7-50A3-8584-8AEE1EB23188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668F27B-887F-8FE9-536F-45027FAD1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713371" y="2553912"/>
            <a:ext cx="1424635" cy="14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D774A5A7-D9C9-7C11-317F-940341BFE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1896515" y="2377436"/>
            <a:ext cx="1460683" cy="148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513B5F6-F1C3-D3F9-25DD-161FC4D50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0599" y="2646363"/>
            <a:ext cx="1645416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2DBD9EB8-41A1-B47E-C611-AC4D6A41A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7914" y="2635547"/>
            <a:ext cx="1527175" cy="154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B257DE42-46CE-B097-DF1F-72CAD91DBA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8747" y="2630494"/>
            <a:ext cx="1362075" cy="136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99FF0A6-C191-D6AF-D0F9-2AF2E1AA2015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4E96C4F7-B546-44F0-E2D6-866E68FED90F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E9734723-12A0-6925-B95A-E89497B01EB1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BC623CC-1A06-F024-AB53-5D888959F041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7ADF2CD-C803-5A24-4040-27EFEFB6E6E0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7EB2A6E7-5096-6A98-3FAE-545394E5C9D1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4D47FB69-52B0-9838-D556-39F8BF393854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624CACB6-74C2-D36F-505F-74475F5A2CEE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57B2FDB4-59CA-909D-90CC-7B8A36E6BF7B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67398EC1-0E88-FFC1-CE3A-B02DFA00AF40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9B41AE0-1936-DEF1-24F1-7DB5976DD103}"/>
              </a:ext>
            </a:extLst>
          </p:cNvPr>
          <p:cNvSpPr txBox="1"/>
          <p:nvPr/>
        </p:nvSpPr>
        <p:spPr>
          <a:xfrm>
            <a:off x="3143672" y="5223672"/>
            <a:ext cx="7632278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do not enter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F47B4EF-2798-99E3-55A1-A191B988B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BF4DDE05-C4C6-85B9-9E10-819EC61DB8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F9E98741-7474-75C1-4D55-9426557204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503C29E1-92A5-4A47-B320-96528E6E7B7B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4B75845E-835E-3D95-E308-ECBD0C593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A12E790-5BD9-E4F0-D587-AA0772015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25FD660A-BD36-F5D7-D071-D177E091CB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1B54EA02-3B6E-4E54-9240-3AA4C32625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63344C48-2C29-7C4D-3F61-A17BEF356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09AEF6B0-6BA6-1C81-DCB1-2046349C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1C3ECB05-A2BC-C3E0-A78E-518089185410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2AFC650A-1737-3146-6F79-0A913FED4FDF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983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4D6BCF25-EE14-6E63-B97D-10C4FBB8545A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56FAEB29-858E-C321-067E-AA1955D1E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668283" y="2486891"/>
            <a:ext cx="1551722" cy="15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31242F42-0851-D4D1-AA64-260CE33BE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0988" y="2665608"/>
            <a:ext cx="1522412" cy="15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D308F7C-DD01-3F32-4E65-1EE1E07A51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06122">
            <a:off x="1896139" y="2458871"/>
            <a:ext cx="1512379" cy="15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101F1A60-E3FD-1F74-8A70-7451A8443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5051" y="2619782"/>
            <a:ext cx="1528763" cy="15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035E3F-A7B3-9B8C-321A-4F768A9748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0575" y="2628578"/>
            <a:ext cx="1390650" cy="141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007C71FB-BC5C-C0BC-7853-6665E4077BE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81DE0438-4E67-31CD-CF3A-766440C9913C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B3FE4466-22CB-D201-DC80-AC63C29E242F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D62C0C6E-72FC-9B4A-8A20-FA56385E288A}"/>
              </a:ext>
            </a:extLst>
          </p:cNvPr>
          <p:cNvCxnSpPr/>
          <p:nvPr/>
        </p:nvCxnSpPr>
        <p:spPr>
          <a:xfrm>
            <a:off x="4583113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177CB04-2ED4-33E4-7D79-E706CEFFB13F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4668B88-2674-394A-4790-AD35D49E438A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203D50E1-6F7B-B152-EBB2-6F2DF62FD008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B1145DED-96FD-40F7-F1EA-DD9F617DBA6F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F56E9F61-4F1D-2B38-AC18-219CCA54166F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F7FD71ED-EDE1-8C2D-C0EA-0339F2A0790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69837659-7B32-CC7A-A274-F7236C4067D9}"/>
              </a:ext>
            </a:extLst>
          </p:cNvPr>
          <p:cNvSpPr txBox="1"/>
          <p:nvPr/>
        </p:nvSpPr>
        <p:spPr>
          <a:xfrm>
            <a:off x="3575721" y="5223672"/>
            <a:ext cx="5021751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left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AF4DD914-7101-0B70-DA04-1C8A3B0EE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1058159A-3A7F-AD9E-2161-D341599DAC4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ED585746-5C1A-630C-6742-604F4325F74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6E0CE8F7-3980-4FD5-7DC6-EA5CC324A9F3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2C0BB9EC-27AE-ADB7-9F5F-8B921B2DC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0FDFAEDF-01E4-F7D0-F30C-490E5DB36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83552CE4-3E6A-CCA2-5224-E865B94290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D83BA47A-3003-5EB4-AA65-85C2660A94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5DE206A5-EBE6-E929-0007-F857FD361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8867A1B2-68B6-F8E8-694B-70EF66BD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4800D161-7039-8BFC-AEBD-B3FBD8D43197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EC2D61CA-D490-0087-BD98-712FB155D21D}"/>
              </a:ext>
            </a:extLst>
          </p:cNvPr>
          <p:cNvSpPr txBox="1"/>
          <p:nvPr/>
        </p:nvSpPr>
        <p:spPr>
          <a:xfrm>
            <a:off x="3277394" y="47466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9081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612D11FF-E1A6-485D-BFC5-14B15BB1704B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7810252F-05DA-7149-8C88-62FA71511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44146" y="2355096"/>
            <a:ext cx="1535112" cy="155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699F953-E4CF-B298-46F2-B65AC7D9B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8585085" y="2312988"/>
            <a:ext cx="155280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A251465-5D94-58BA-8F72-CCE35C33E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638" y="2670486"/>
            <a:ext cx="1441450" cy="14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54DDE200-E798-F1E3-8CA4-414FB7E4F7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734" y="2454276"/>
            <a:ext cx="1484969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66F0226D-66CF-095E-80FA-F5B2B3061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7551" y="2676857"/>
            <a:ext cx="1484313" cy="148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FBC75468-F751-B02E-8958-59B2DFD7EDEF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FC34106-B595-661A-72A6-1128E67E76A1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95E9D2BE-12C9-B5D5-00B9-562A022F60EB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5A90AB48-9C22-7202-7E29-7C30D62A8862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D04C9F63-232F-5253-E993-BE6F23EC22E5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38C9E31E-D87D-2707-2967-8C94FC38A34E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F95654B-A78F-5CEF-F206-6A93AEAE0921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967610A0-BE03-9676-9F5A-B9750D0256AA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E363CD1F-060D-59EF-88F9-5A4004CC6A27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550606D4-6A55-9274-D76C-9C3359FF3FD3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ACCE4122-32EE-BBB1-E4BF-D8A6AEF78F52}"/>
              </a:ext>
            </a:extLst>
          </p:cNvPr>
          <p:cNvSpPr txBox="1"/>
          <p:nvPr/>
        </p:nvSpPr>
        <p:spPr>
          <a:xfrm>
            <a:off x="3647729" y="5223672"/>
            <a:ext cx="669078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right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94DC7B70-84B4-7009-FCC8-39E3A538F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9BAD0E87-8AE3-DA7D-E6FB-F6094E54ED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AE888625-201F-1D52-0B06-CFBF873499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4560F6AA-B3A7-A89A-F6D9-37D893B6D34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A4228CD3-8734-A00C-2CFC-07F069978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5B37CDCF-7FD4-2495-4CAD-A4812EC63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9F2DCD25-CD68-E0E9-361F-E38ECB53DB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CBEDB594-1EB3-F111-C3DC-1A7C74FE07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4247A482-47D9-DFFD-014A-0A0DB192B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0CB02A6-3A9D-F06A-2323-AFD8B6075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DD44C97D-34E8-3E5B-0EE3-6FAC9B64EB3A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677CB2A4-8C70-4B08-B68E-C7E646200201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1490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55378580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771B1D87-9A66-375D-ABE3-8C16F9A6AA0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17D5B2F-D595-12F8-207C-AC79382E0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1974851" y="2403476"/>
            <a:ext cx="13890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87C06EE8-2E31-FCE2-E347-65E46C920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599">
            <a:off x="8780464" y="2427289"/>
            <a:ext cx="1366837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B19CF235-0460-2FC5-980D-21D9C81B3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1" y="2574926"/>
            <a:ext cx="14192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D26D8681-5800-7092-6A61-54621D8F5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25">
            <a:off x="3635376" y="2559051"/>
            <a:ext cx="15271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A20CFE50-D9B1-CA55-8D93-9C40353FF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479675"/>
            <a:ext cx="16113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85B38F92-5514-F9A8-8290-004A7511483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8EC7ABB-4114-552D-DFA1-2E659AF81834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085AD40D-DC1C-2385-8AC0-BDEC1B350AB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275B2CD0-CD4B-5543-1FC2-AF2D01A4E036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271292A8-84B3-5109-0DB5-C9AE66AB156F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F9D9326-E246-416F-1544-5C562BD0E7C3}"/>
              </a:ext>
            </a:extLst>
          </p:cNvPr>
          <p:cNvCxnSpPr/>
          <p:nvPr/>
        </p:nvCxnSpPr>
        <p:spPr>
          <a:xfrm>
            <a:off x="646112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A09CC56-D7AE-0E07-A100-F458CBD46767}"/>
              </a:ext>
            </a:extLst>
          </p:cNvPr>
          <p:cNvCxnSpPr/>
          <p:nvPr/>
        </p:nvCxnSpPr>
        <p:spPr>
          <a:xfrm>
            <a:off x="747077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C4FA49A-012B-BE43-1092-C1ADE61A2F19}"/>
              </a:ext>
            </a:extLst>
          </p:cNvPr>
          <p:cNvCxnSpPr/>
          <p:nvPr/>
        </p:nvCxnSpPr>
        <p:spPr>
          <a:xfrm>
            <a:off x="8118475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4635E01-C839-969F-3FD7-6A4397AA04B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C622CF33-DA8F-3F90-0CFE-5AD655AFC78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C761D96-E2DC-531C-698E-181FA741E246}"/>
              </a:ext>
            </a:extLst>
          </p:cNvPr>
          <p:cNvSpPr txBox="1"/>
          <p:nvPr/>
        </p:nvSpPr>
        <p:spPr>
          <a:xfrm>
            <a:off x="3049860" y="5157192"/>
            <a:ext cx="6646590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teddy bear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C45A191-F95D-8555-C827-FCA7FBEC4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E68B1385-6255-58A2-315C-6FC2632E33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D372914C-6A1E-07B9-0B3D-468809FEC4B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E58D8A63-E7EA-32E0-BA69-B1DBAF4EA9D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F656520D-2D8E-A6A5-4766-3E4DDDDF2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8C9573B7-3099-83F7-D0C6-DE2C45531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B027E91E-1D25-A872-8A62-8DF52FB3E3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48C5914A-A140-3418-4944-44ABB9CC48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13338E27-B2D2-41EE-8F97-C05CA18C8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E40A1314-466D-2C9A-13D8-9A003C92B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30096007-75CC-4879-E3F1-AC4E2FF98425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F0B23418-6B77-DAE1-C2DF-7C33524C2DE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81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BEA160D1-E7F6-B78C-0396-45E80F5AA76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8A456B3F-7CB0-E235-97E3-CC83027E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2033589" y="2405063"/>
            <a:ext cx="116363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ED8AD7C-8BC2-090E-2A94-19F15C161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527">
            <a:off x="3490914" y="2614614"/>
            <a:ext cx="19192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D38A32F9-A4EA-F63C-B438-A7E923808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636838"/>
            <a:ext cx="12954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4A01F07-1E1C-EF9A-74DD-BEE777A03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6" y="2393950"/>
            <a:ext cx="13874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75DF57C-B04A-0BE1-D299-213189063B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2532064"/>
            <a:ext cx="12763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ADD3D728-42C1-DF4B-0D7B-890A3BAAD5B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D3537E9D-9E9A-6B91-A3C8-AD5B44C3A2BD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22E3122C-9E43-912B-865D-A0FAB1B17330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F454EB8D-CD83-46F4-FB73-29E0CDFE5788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7787E27-5446-6A28-D51C-98D746924822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DE2C5D8A-E670-82A8-614D-AECA6A84FCC1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866AF58-2607-7315-84FA-1F8731AF00B3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9059ECD-AB6E-4188-5E39-1F2250225F26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84E257E0-00CF-7E5E-7F14-2F899CEA5FF2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D75F3FF1-35A5-42A4-63CD-D639E0A3662D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B53742C-905A-3C7A-BF8C-F6CDFC545DCC}"/>
              </a:ext>
            </a:extLst>
          </p:cNvPr>
          <p:cNvSpPr txBox="1"/>
          <p:nvPr/>
        </p:nvSpPr>
        <p:spPr>
          <a:xfrm>
            <a:off x="3215681" y="5157192"/>
            <a:ext cx="5363303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train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4655CE2A-6A62-AD87-A208-8552E8A4B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53537BE4-8BC3-EDA7-DE73-AC0CFB988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C715CA0D-E4C7-C7AE-43F7-9BDF339F9E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25482E8C-BD95-E756-2989-97643F6E7F6A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E699C3E0-E4E2-CFFD-6DEF-88D369349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65750CF-59FF-9EA6-B780-9CDFFE80E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3F8F0D69-9238-E4F2-9613-92536EB908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E57A2EA6-7E90-464C-593D-B977230CE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E32684E7-BFC9-DBC0-D469-FDA5648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B6C2C9B-526E-C712-6289-AF472CACC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5E33E45A-D4E3-7CBF-741A-8237ED3535ED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4D2FE508-4A2F-1F28-FBF7-2F137A96BD9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40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46" y="425811"/>
            <a:ext cx="3878657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8900"/>
            <a:ext cx="12266575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04096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30046" y="1830314"/>
              <a:ext cx="5331908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that sign mean?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 means "Stop".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159925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7767330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26" y="1197747"/>
            <a:ext cx="1834001" cy="1859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382775" y="1826608"/>
            <a:ext cx="4719205" cy="1025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071" y="3489942"/>
            <a:ext cx="1879093" cy="1869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34554" y="3489942"/>
            <a:ext cx="3733743" cy="860614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9189522" y="879568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E63712-24ED-3974-E574-4DE98D3C9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6" y="1015610"/>
            <a:ext cx="2223572" cy="2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26441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72582"/>
            <a:ext cx="6087033" cy="647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A5608-F976-1443-7CC2-CB97F3E99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11" y="2223765"/>
            <a:ext cx="1834001" cy="1859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325F4-58DC-348C-7ADE-BB91F57C8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437860" y="2852626"/>
            <a:ext cx="4719205" cy="1025303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26867-5A2A-809A-936B-63776C46D7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156" y="4515960"/>
            <a:ext cx="1879093" cy="1869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AB51D-B046-0E1F-CB27-1CA79F7BD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89639" y="4515960"/>
            <a:ext cx="3733743" cy="860614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F08880-9C74-D3F9-E795-3A8969C46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1" y="2041628"/>
            <a:ext cx="2223572" cy="2223572"/>
          </a:xfrm>
          <a:prstGeom prst="rect">
            <a:avLst/>
          </a:prstGeom>
        </p:spPr>
      </p:pic>
      <p:pic>
        <p:nvPicPr>
          <p:cNvPr id="21" name="CD2 TRACK 28">
            <a:hlinkClick r:id="" action="ppaction://media"/>
            <a:extLst>
              <a:ext uri="{FF2B5EF4-FFF2-40B4-BE49-F238E27FC236}">
                <a16:creationId xmlns:a16="http://schemas.microsoft.com/office/drawing/2014/main" id="{469D63D0-7284-D2C4-232A-D0156E47C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7849" y="472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0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 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5" y="447673"/>
            <a:ext cx="5826175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2520"/>
            <a:ext cx="12192000" cy="5127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B2D41-E2D7-E6D4-6DAF-4EE1AF0CF3ED}"/>
              </a:ext>
            </a:extLst>
          </p:cNvPr>
          <p:cNvSpPr txBox="1"/>
          <p:nvPr/>
        </p:nvSpPr>
        <p:spPr>
          <a:xfrm>
            <a:off x="9584830" y="2239979"/>
            <a:ext cx="222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6C760-DD3B-73B5-B3A0-5D8BC8880C09}"/>
              </a:ext>
            </a:extLst>
          </p:cNvPr>
          <p:cNvSpPr txBox="1"/>
          <p:nvPr/>
        </p:nvSpPr>
        <p:spPr>
          <a:xfrm>
            <a:off x="2764930" y="3657599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0A14A-38F7-8F03-5448-23F49A594CDA}"/>
              </a:ext>
            </a:extLst>
          </p:cNvPr>
          <p:cNvSpPr txBox="1"/>
          <p:nvPr/>
        </p:nvSpPr>
        <p:spPr>
          <a:xfrm>
            <a:off x="9178429" y="36829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032B9-1619-D314-B2ED-0923289790F4}"/>
              </a:ext>
            </a:extLst>
          </p:cNvPr>
          <p:cNvSpPr txBox="1"/>
          <p:nvPr/>
        </p:nvSpPr>
        <p:spPr>
          <a:xfrm>
            <a:off x="6096000" y="54863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605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926" y="393526"/>
            <a:ext cx="3605392" cy="661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196FB-4C09-1D30-0DAE-95E81C07E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38" y="1349512"/>
            <a:ext cx="10077524" cy="5114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7B734-A038-7AA4-23DE-4F87AED2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332" y="1575880"/>
            <a:ext cx="1883923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26546-B944-7352-56E5-AAB61BB6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60" y="3379173"/>
            <a:ext cx="1883923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ADC48-607B-4746-0888-3C7B016B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03" y="3378173"/>
            <a:ext cx="1507429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C46B3-9994-45DA-1427-4034ECF05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19" y="4980668"/>
            <a:ext cx="1043744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557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49563079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108" y="409187"/>
            <a:ext cx="3669799" cy="695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9AB1E-ECE0-E7E0-690B-F51B2EEA9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71" y="1123302"/>
            <a:ext cx="8746672" cy="5325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46CFF-5068-6980-1885-6004109EFBAE}"/>
              </a:ext>
            </a:extLst>
          </p:cNvPr>
          <p:cNvSpPr txBox="1"/>
          <p:nvPr/>
        </p:nvSpPr>
        <p:spPr>
          <a:xfrm>
            <a:off x="2490047" y="5173367"/>
            <a:ext cx="296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enter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EA5FD-669F-3E4A-DA07-71EA2FF70827}"/>
              </a:ext>
            </a:extLst>
          </p:cNvPr>
          <p:cNvSpPr txBox="1"/>
          <p:nvPr/>
        </p:nvSpPr>
        <p:spPr>
          <a:xfrm>
            <a:off x="7475785" y="45411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127BB-B30A-38B6-C626-3FE7FA292161}"/>
              </a:ext>
            </a:extLst>
          </p:cNvPr>
          <p:cNvSpPr txBox="1"/>
          <p:nvPr/>
        </p:nvSpPr>
        <p:spPr>
          <a:xfrm>
            <a:off x="2490047" y="5759712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02B9-F630-FF93-A013-0632899E9281}"/>
              </a:ext>
            </a:extLst>
          </p:cNvPr>
          <p:cNvSpPr txBox="1"/>
          <p:nvPr/>
        </p:nvSpPr>
        <p:spPr>
          <a:xfrm>
            <a:off x="7209085" y="5141062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76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69992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22995223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812939431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stop, do not enter, turn left, turn right, no parking.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does that sign mean?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 means "Stop".</a:t>
            </a:r>
          </a:p>
        </p:txBody>
      </p:sp>
    </p:spTree>
    <p:extLst>
      <p:ext uri="{BB962C8B-B14F-4D97-AF65-F5344CB8AC3E}">
        <p14:creationId xmlns:p14="http://schemas.microsoft.com/office/powerpoint/2010/main" val="3043785187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22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1763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11597" y="2068285"/>
              <a:ext cx="5880969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stop, do not enter, turn left,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turn right, no parking.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409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1132393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33614" y="12020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660154"/>
            <a:ext cx="2326638" cy="2826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738" y="1795705"/>
            <a:ext cx="2185138" cy="2690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543" y="1795705"/>
            <a:ext cx="2078677" cy="254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478" y="1803175"/>
            <a:ext cx="1970100" cy="2444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1" y="4633478"/>
            <a:ext cx="1093251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814" y="4682664"/>
            <a:ext cx="2097062" cy="4461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265" y="4617487"/>
            <a:ext cx="1619506" cy="4959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1800" y="4563650"/>
            <a:ext cx="1935501" cy="539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557303" y="538512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02171" y="54445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0325" y="5489706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650559" y="54106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069" y="1795705"/>
            <a:ext cx="2120419" cy="262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538" y="4589650"/>
            <a:ext cx="1631031" cy="539127"/>
          </a:xfrm>
          <a:prstGeom prst="rect">
            <a:avLst/>
          </a:prstGeom>
        </p:spPr>
      </p:pic>
      <p:pic>
        <p:nvPicPr>
          <p:cNvPr id="5" name="CD2 TRACK 27">
            <a:hlinkClick r:id="" action="ppaction://media"/>
            <a:extLst>
              <a:ext uri="{FF2B5EF4-FFF2-40B4-BE49-F238E27FC236}">
                <a16:creationId xmlns:a16="http://schemas.microsoft.com/office/drawing/2014/main" id="{757121AF-C609-0017-70A7-847DFBC96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32966" y="272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6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2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60273-DACA-A312-BD81-FDB0EF5EE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06" y="1723742"/>
            <a:ext cx="4394493" cy="4538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E2FC8-A18F-979F-90E8-30F6F973A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008" y="2768279"/>
            <a:ext cx="2206141" cy="1129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11027-3EE5-57C5-0A75-8AA76A8C2863}"/>
              </a:ext>
            </a:extLst>
          </p:cNvPr>
          <p:cNvSpPr txBox="1"/>
          <p:nvPr/>
        </p:nvSpPr>
        <p:spPr>
          <a:xfrm>
            <a:off x="7625008" y="40897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4C2B7262-DA38-8CEE-BA0D-246377355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548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2254-BAD5-980D-DC0C-920F9411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37" y="1737392"/>
            <a:ext cx="4256701" cy="4324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D6477-C9E2-1BEA-FF75-D33740103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737" y="2958293"/>
            <a:ext cx="4425339" cy="941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FD093-6271-B010-182A-D409D6B079EC}"/>
              </a:ext>
            </a:extLst>
          </p:cNvPr>
          <p:cNvSpPr txBox="1"/>
          <p:nvPr/>
        </p:nvSpPr>
        <p:spPr>
          <a:xfrm>
            <a:off x="7517126" y="4236042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829D7F09-9E51-4026-6CFE-D06FD9BB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358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AE2BF-0842-8A03-B683-915852834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643" y="1662414"/>
            <a:ext cx="4512057" cy="4525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10702-265B-F663-9CCD-DFCD81C16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7664" y="3258423"/>
            <a:ext cx="2713329" cy="830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CD290-B6E7-0B00-9621-B2ABA8D763D2}"/>
              </a:ext>
            </a:extLst>
          </p:cNvPr>
          <p:cNvSpPr txBox="1"/>
          <p:nvPr/>
        </p:nvSpPr>
        <p:spPr>
          <a:xfrm>
            <a:off x="7964471" y="44666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007C2B5E-8745-7E67-3DDE-06D6DFB9E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552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475</Words>
  <Application>Microsoft Office PowerPoint</Application>
  <PresentationFormat>Widescreen</PresentationFormat>
  <Paragraphs>133</Paragraphs>
  <Slides>36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13</cp:revision>
  <dcterms:created xsi:type="dcterms:W3CDTF">2023-01-31T08:21:18Z</dcterms:created>
  <dcterms:modified xsi:type="dcterms:W3CDTF">2024-01-17T23:41:17Z</dcterms:modified>
</cp:coreProperties>
</file>