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61" r:id="rId2"/>
    <p:sldId id="296" r:id="rId3"/>
    <p:sldId id="267" r:id="rId4"/>
    <p:sldId id="344" r:id="rId5"/>
    <p:sldId id="357" r:id="rId6"/>
    <p:sldId id="358" r:id="rId7"/>
    <p:sldId id="359" r:id="rId8"/>
    <p:sldId id="360" r:id="rId9"/>
    <p:sldId id="361" r:id="rId10"/>
    <p:sldId id="362" r:id="rId11"/>
    <p:sldId id="356" r:id="rId12"/>
    <p:sldId id="353" r:id="rId13"/>
    <p:sldId id="345" r:id="rId14"/>
    <p:sldId id="347" r:id="rId15"/>
    <p:sldId id="352" r:id="rId16"/>
    <p:sldId id="348" r:id="rId17"/>
    <p:sldId id="355" r:id="rId18"/>
    <p:sldId id="351" r:id="rId19"/>
    <p:sldId id="346" r:id="rId20"/>
    <p:sldId id="354" r:id="rId21"/>
    <p:sldId id="350" r:id="rId22"/>
    <p:sldId id="349" r:id="rId23"/>
    <p:sldId id="293" r:id="rId24"/>
    <p:sldId id="300" r:id="rId25"/>
    <p:sldId id="341" r:id="rId26"/>
    <p:sldId id="303" r:id="rId27"/>
    <p:sldId id="339" r:id="rId28"/>
    <p:sldId id="338" r:id="rId29"/>
    <p:sldId id="340" r:id="rId30"/>
    <p:sldId id="342" r:id="rId31"/>
    <p:sldId id="377" r:id="rId32"/>
    <p:sldId id="363" r:id="rId33"/>
    <p:sldId id="364" r:id="rId34"/>
    <p:sldId id="370" r:id="rId35"/>
    <p:sldId id="372" r:id="rId36"/>
    <p:sldId id="371" r:id="rId37"/>
    <p:sldId id="374" r:id="rId38"/>
    <p:sldId id="373" r:id="rId39"/>
    <p:sldId id="375" r:id="rId40"/>
    <p:sldId id="365" r:id="rId41"/>
    <p:sldId id="366" r:id="rId42"/>
    <p:sldId id="367" r:id="rId43"/>
    <p:sldId id="368" r:id="rId44"/>
    <p:sldId id="369" r:id="rId45"/>
    <p:sldId id="376" r:id="rId46"/>
    <p:sldId id="301" r:id="rId47"/>
    <p:sldId id="302" r:id="rId48"/>
  </p:sldIdLst>
  <p:sldSz cx="12192000" cy="6858000"/>
  <p:notesSz cx="6858000" cy="9144000"/>
  <p:embeddedFontLst>
    <p:embeddedFont>
      <p:font typeface="Algerian" panose="04020705040A02060702" pitchFamily="82" charset="0"/>
      <p:regular r:id="rId50"/>
    </p:embeddedFont>
    <p:embeddedFont>
      <p:font typeface="Arial Black" panose="020B0A04020102020204" pitchFamily="34" charset="0"/>
      <p:bold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orbel" panose="020B0503020204020204" pitchFamily="34" charset="0"/>
      <p:regular r:id="rId56"/>
      <p:bold r:id="rId57"/>
      <p:italic r:id="rId58"/>
      <p:boldItalic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B7B"/>
    <a:srgbClr val="FFFF66"/>
    <a:srgbClr val="FFFFFF"/>
    <a:srgbClr val="E438B7"/>
    <a:srgbClr val="9D600C"/>
    <a:srgbClr val="01D3F2"/>
    <a:srgbClr val="21C5FF"/>
    <a:srgbClr val="FCC71C"/>
    <a:srgbClr val="FDD75F"/>
    <a:srgbClr val="FE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0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2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1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3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9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6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0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09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1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5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67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7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5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8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1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7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6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9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orizontal Scroll 12"/>
          <p:cNvSpPr/>
          <p:nvPr userDrawn="1"/>
        </p:nvSpPr>
        <p:spPr>
          <a:xfrm flipV="1">
            <a:off x="261257" y="45720"/>
            <a:ext cx="11669486" cy="676656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468" y="6205731"/>
            <a:ext cx="729199" cy="54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" y="6391638"/>
            <a:ext cx="2489201" cy="49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7621" y="698838"/>
            <a:ext cx="816935" cy="53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840624">
            <a:off x="18045" y="43618"/>
            <a:ext cx="749587" cy="12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6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Flu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1" y="3653702"/>
            <a:ext cx="1412247" cy="10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Stomach 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788" y="3525759"/>
            <a:ext cx="89703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097" y="3537929"/>
            <a:ext cx="1273653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Backache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774" y="3537929"/>
            <a:ext cx="941007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Headache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683850"/>
            <a:ext cx="921365" cy="10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rial Black" panose="020B0A04020102020204" pitchFamily="34" charset="0"/>
              </a:rPr>
              <a:t>Welldone!</a:t>
            </a:r>
          </a:p>
        </p:txBody>
      </p:sp>
      <p:sp>
        <p:nvSpPr>
          <p:cNvPr id="15" name="Next.MsPham">
            <a:hlinkClick r:id="" action="ppaction://hlinkshowjump?jump=endshow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6290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4930" y="669909"/>
            <a:ext cx="10536767" cy="5771200"/>
            <a:chOff x="897583" y="934871"/>
            <a:chExt cx="10885585" cy="6317985"/>
          </a:xfrm>
        </p:grpSpPr>
        <p:pic>
          <p:nvPicPr>
            <p:cNvPr id="11" name="Picture 6" descr="https://s.sachmem.vn/public/images/v2/TA5T2SHS/U11-L2-1-a_5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" y="934871"/>
              <a:ext cx="5396266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s.sachmem.vn/public/images/v2/TA5T2SHS/U11-L2-1-b_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045" y="934871"/>
              <a:ext cx="5099642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4794" y="4606062"/>
              <a:ext cx="10718374" cy="2646794"/>
              <a:chOff x="1064794" y="4606062"/>
              <a:chExt cx="10718374" cy="2646794"/>
            </a:xfrm>
          </p:grpSpPr>
          <p:pic>
            <p:nvPicPr>
              <p:cNvPr id="14" name="Picture 13" descr="https://s.sachmem.vn/public/images/v2/TA5T2SHS/U11-L2-1-c_44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794" y="4671662"/>
                <a:ext cx="4706045" cy="251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https://s.sachmem.vn/public/images/v2/TA5T2SHS/U11-L2-1-d_56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839" y="4606062"/>
                <a:ext cx="6012329" cy="2646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764969" y="309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4386" y="832499"/>
            <a:ext cx="446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Nam? I can't see him here.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85148" y="735850"/>
            <a:ext cx="3177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 Nam. Why aren't you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practising karate?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229" y="3240547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sitting over there,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corner of the gym.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0911" y="3238284"/>
            <a:ext cx="133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 to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 that.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632" y="3077315"/>
            <a:ext cx="2806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don't feel well.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have a backache.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6783" y="5522367"/>
            <a:ext cx="35443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go to the doctor 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 Nam.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4066" y="5962773"/>
            <a:ext cx="2810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will. Thanks, Mai.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72687" y="4478643"/>
            <a:ext cx="28016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take a rest and shouldn't play </a:t>
            </a:r>
          </a:p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for a few days.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77079" y="5999420"/>
            <a:ext cx="2464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you, doctor.</a:t>
            </a: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19825" y="1674664"/>
            <a:ext cx="365759" cy="365760"/>
          </a:xfrm>
          <a:prstGeom prst="ellipse">
            <a:avLst/>
          </a:prstGeom>
        </p:spPr>
      </p:pic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70092" y="1324972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69547" y="4159896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57815" y="429576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2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1 Look,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1 Look,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323091" y="51478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2862" y="57774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7732" y="51029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fruit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07" y="1055647"/>
            <a:ext cx="2744650" cy="33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74685" y="5205883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4456" y="5835543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5784" y="5160998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471" t="13759" r="14083"/>
          <a:stretch/>
        </p:blipFill>
        <p:spPr>
          <a:xfrm>
            <a:off x="3963722" y="1209896"/>
            <a:ext cx="3728850" cy="34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31142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0913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241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394936" y="1296980"/>
            <a:ext cx="3329703" cy="33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51990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761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3089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3963085" y="1035724"/>
            <a:ext cx="3893472" cy="34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813314" y="5133312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085" y="5762972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688" y="5144423"/>
            <a:ext cx="37694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sweets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482"/>
          <a:stretch/>
        </p:blipFill>
        <p:spPr>
          <a:xfrm>
            <a:off x="4491471" y="1302388"/>
            <a:ext cx="3325176" cy="32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101536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8934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63328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589348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163327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15369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08880" y="5507721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fruit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0312" y="5507721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2542" y="5507721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1012544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601428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8190312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1012543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4601428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8190312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608880" y="2752996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190312" y="2752996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12542" y="2752996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684979" y="1035724"/>
            <a:ext cx="1971389" cy="1841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684979" y="3798846"/>
            <a:ext cx="1857911" cy="17947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40453" y="3759199"/>
            <a:ext cx="1706150" cy="1930402"/>
            <a:chOff x="848227" y="1298392"/>
            <a:chExt cx="4219073" cy="47736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93" y="3784332"/>
            <a:ext cx="1564764" cy="1905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8754868" y="1035724"/>
            <a:ext cx="1959429" cy="1841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2372"/>
          <a:stretch/>
        </p:blipFill>
        <p:spPr>
          <a:xfrm>
            <a:off x="5202012" y="1035724"/>
            <a:ext cx="1983653" cy="17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66" grpId="0" animBg="1"/>
      <p:bldP spid="67" grpId="0" animBg="1"/>
      <p:bldP spid="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247257" y="5249426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7028" y="5879086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604" y="5204541"/>
            <a:ext cx="40607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88779" y="1015999"/>
            <a:ext cx="3177376" cy="3595002"/>
            <a:chOff x="848227" y="1298392"/>
            <a:chExt cx="4219073" cy="4773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8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4324" y="263307"/>
            <a:ext cx="21082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95710" y="9374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5710" y="18879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5" name="Straight Arrow Connector 4"/>
          <p:cNvCxnSpPr>
            <a:stCxn id="17" idx="7"/>
            <a:endCxn id="2" idx="1"/>
          </p:cNvCxnSpPr>
          <p:nvPr/>
        </p:nvCxnSpPr>
        <p:spPr>
          <a:xfrm flipV="1">
            <a:off x="7481332" y="12620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7"/>
            <a:endCxn id="3" idx="1"/>
          </p:cNvCxnSpPr>
          <p:nvPr/>
        </p:nvCxnSpPr>
        <p:spPr>
          <a:xfrm>
            <a:off x="7481332" y="17742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ounded Rectangle 11"/>
          <p:cNvSpPr/>
          <p:nvPr/>
        </p:nvSpPr>
        <p:spPr>
          <a:xfrm>
            <a:off x="5119499" y="56148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90312" y="54500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2249" y="56365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4963" y="56159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23051" y="38604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3849" y="34875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3776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3948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2109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7152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3176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2504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2372332" y="24044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20833" y="23768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19856" y="23563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45220" y="22114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70897" y="22125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26472" y="23101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9155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8766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690" y="902538"/>
            <a:ext cx="1223001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2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 bống bang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866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dentist.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31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backacke.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carry heavy things.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7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68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doctor.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04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stomach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53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fever.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school.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2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take a rest.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69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8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  <a:endParaRPr lang="en-US" sz="32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go to the dentist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0749" y="11577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go to school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59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7882" y="1275379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sore throat.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0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backache.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lot of fruit.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3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pen.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flu.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should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eat a lot of fruit.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I have an apple.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79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0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992" y="306912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</a:t>
            </a:r>
            <a:r>
              <a:rPr lang="en-US" altLang="en-US" sz="2000" b="1" dirty="0">
                <a:solidFill>
                  <a:srgbClr val="262520"/>
                </a:solidFill>
                <a:latin typeface="Helvetica Neue"/>
              </a:rPr>
              <a:t>complete</a:t>
            </a:r>
            <a:r>
              <a:rPr lang="en-US" sz="2000" b="1" dirty="0">
                <a:latin typeface="Helvetica Neue"/>
              </a:rPr>
              <a:t>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36194"/>
              </p:ext>
            </p:extLst>
          </p:nvPr>
        </p:nvGraphicFramePr>
        <p:xfrm>
          <a:off x="1079479" y="1196090"/>
          <a:ext cx="10355716" cy="4795199"/>
        </p:xfrm>
        <a:graphic>
          <a:graphicData uri="http://schemas.openxmlformats.org/drawingml/2006/table">
            <a:tbl>
              <a:tblPr/>
              <a:tblGrid>
                <a:gridCol w="234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6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99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 problem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Shouldn't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 Quan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2. Tony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3. Phong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4. Mrs Green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48477" y="2338912"/>
            <a:ext cx="235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stomach ache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7218" y="2156032"/>
            <a:ext cx="1731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doctor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7003" y="3364022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2589" y="412797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2269" y="5093415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3036" y="336402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17582" y="412797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8991" y="4908750"/>
            <a:ext cx="2081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carry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heavy things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303" y="2744352"/>
            <a:ext cx="723932" cy="743840"/>
          </a:xfrm>
          <a:prstGeom prst="rect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3889709" y="324087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22512" y="237859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11913" y="3411974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9" y="4175930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8" y="51893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4 Listen and comple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4 Listen and complete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4 Listen and complete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2 - 4 Listen and complete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1 What’s the matter with you- - Lesson 2 - 4 Listen and complete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31280" y="813702"/>
            <a:ext cx="7680103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Where's Phong?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can't go to school today.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Why not? What's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(1) 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with him?</a:t>
            </a:r>
          </a:p>
          <a:p>
            <a:pPr algn="just" fontAlgn="ctr">
              <a:lnSpc>
                <a:spcPct val="13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(2) _______ 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a bad cough and is going to see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(3) __________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this morning.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really? Poor him!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What's the matter with you, Tony?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I have a pain in my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(4) __________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dear. You should take a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now and go to the doctor later.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Yes, I will. Thanks, Mai.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943945" y="1270521"/>
            <a:ext cx="2191142" cy="4614029"/>
          </a:xfrm>
          <a:prstGeom prst="verticalScroll">
            <a:avLst>
              <a:gd name="adj" fmla="val 76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5773" y="1842990"/>
            <a:ext cx="1784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95786" y="4859546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0736" y="2338002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4690" y="280352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1331" y="439788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44264" y="37301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54630" y="5457371"/>
            <a:ext cx="75776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5836" y="28665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57" y="2024741"/>
            <a:ext cx="1634885" cy="72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1410</Words>
  <Application>Microsoft Office PowerPoint</Application>
  <PresentationFormat>Widescreen</PresentationFormat>
  <Paragraphs>350</Paragraphs>
  <Slides>47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Century Gothic</vt:lpstr>
      <vt:lpstr>Tahoma</vt:lpstr>
      <vt:lpstr>Corbel</vt:lpstr>
      <vt:lpstr>Algerian</vt:lpstr>
      <vt:lpstr>Arial</vt:lpstr>
      <vt:lpstr>Arial Black</vt:lpstr>
      <vt:lpstr>Helvetica Neue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SKY</cp:lastModifiedBy>
  <cp:revision>382</cp:revision>
  <dcterms:created xsi:type="dcterms:W3CDTF">2020-12-08T06:13:55Z</dcterms:created>
  <dcterms:modified xsi:type="dcterms:W3CDTF">2024-02-20T05:05:46Z</dcterms:modified>
</cp:coreProperties>
</file>