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4" r:id="rId2"/>
    <p:sldId id="350" r:id="rId3"/>
    <p:sldId id="305" r:id="rId4"/>
    <p:sldId id="306" r:id="rId5"/>
    <p:sldId id="317" r:id="rId6"/>
    <p:sldId id="318" r:id="rId7"/>
    <p:sldId id="319" r:id="rId8"/>
    <p:sldId id="351" r:id="rId9"/>
    <p:sldId id="327" r:id="rId10"/>
    <p:sldId id="352" r:id="rId11"/>
    <p:sldId id="354" r:id="rId12"/>
    <p:sldId id="353" r:id="rId13"/>
    <p:sldId id="356" r:id="rId14"/>
    <p:sldId id="360" r:id="rId15"/>
    <p:sldId id="366" r:id="rId16"/>
    <p:sldId id="367" r:id="rId17"/>
    <p:sldId id="368" r:id="rId18"/>
    <p:sldId id="344" r:id="rId19"/>
    <p:sldId id="369" r:id="rId20"/>
    <p:sldId id="345" r:id="rId21"/>
    <p:sldId id="346" r:id="rId22"/>
    <p:sldId id="347" r:id="rId23"/>
    <p:sldId id="3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91" d="100"/>
          <a:sy n="91" d="100"/>
        </p:scale>
        <p:origin x="18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234792A8-978C-46FD-921B-F953BA211718}"/>
    <pc:docChg chg="addSld delSld modSld modMainMaster">
      <pc:chgData name="Phan Van Rieu (Hugo)" userId="032e726b-b6b7-45df-b0ca-e82fb010a48a" providerId="ADAL" clId="{234792A8-978C-46FD-921B-F953BA211718}" dt="2024-06-16T19:58:03.900" v="8" actId="20577"/>
      <pc:docMkLst>
        <pc:docMk/>
      </pc:docMkLst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1151644460" sldId="275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1440737377" sldId="276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633171227" sldId="277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161939042" sldId="278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955751691" sldId="279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045923327" sldId="280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4088970250" sldId="283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234792A8-978C-46FD-921B-F953BA211718}" dt="2024-06-16T16:56:54.086" v="4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246623629" sldId="304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610265902" sldId="307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744065913" sldId="308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1770940671" sldId="320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948640966" sldId="321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43043564" sldId="335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389988136" sldId="337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924732891" sldId="338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032588525" sldId="339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154832472" sldId="341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642663595" sldId="342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234792A8-978C-46FD-921B-F953BA211718}" dt="2024-06-16T19:58:03.900" v="8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234792A8-978C-46FD-921B-F953BA211718}" dt="2024-06-16T19:58:03.900" v="8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1757500116" sldId="349"/>
        </pc:sldMkLst>
      </pc:sldChg>
      <pc:sldChg chg="add del">
        <pc:chgData name="Phan Van Rieu (Hugo)" userId="032e726b-b6b7-45df-b0ca-e82fb010a48a" providerId="ADAL" clId="{234792A8-978C-46FD-921B-F953BA211718}" dt="2024-06-16T16:56:51.640" v="3"/>
        <pc:sldMkLst>
          <pc:docMk/>
          <pc:sldMk cId="2475308807" sldId="350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1175963007" sldId="352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362297430" sldId="353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409110794" sldId="354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717295153" sldId="355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590307155" sldId="356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248631980" sldId="357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416388139" sldId="358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4194169262" sldId="360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755651965" sldId="361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980094988" sldId="362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320730388" sldId="363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964707466" sldId="364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635303616" sldId="365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293108138" sldId="365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477770540" sldId="366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78001768" sldId="367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4226571905" sldId="367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1571641424" sldId="368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3046003745" sldId="368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30078997" sldId="369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4093288898" sldId="369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747093203" sldId="370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4199415470" sldId="370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1945701828" sldId="371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353712295" sldId="372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491640730" sldId="373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641664981" sldId="374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4210116166" sldId="375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2960907733" sldId="376"/>
        </pc:sldMkLst>
      </pc:sldChg>
      <pc:sldChg chg="del">
        <pc:chgData name="Phan Van Rieu (Hugo)" userId="032e726b-b6b7-45df-b0ca-e82fb010a48a" providerId="ADAL" clId="{234792A8-978C-46FD-921B-F953BA211718}" dt="2024-06-16T16:56:33.992" v="2" actId="47"/>
        <pc:sldMkLst>
          <pc:docMk/>
          <pc:sldMk cId="909642798" sldId="377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880761067" sldId="377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4007910393" sldId="378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461900356" sldId="379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3073050955" sldId="380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2827872505" sldId="381"/>
        </pc:sldMkLst>
      </pc:sldChg>
      <pc:sldChg chg="add">
        <pc:chgData name="Phan Van Rieu (Hugo)" userId="032e726b-b6b7-45df-b0ca-e82fb010a48a" providerId="ADAL" clId="{234792A8-978C-46FD-921B-F953BA211718}" dt="2024-06-16T16:56:51.640" v="3"/>
        <pc:sldMkLst>
          <pc:docMk/>
          <pc:sldMk cId="709676500" sldId="382"/>
        </pc:sldMkLst>
      </pc:sldChg>
      <pc:sldMasterChg chg="modSp mod delSldLayout">
        <pc:chgData name="Phan Van Rieu (Hugo)" userId="032e726b-b6b7-45df-b0ca-e82fb010a48a" providerId="ADAL" clId="{234792A8-978C-46FD-921B-F953BA211718}" dt="2024-06-16T16:56:33.992" v="2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234792A8-978C-46FD-921B-F953BA211718}" dt="2024-06-16T16:56:24.394" v="1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234792A8-978C-46FD-921B-F953BA211718}" dt="2024-06-16T16:56:33.992" v="2" actId="47"/>
          <pc:sldLayoutMkLst>
            <pc:docMk/>
            <pc:sldMasterMk cId="1318186830" sldId="2147483648"/>
            <pc:sldLayoutMk cId="1395919771" sldId="2147483661"/>
          </pc:sldLayoutMkLst>
        </pc:sldLayoutChg>
        <pc:sldLayoutChg chg="del">
          <pc:chgData name="Phan Van Rieu (Hugo)" userId="032e726b-b6b7-45df-b0ca-e82fb010a48a" providerId="ADAL" clId="{234792A8-978C-46FD-921B-F953BA211718}" dt="2024-06-16T16:56:33.992" v="2" actId="47"/>
          <pc:sldLayoutMkLst>
            <pc:docMk/>
            <pc:sldMasterMk cId="1318186830" sldId="2147483648"/>
            <pc:sldLayoutMk cId="3134523924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62408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43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134655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23629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378C71-6BFF-E755-D65D-198D71E60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31220" y="2011441"/>
            <a:ext cx="12033780" cy="2835117"/>
          </a:xfrm>
          <a:prstGeom prst="rect">
            <a:avLst/>
          </a:prstGeom>
        </p:spPr>
      </p:pic>
      <p:pic>
        <p:nvPicPr>
          <p:cNvPr id="3" name="CD2 TRACK 10">
            <a:hlinkClick r:id="" action="ppaction://media"/>
            <a:extLst>
              <a:ext uri="{FF2B5EF4-FFF2-40B4-BE49-F238E27FC236}">
                <a16:creationId xmlns:a16="http://schemas.microsoft.com/office/drawing/2014/main" id="{875FA010-5CC6-3722-AAD2-71D068487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8758" y="512245"/>
            <a:ext cx="570442" cy="570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5BC07-8D34-3984-735A-804FF9F15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436020"/>
            <a:ext cx="3626036" cy="4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DEBFF-8A53-966C-41F3-08DA12601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3" name="CD2 TRACK 10">
            <a:hlinkClick r:id="" action="ppaction://media"/>
            <a:extLst>
              <a:ext uri="{FF2B5EF4-FFF2-40B4-BE49-F238E27FC236}">
                <a16:creationId xmlns:a16="http://schemas.microsoft.com/office/drawing/2014/main" id="{3DB34F1F-C773-311C-17BF-D3276017E8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6479" y="1712231"/>
            <a:ext cx="570442" cy="570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A7E06-117A-7B3E-4CEC-C416B8C41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436020"/>
            <a:ext cx="3626036" cy="482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4F348-AC43-2825-AF81-842593C77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60" y="2478427"/>
            <a:ext cx="5734345" cy="39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29F09C2-FE28-C0A9-ED9F-146BEE45BA27}"/>
              </a:ext>
            </a:extLst>
          </p:cNvPr>
          <p:cNvSpPr txBox="1"/>
          <p:nvPr/>
        </p:nvSpPr>
        <p:spPr>
          <a:xfrm>
            <a:off x="3179208" y="1735224"/>
            <a:ext cx="58335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South Korea last month.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Did you sing karaoke?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Yes, I did./No, I didn't.</a:t>
            </a:r>
          </a:p>
        </p:txBody>
      </p: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E5C0A6-2C8B-86E4-9EFD-BB8F10C9FDD7}"/>
              </a:ext>
            </a:extLst>
          </p:cNvPr>
          <p:cNvGrpSpPr/>
          <p:nvPr/>
        </p:nvGrpSpPr>
        <p:grpSpPr>
          <a:xfrm>
            <a:off x="1785315" y="1402235"/>
            <a:ext cx="8094068" cy="5070075"/>
            <a:chOff x="1785315" y="1402235"/>
            <a:chExt cx="8094068" cy="5070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6A4FBF-F8C8-4838-C8DD-B233E2CA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400" y="1402235"/>
              <a:ext cx="4028983" cy="249103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A61D01-7051-AE97-5E0D-7AAC4B102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315" y="1486906"/>
              <a:ext cx="4065085" cy="23177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66B855-5DC8-5F77-8235-51555408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333" y="3804654"/>
              <a:ext cx="3796758" cy="26676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471945-D776-ACD1-C810-2B27ED098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417" y="3804654"/>
              <a:ext cx="4028982" cy="2612999"/>
            </a:xfrm>
            <a:prstGeom prst="rect">
              <a:avLst/>
            </a:prstGeom>
          </p:spPr>
        </p:pic>
      </p:grpSp>
      <p:pic>
        <p:nvPicPr>
          <p:cNvPr id="8" name="CD2 TRACK 11">
            <a:hlinkClick r:id="" action="ppaction://media"/>
            <a:extLst>
              <a:ext uri="{FF2B5EF4-FFF2-40B4-BE49-F238E27FC236}">
                <a16:creationId xmlns:a16="http://schemas.microsoft.com/office/drawing/2014/main" id="{BFF7FAD4-4925-A653-0552-007CBF924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6757" y="602313"/>
            <a:ext cx="638175" cy="638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828929-620E-93DE-2EE1-2AF7B0F00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347"/>
            <a:ext cx="4915153" cy="8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2">
            <a:hlinkClick r:id="" action="ppaction://media"/>
            <a:extLst>
              <a:ext uri="{FF2B5EF4-FFF2-40B4-BE49-F238E27FC236}">
                <a16:creationId xmlns:a16="http://schemas.microsoft.com/office/drawing/2014/main" id="{5DEBE41B-0D73-D1E1-3061-A2AEC89FA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1692" y="589491"/>
            <a:ext cx="527077" cy="527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9E7AF-4A5F-B8F0-2A02-033AE680C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56"/>
            <a:ext cx="3981655" cy="527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A6F645-994F-52C7-7FED-D3F2DA4F9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32" y="408356"/>
            <a:ext cx="5571067" cy="60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2F119A-E054-968B-E841-F630C651B647}"/>
              </a:ext>
            </a:extLst>
          </p:cNvPr>
          <p:cNvGrpSpPr/>
          <p:nvPr/>
        </p:nvGrpSpPr>
        <p:grpSpPr>
          <a:xfrm>
            <a:off x="311264" y="1201783"/>
            <a:ext cx="5589022" cy="2498442"/>
            <a:chOff x="311264" y="1201783"/>
            <a:chExt cx="5692740" cy="25616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6532FA-08F9-4142-A028-5AB35DF25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64" y="1201783"/>
              <a:ext cx="5692740" cy="25616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883C3-1D93-1FED-AA01-707596A68AFC}"/>
                </a:ext>
              </a:extLst>
            </p:cNvPr>
            <p:cNvSpPr txBox="1"/>
            <p:nvPr/>
          </p:nvSpPr>
          <p:spPr>
            <a:xfrm>
              <a:off x="1988218" y="1637972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France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5D37EC-C341-5368-5B7D-B1627AF855E4}"/>
              </a:ext>
            </a:extLst>
          </p:cNvPr>
          <p:cNvGrpSpPr/>
          <p:nvPr/>
        </p:nvGrpSpPr>
        <p:grpSpPr>
          <a:xfrm>
            <a:off x="6096000" y="1201783"/>
            <a:ext cx="6060634" cy="2498442"/>
            <a:chOff x="5040503" y="2527566"/>
            <a:chExt cx="7151497" cy="31784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721EB2-788B-4388-57EC-FDE7B362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503" y="2527566"/>
              <a:ext cx="7151497" cy="31784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ED2F4-0B3C-1576-5066-238FC2CF716F}"/>
                </a:ext>
              </a:extLst>
            </p:cNvPr>
            <p:cNvSpPr txBox="1"/>
            <p:nvPr/>
          </p:nvSpPr>
          <p:spPr>
            <a:xfrm>
              <a:off x="8235013" y="3213260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Germany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92203-631F-EF5F-C75F-9CE50FAB23A7}"/>
              </a:ext>
            </a:extLst>
          </p:cNvPr>
          <p:cNvGrpSpPr/>
          <p:nvPr/>
        </p:nvGrpSpPr>
        <p:grpSpPr>
          <a:xfrm>
            <a:off x="88900" y="3876958"/>
            <a:ext cx="6060634" cy="2408339"/>
            <a:chOff x="4426919" y="2487074"/>
            <a:chExt cx="7765081" cy="33322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FA9AC0-EFAD-B044-0466-D8559B5C7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919" y="2487074"/>
              <a:ext cx="7765081" cy="333222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DC7843-3F4B-0DF8-8650-1DBC37F94689}"/>
                </a:ext>
              </a:extLst>
            </p:cNvPr>
            <p:cNvSpPr txBox="1"/>
            <p:nvPr/>
          </p:nvSpPr>
          <p:spPr>
            <a:xfrm>
              <a:off x="8378486" y="3693244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Canada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6A8B92-4A73-F0A5-D5A1-51F68058B01E}"/>
              </a:ext>
            </a:extLst>
          </p:cNvPr>
          <p:cNvGrpSpPr/>
          <p:nvPr/>
        </p:nvGrpSpPr>
        <p:grpSpPr>
          <a:xfrm>
            <a:off x="6282908" y="3751326"/>
            <a:ext cx="5685664" cy="2659601"/>
            <a:chOff x="4294580" y="2300429"/>
            <a:chExt cx="7895817" cy="37899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8EFAA1-873F-8301-102D-DBCA217E4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580" y="2300429"/>
              <a:ext cx="7895817" cy="378999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449D6A-7749-FFE7-A41D-C2AD2E492BE2}"/>
                </a:ext>
              </a:extLst>
            </p:cNvPr>
            <p:cNvSpPr txBox="1"/>
            <p:nvPr/>
          </p:nvSpPr>
          <p:spPr>
            <a:xfrm>
              <a:off x="8908229" y="3438084"/>
              <a:ext cx="328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Brazil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90B24A-33C8-F924-FCB8-6F6AF5639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290"/>
            <a:ext cx="12143871" cy="462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AEB4C0-D329-FF15-F866-5C8FBA13C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3746693" cy="514376"/>
          </a:xfrm>
          <a:prstGeom prst="rect">
            <a:avLst/>
          </a:prstGeom>
        </p:spPr>
      </p:pic>
      <p:pic>
        <p:nvPicPr>
          <p:cNvPr id="12" name="TRACK 18">
            <a:hlinkClick r:id="" action="ppaction://media"/>
            <a:extLst>
              <a:ext uri="{FF2B5EF4-FFF2-40B4-BE49-F238E27FC236}">
                <a16:creationId xmlns:a16="http://schemas.microsoft.com/office/drawing/2014/main" id="{E1AFE65D-A2B1-9C2A-AB4B-DE13695F6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2102" y="421977"/>
            <a:ext cx="498341" cy="498341"/>
          </a:xfrm>
          <a:prstGeom prst="rect">
            <a:avLst/>
          </a:prstGeom>
        </p:spPr>
      </p:pic>
      <p:pic>
        <p:nvPicPr>
          <p:cNvPr id="13" name="TRACK 18">
            <a:hlinkClick r:id="" action="ppaction://media"/>
            <a:extLst>
              <a:ext uri="{FF2B5EF4-FFF2-40B4-BE49-F238E27FC236}">
                <a16:creationId xmlns:a16="http://schemas.microsoft.com/office/drawing/2014/main" id="{ADCC6B88-F378-80C8-8A13-8B5483F2D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916" end="42438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114" y="1257119"/>
            <a:ext cx="498341" cy="498341"/>
          </a:xfrm>
          <a:prstGeom prst="rect">
            <a:avLst/>
          </a:prstGeom>
        </p:spPr>
      </p:pic>
      <p:pic>
        <p:nvPicPr>
          <p:cNvPr id="14" name="TRACK 18">
            <a:hlinkClick r:id="" action="ppaction://media"/>
            <a:extLst>
              <a:ext uri="{FF2B5EF4-FFF2-40B4-BE49-F238E27FC236}">
                <a16:creationId xmlns:a16="http://schemas.microsoft.com/office/drawing/2014/main" id="{70DEEA7F-5B47-8388-A07C-5DB036B9D9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071" end="28578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5221" y="1214009"/>
            <a:ext cx="498341" cy="498341"/>
          </a:xfrm>
          <a:prstGeom prst="rect">
            <a:avLst/>
          </a:prstGeom>
        </p:spPr>
      </p:pic>
      <p:pic>
        <p:nvPicPr>
          <p:cNvPr id="15" name="TRACK 18">
            <a:hlinkClick r:id="" action="ppaction://media"/>
            <a:extLst>
              <a:ext uri="{FF2B5EF4-FFF2-40B4-BE49-F238E27FC236}">
                <a16:creationId xmlns:a16="http://schemas.microsoft.com/office/drawing/2014/main" id="{9718FC9A-4F17-1E42-E91F-916CFB9361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511" end="16281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6205" y="1176651"/>
            <a:ext cx="498341" cy="498341"/>
          </a:xfrm>
          <a:prstGeom prst="rect">
            <a:avLst/>
          </a:prstGeom>
        </p:spPr>
      </p:pic>
      <p:pic>
        <p:nvPicPr>
          <p:cNvPr id="17" name="TRACK 18">
            <a:hlinkClick r:id="" action="ppaction://media"/>
            <a:extLst>
              <a:ext uri="{FF2B5EF4-FFF2-40B4-BE49-F238E27FC236}">
                <a16:creationId xmlns:a16="http://schemas.microsoft.com/office/drawing/2014/main" id="{74BA8C67-6CFC-88E7-6EAB-081B63E3D0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0739" end="2835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7189" y="1180256"/>
            <a:ext cx="498341" cy="4983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EEAF6A-079F-C850-E54E-F8A54295D77F}"/>
              </a:ext>
            </a:extLst>
          </p:cNvPr>
          <p:cNvCxnSpPr>
            <a:cxnSpLocks/>
          </p:cNvCxnSpPr>
          <p:nvPr/>
        </p:nvCxnSpPr>
        <p:spPr>
          <a:xfrm>
            <a:off x="4504623" y="3817358"/>
            <a:ext cx="6179419" cy="6295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E35A68-C3E5-EB28-FA8F-0E84BBEA9999}"/>
              </a:ext>
            </a:extLst>
          </p:cNvPr>
          <p:cNvCxnSpPr>
            <a:cxnSpLocks/>
          </p:cNvCxnSpPr>
          <p:nvPr/>
        </p:nvCxnSpPr>
        <p:spPr>
          <a:xfrm flipH="1">
            <a:off x="1507958" y="3817358"/>
            <a:ext cx="6181023" cy="6295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14023E-264A-E9AF-1544-1398BF907581}"/>
              </a:ext>
            </a:extLst>
          </p:cNvPr>
          <p:cNvCxnSpPr>
            <a:cxnSpLocks/>
          </p:cNvCxnSpPr>
          <p:nvPr/>
        </p:nvCxnSpPr>
        <p:spPr>
          <a:xfrm flipH="1">
            <a:off x="4598469" y="3800806"/>
            <a:ext cx="6333246" cy="7373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80DACB-4363-42A6-356E-E81062D4BA16}"/>
              </a:ext>
            </a:extLst>
          </p:cNvPr>
          <p:cNvSpPr/>
          <p:nvPr/>
        </p:nvSpPr>
        <p:spPr>
          <a:xfrm>
            <a:off x="1181694" y="17465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64C60FF-41CF-5CA1-1109-F234278C10A9}"/>
              </a:ext>
            </a:extLst>
          </p:cNvPr>
          <p:cNvSpPr/>
          <p:nvPr/>
        </p:nvSpPr>
        <p:spPr>
          <a:xfrm>
            <a:off x="1184802" y="2925316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9A7762E-EB0B-5DC1-D849-50B0B27173A9}"/>
              </a:ext>
            </a:extLst>
          </p:cNvPr>
          <p:cNvSpPr/>
          <p:nvPr/>
        </p:nvSpPr>
        <p:spPr>
          <a:xfrm>
            <a:off x="1187911" y="417873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A9EE4D1-7DDF-6D10-989E-F6C140288ED8}"/>
              </a:ext>
            </a:extLst>
          </p:cNvPr>
          <p:cNvSpPr/>
          <p:nvPr/>
        </p:nvSpPr>
        <p:spPr>
          <a:xfrm>
            <a:off x="1200354" y="545081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234D94-0D2B-AE69-DD6B-8B184BCED196}"/>
              </a:ext>
            </a:extLst>
          </p:cNvPr>
          <p:cNvSpPr/>
          <p:nvPr/>
        </p:nvSpPr>
        <p:spPr>
          <a:xfrm>
            <a:off x="1203464" y="62998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1354A-0BEB-0BED-9FCD-3FA22545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599" y="444771"/>
            <a:ext cx="4326509" cy="60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334" y="2629792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Sound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Sound: </a:t>
            </a:r>
            <a:r>
              <a:rPr lang="en-US" sz="3600" i="1" u="sng">
                <a:solidFill>
                  <a:srgbClr val="0070C0"/>
                </a:solidFill>
              </a:rPr>
              <a:t>Fr</a:t>
            </a:r>
            <a:r>
              <a:rPr lang="en-US" sz="3600" i="1">
                <a:solidFill>
                  <a:srgbClr val="0070C0"/>
                </a:solidFill>
              </a:rPr>
              <a:t>ance, </a:t>
            </a:r>
            <a:r>
              <a:rPr lang="en-US" sz="3600" i="1" u="sng">
                <a:solidFill>
                  <a:srgbClr val="0070C0"/>
                </a:solidFill>
              </a:rPr>
              <a:t>fr</a:t>
            </a:r>
            <a:r>
              <a:rPr lang="en-US" sz="3600" i="1">
                <a:solidFill>
                  <a:srgbClr val="0070C0"/>
                </a:solidFill>
              </a:rPr>
              <a:t>iends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5760" y="2075794"/>
            <a:ext cx="653457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went to South Korea last month. </a:t>
            </a:r>
          </a:p>
          <a:p>
            <a:r>
              <a:rPr lang="en-US" sz="3600" i="1">
                <a:solidFill>
                  <a:srgbClr val="0070C0"/>
                </a:solidFill>
              </a:rPr>
              <a:t>- Did you sing karaoke?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Yes, I did./No, I didn't.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23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934" y="1368772"/>
            <a:ext cx="11595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Sound:</a:t>
            </a:r>
            <a:r>
              <a:rPr lang="en-US" sz="3600">
                <a:solidFill>
                  <a:srgbClr val="0070C0"/>
                </a:solidFill>
              </a:rPr>
              <a:t> </a:t>
            </a:r>
            <a:r>
              <a:rPr lang="en-US" sz="3600" u="sng">
                <a:solidFill>
                  <a:srgbClr val="0070C0"/>
                </a:solidFill>
              </a:rPr>
              <a:t>Fr</a:t>
            </a:r>
            <a:r>
              <a:rPr lang="en-US" sz="3600">
                <a:solidFill>
                  <a:srgbClr val="0070C0"/>
                </a:solidFill>
              </a:rPr>
              <a:t>ance, </a:t>
            </a:r>
            <a:r>
              <a:rPr lang="en-US" sz="3600" u="sng">
                <a:solidFill>
                  <a:srgbClr val="0070C0"/>
                </a:solidFill>
              </a:rPr>
              <a:t>fr</a:t>
            </a:r>
            <a:r>
              <a:rPr lang="en-US" sz="3600">
                <a:solidFill>
                  <a:srgbClr val="0070C0"/>
                </a:solidFill>
              </a:rPr>
              <a:t>iends</a:t>
            </a: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 went to South Korea last month. </a:t>
            </a:r>
          </a:p>
          <a:p>
            <a:r>
              <a:rPr lang="en-US" sz="3600" i="1">
                <a:solidFill>
                  <a:srgbClr val="0070C0"/>
                </a:solidFill>
              </a:rPr>
              <a:t>		- Did you sing karaoke? </a:t>
            </a:r>
          </a:p>
          <a:p>
            <a:r>
              <a:rPr lang="en-US" sz="3600" i="1">
                <a:solidFill>
                  <a:srgbClr val="0070C0"/>
                </a:solidFill>
              </a:rPr>
              <a:t>		- Yes, I did./No, I didn't.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474596" y="1515040"/>
              <a:ext cx="3242811" cy="19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ance, </a:t>
              </a:r>
              <a:r>
                <a:rPr kumimoji="0" lang="en-US" sz="4000" b="0" i="1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iends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6577013" y="4289692"/>
            <a:ext cx="37576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u="sng">
                <a:solidFill>
                  <a:srgbClr val="00B050"/>
                </a:solidFill>
                <a:latin typeface="Calibri" panose="020F0502020204030204"/>
              </a:rPr>
              <a:t>fr</a:t>
            </a:r>
            <a:r>
              <a:rPr lang="en-US" sz="4400" i="1">
                <a:solidFill>
                  <a:srgbClr val="00B050"/>
                </a:solidFill>
                <a:latin typeface="Calibri" panose="020F0502020204030204"/>
              </a:rPr>
              <a:t>  </a:t>
            </a:r>
            <a:r>
              <a:rPr lang="en-US" sz="4400">
                <a:solidFill>
                  <a:srgbClr val="00B050"/>
                </a:solidFill>
                <a:latin typeface="Calibri" panose="020F0502020204030204"/>
              </a:rPr>
              <a:t>  </a:t>
            </a:r>
            <a:r>
              <a:rPr lang="en-US" sz="4400" i="1" u="sng">
                <a:solidFill>
                  <a:srgbClr val="00B050"/>
                </a:solidFill>
                <a:latin typeface="Calibri" panose="020F0502020204030204"/>
              </a:rPr>
              <a:t>fr</a:t>
            </a:r>
            <a:r>
              <a:rPr lang="en-US" sz="4400" i="1">
                <a:solidFill>
                  <a:srgbClr val="00B050"/>
                </a:solidFill>
                <a:latin typeface="Calibri" panose="020F0502020204030204"/>
              </a:rPr>
              <a:t>   </a:t>
            </a:r>
            <a:r>
              <a:rPr lang="en-US" sz="4400" i="1" u="sng">
                <a:solidFill>
                  <a:srgbClr val="00B050"/>
                </a:solidFill>
                <a:latin typeface="Calibri" panose="020F0502020204030204"/>
              </a:rPr>
              <a:t> fr</a:t>
            </a:r>
            <a:r>
              <a:rPr lang="en-US" sz="4400" i="1">
                <a:solidFill>
                  <a:srgbClr val="00B050"/>
                </a:solidFill>
                <a:latin typeface="Calibri" panose="020F0502020204030204"/>
              </a:rPr>
              <a:t>iends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1614488" y="4289692"/>
            <a:ext cx="400050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</a:t>
            </a:r>
            <a:r>
              <a:rPr kumimoji="0" lang="en-US" sz="4400" b="0" i="1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4400" b="0" i="1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</a:t>
            </a:r>
            <a:r>
              <a:rPr kumimoji="0" lang="en-US" sz="4400" b="0" i="1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4400" b="0" i="1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ance</a:t>
            </a:r>
          </a:p>
        </p:txBody>
      </p:sp>
      <p:pic>
        <p:nvPicPr>
          <p:cNvPr id="2" name="CD2 TRACK 09">
            <a:hlinkClick r:id="" action="ppaction://media"/>
            <a:extLst>
              <a:ext uri="{FF2B5EF4-FFF2-40B4-BE49-F238E27FC236}">
                <a16:creationId xmlns:a16="http://schemas.microsoft.com/office/drawing/2014/main" id="{E81E48B4-AD50-3F7E-9C1A-D0D8648AB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6291" y="1038224"/>
            <a:ext cx="697441" cy="697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52B31-DF23-5C9C-6E22-4346156ED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825"/>
            <a:ext cx="9459934" cy="2373842"/>
          </a:xfrm>
          <a:prstGeom prst="rect">
            <a:avLst/>
          </a:prstGeom>
        </p:spPr>
      </p:pic>
      <p:pic>
        <p:nvPicPr>
          <p:cNvPr id="11" name="CD2 TRACK 09">
            <a:hlinkClick r:id="" action="ppaction://media"/>
            <a:extLst>
              <a:ext uri="{FF2B5EF4-FFF2-40B4-BE49-F238E27FC236}">
                <a16:creationId xmlns:a16="http://schemas.microsoft.com/office/drawing/2014/main" id="{A0D57FBC-6FC2-0B2F-71F9-61DA6B919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03" end="6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5825" y="3235459"/>
            <a:ext cx="697441" cy="697441"/>
          </a:xfrm>
          <a:prstGeom prst="rect">
            <a:avLst/>
          </a:prstGeom>
        </p:spPr>
      </p:pic>
      <p:pic>
        <p:nvPicPr>
          <p:cNvPr id="12" name="CD2 TRACK 09">
            <a:hlinkClick r:id="" action="ppaction://media"/>
            <a:extLst>
              <a:ext uri="{FF2B5EF4-FFF2-40B4-BE49-F238E27FC236}">
                <a16:creationId xmlns:a16="http://schemas.microsoft.com/office/drawing/2014/main" id="{2F0ED058-51F8-9051-9C4E-6D867D5261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116" end="2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819" y="3281893"/>
            <a:ext cx="697441" cy="6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252</Words>
  <Application>Microsoft Office PowerPoint</Application>
  <PresentationFormat>Widescreen</PresentationFormat>
  <Paragraphs>66</Paragraphs>
  <Slides>23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59</cp:revision>
  <dcterms:created xsi:type="dcterms:W3CDTF">2023-01-31T08:21:18Z</dcterms:created>
  <dcterms:modified xsi:type="dcterms:W3CDTF">2024-12-05T16:53:03Z</dcterms:modified>
</cp:coreProperties>
</file>