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3" r:id="rId2"/>
    <p:sldId id="305" r:id="rId3"/>
    <p:sldId id="306" r:id="rId4"/>
    <p:sldId id="308" r:id="rId5"/>
    <p:sldId id="318" r:id="rId6"/>
    <p:sldId id="319" r:id="rId7"/>
    <p:sldId id="320" r:id="rId8"/>
    <p:sldId id="327" r:id="rId9"/>
    <p:sldId id="328" r:id="rId10"/>
    <p:sldId id="335" r:id="rId11"/>
    <p:sldId id="336" r:id="rId12"/>
    <p:sldId id="337" r:id="rId13"/>
    <p:sldId id="338" r:id="rId14"/>
    <p:sldId id="339" r:id="rId15"/>
    <p:sldId id="340" r:id="rId16"/>
    <p:sldId id="367" r:id="rId17"/>
    <p:sldId id="344" r:id="rId18"/>
    <p:sldId id="343" r:id="rId19"/>
    <p:sldId id="345" r:id="rId20"/>
    <p:sldId id="342" r:id="rId21"/>
    <p:sldId id="346" r:id="rId22"/>
    <p:sldId id="347" r:id="rId23"/>
    <p:sldId id="34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91" d="100"/>
          <a:sy n="91" d="100"/>
        </p:scale>
        <p:origin x="18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A9284B55-D8A5-4777-B9CF-0D8FC921F5F6}"/>
    <pc:docChg chg="addSld delSld modSld modMainMaster">
      <pc:chgData name="Phan Van Rieu (Hugo)" userId="032e726b-b6b7-45df-b0ca-e82fb010a48a" providerId="ADAL" clId="{A9284B55-D8A5-4777-B9CF-0D8FC921F5F6}" dt="2024-06-16T19:57:47.904" v="43" actId="20577"/>
      <pc:docMkLst>
        <pc:docMk/>
      </pc:docMkLst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1862382768" sldId="302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858404817" sldId="303"/>
        </pc:sldMkLst>
      </pc:sldChg>
      <pc:sldChg chg="del">
        <pc:chgData name="Phan Van Rieu (Hugo)" userId="032e726b-b6b7-45df-b0ca-e82fb010a48a" providerId="ADAL" clId="{A9284B55-D8A5-4777-B9CF-0D8FC921F5F6}" dt="2024-06-16T16:52:09.003" v="2" actId="47"/>
        <pc:sldMkLst>
          <pc:docMk/>
          <pc:sldMk cId="1282460991" sldId="304"/>
        </pc:sldMkLst>
      </pc:sldChg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3553067512" sldId="306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610265902" sldId="307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744065913" sldId="308"/>
        </pc:sldMkLst>
      </pc:sldChg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3650156410" sldId="317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364250881" sldId="318"/>
        </pc:sldMkLst>
      </pc:sldChg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25356542" sldId="319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1770940671" sldId="320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948640966" sldId="321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1349317174" sldId="327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804929242" sldId="328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43043564" sldId="335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347608924" sldId="336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389988136" sldId="337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924732891" sldId="338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032588525" sldId="339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26587800" sldId="340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154832472" sldId="341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642663595" sldId="342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3461300090" sldId="343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1085456839" sldId="344"/>
        </pc:sldMkLst>
      </pc:sldChg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1561148267" sldId="347"/>
        </pc:sldMkLst>
      </pc:sldChg>
      <pc:sldChg chg="modSp add del">
        <pc:chgData name="Phan Van Rieu (Hugo)" userId="032e726b-b6b7-45df-b0ca-e82fb010a48a" providerId="ADAL" clId="{A9284B55-D8A5-4777-B9CF-0D8FC921F5F6}" dt="2024-06-16T19:57:47.904" v="43" actId="20577"/>
        <pc:sldMkLst>
          <pc:docMk/>
          <pc:sldMk cId="1022161756" sldId="348"/>
        </pc:sldMkLst>
        <pc:spChg chg="mod">
          <ac:chgData name="Phan Van Rieu (Hugo)" userId="032e726b-b6b7-45df-b0ca-e82fb010a48a" providerId="ADAL" clId="{A9284B55-D8A5-4777-B9CF-0D8FC921F5F6}" dt="2024-06-16T19:57:47.904" v="43" actId="20577"/>
          <ac:spMkLst>
            <pc:docMk/>
            <pc:sldMk cId="1022161756" sldId="348"/>
            <ac:spMk id="5" creationId="{00000000-0000-0000-0000-000000000000}"/>
          </ac:spMkLst>
        </pc:spChg>
      </pc:sldChg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1757500116" sldId="349"/>
        </pc:sldMkLst>
      </pc:sldChg>
      <pc:sldChg chg="modSp add del mod">
        <pc:chgData name="Phan Van Rieu (Hugo)" userId="032e726b-b6b7-45df-b0ca-e82fb010a48a" providerId="ADAL" clId="{A9284B55-D8A5-4777-B9CF-0D8FC921F5F6}" dt="2024-06-16T16:52:25.130" v="6" actId="14861"/>
        <pc:sldMkLst>
          <pc:docMk/>
          <pc:sldMk cId="2475308807" sldId="350"/>
        </pc:sldMkLst>
        <pc:picChg chg="mod">
          <ac:chgData name="Phan Van Rieu (Hugo)" userId="032e726b-b6b7-45df-b0ca-e82fb010a48a" providerId="ADAL" clId="{A9284B55-D8A5-4777-B9CF-0D8FC921F5F6}" dt="2024-06-16T16:52:25.130" v="6" actId="14861"/>
          <ac:picMkLst>
            <pc:docMk/>
            <pc:sldMk cId="2475308807" sldId="350"/>
            <ac:picMk id="7" creationId="{992FB84E-725E-E39E-942A-93D1AA6247CE}"/>
          </ac:picMkLst>
        </pc:picChg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1978405474" sldId="351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4126209583" sldId="359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980094988" sldId="362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320730388" sldId="363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964707466" sldId="364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635303616" sldId="365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477770540" sldId="366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4226571905" sldId="367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3046003745" sldId="368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30078997" sldId="369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4199415470" sldId="370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1945701828" sldId="371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353712295" sldId="372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144309720" sldId="373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491640730" sldId="373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641664981" sldId="374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1110728684" sldId="374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1299100580" sldId="375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4210116166" sldId="375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960907733" sldId="376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3393953268" sldId="376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909642798" sldId="377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2344144441" sldId="377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387763496" sldId="378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2654087551" sldId="379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4201467700" sldId="380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1491112586" sldId="381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3040455310" sldId="382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2962064865" sldId="383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575480604" sldId="384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4212548797" sldId="385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211729295" sldId="386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3171932234" sldId="387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1692068894" sldId="388"/>
        </pc:sldMkLst>
      </pc:sldChg>
      <pc:sldMasterChg chg="modSp mod delSldLayout">
        <pc:chgData name="Phan Van Rieu (Hugo)" userId="032e726b-b6b7-45df-b0ca-e82fb010a48a" providerId="ADAL" clId="{A9284B55-D8A5-4777-B9CF-0D8FC921F5F6}" dt="2024-06-16T16:53:12.039" v="39" actId="2057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A9284B55-D8A5-4777-B9CF-0D8FC921F5F6}" dt="2024-06-16T16:53:08.543" v="37" actId="20577"/>
          <ac:spMkLst>
            <pc:docMk/>
            <pc:sldMasterMk cId="1318186830" sldId="2147483648"/>
            <ac:spMk id="10" creationId="{00000000-0000-0000-0000-000000000000}"/>
          </ac:spMkLst>
        </pc:spChg>
        <pc:spChg chg="mod">
          <ac:chgData name="Phan Van Rieu (Hugo)" userId="032e726b-b6b7-45df-b0ca-e82fb010a48a" providerId="ADAL" clId="{A9284B55-D8A5-4777-B9CF-0D8FC921F5F6}" dt="2024-06-16T16:53:12.039" v="39" actId="20577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A9284B55-D8A5-4777-B9CF-0D8FC921F5F6}" dt="2024-06-16T16:52:04.206" v="0" actId="47"/>
          <pc:sldLayoutMkLst>
            <pc:docMk/>
            <pc:sldMasterMk cId="1318186830" sldId="2147483648"/>
            <pc:sldLayoutMk cId="1723561587" sldId="2147483661"/>
          </pc:sldLayoutMkLst>
        </pc:sldLayoutChg>
        <pc:sldLayoutChg chg="del">
          <pc:chgData name="Phan Van Rieu (Hugo)" userId="032e726b-b6b7-45df-b0ca-e82fb010a48a" providerId="ADAL" clId="{A9284B55-D8A5-4777-B9CF-0D8FC921F5F6}" dt="2024-06-16T16:52:04.206" v="0" actId="47"/>
          <pc:sldLayoutMkLst>
            <pc:docMk/>
            <pc:sldMasterMk cId="1318186830" sldId="2147483648"/>
            <pc:sldLayoutMk cId="409409121" sldId="2147483662"/>
          </pc:sldLayoutMkLst>
        </pc:sldLayoutChg>
      </pc:sldMasterChg>
    </pc:docChg>
  </pc:docChgLst>
  <pc:docChgLst>
    <pc:chgData name="Phan Van Rieu (Hugo)" userId="032e726b-b6b7-45df-b0ca-e82fb010a48a" providerId="ADAL" clId="{F39FC4A2-7BD3-410B-9A27-B75CBB1C82B3}"/>
    <pc:docChg chg="custSel modSld">
      <pc:chgData name="Phan Van Rieu (Hugo)" userId="032e726b-b6b7-45df-b0ca-e82fb010a48a" providerId="ADAL" clId="{F39FC4A2-7BD3-410B-9A27-B75CBB1C82B3}" dt="2024-07-16T05:18:28.789" v="0" actId="478"/>
      <pc:docMkLst>
        <pc:docMk/>
      </pc:docMkLst>
      <pc:sldChg chg="delSp mod">
        <pc:chgData name="Phan Van Rieu (Hugo)" userId="032e726b-b6b7-45df-b0ca-e82fb010a48a" providerId="ADAL" clId="{F39FC4A2-7BD3-410B-9A27-B75CBB1C82B3}" dt="2024-07-16T05:18:28.789" v="0" actId="478"/>
        <pc:sldMkLst>
          <pc:docMk/>
          <pc:sldMk cId="1770940671" sldId="320"/>
        </pc:sldMkLst>
        <pc:spChg chg="del">
          <ac:chgData name="Phan Van Rieu (Hugo)" userId="032e726b-b6b7-45df-b0ca-e82fb010a48a" providerId="ADAL" clId="{F39FC4A2-7BD3-410B-9A27-B75CBB1C82B3}" dt="2024-07-16T05:18:28.789" v="0" actId="478"/>
          <ac:spMkLst>
            <pc:docMk/>
            <pc:sldMk cId="1770940671" sldId="320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51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1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7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5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7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3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03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16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1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1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A3DEB5-E796-4288-9488-78BE8E89D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299466A-5C90-3ED6-E9C0-A9E8C036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3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919771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52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4: Travel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openxmlformats.org/officeDocument/2006/relationships/image" Target="../media/image26.png"/><Relationship Id="rId3" Type="http://schemas.microsoft.com/office/2007/relationships/media" Target="../media/media9.wav"/><Relationship Id="rId7" Type="http://schemas.microsoft.com/office/2007/relationships/media" Target="../media/media11.wav"/><Relationship Id="rId12" Type="http://schemas.openxmlformats.org/officeDocument/2006/relationships/image" Target="../media/image25.png"/><Relationship Id="rId2" Type="http://schemas.openxmlformats.org/officeDocument/2006/relationships/audio" Target="../media/media8.wav"/><Relationship Id="rId16" Type="http://schemas.openxmlformats.org/officeDocument/2006/relationships/image" Target="../media/image20.png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11" Type="http://schemas.openxmlformats.org/officeDocument/2006/relationships/image" Target="../media/image24.png"/><Relationship Id="rId5" Type="http://schemas.microsoft.com/office/2007/relationships/media" Target="../media/media10.wav"/><Relationship Id="rId15" Type="http://schemas.openxmlformats.org/officeDocument/2006/relationships/image" Target="../media/image28.png"/><Relationship Id="rId10" Type="http://schemas.openxmlformats.org/officeDocument/2006/relationships/notesSlide" Target="../notesSlides/notesSlide13.xml"/><Relationship Id="rId4" Type="http://schemas.openxmlformats.org/officeDocument/2006/relationships/audio" Target="../media/media9.wav"/><Relationship Id="rId9" Type="http://schemas.openxmlformats.org/officeDocument/2006/relationships/slideLayout" Target="../slideLayouts/slideLayout8.xml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openxmlformats.org/officeDocument/2006/relationships/image" Target="../media/image24.png"/><Relationship Id="rId18" Type="http://schemas.openxmlformats.org/officeDocument/2006/relationships/image" Target="../media/image20.png"/><Relationship Id="rId3" Type="http://schemas.microsoft.com/office/2007/relationships/media" Target="../media/media9.wav"/><Relationship Id="rId7" Type="http://schemas.microsoft.com/office/2007/relationships/media" Target="../media/media11.wav"/><Relationship Id="rId12" Type="http://schemas.openxmlformats.org/officeDocument/2006/relationships/notesSlide" Target="../notesSlides/notesSlide15.xml"/><Relationship Id="rId17" Type="http://schemas.openxmlformats.org/officeDocument/2006/relationships/image" Target="../media/image28.png"/><Relationship Id="rId2" Type="http://schemas.openxmlformats.org/officeDocument/2006/relationships/audio" Target="../media/media8.wav"/><Relationship Id="rId16" Type="http://schemas.openxmlformats.org/officeDocument/2006/relationships/image" Target="../media/image27.png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11" Type="http://schemas.openxmlformats.org/officeDocument/2006/relationships/slideLayout" Target="../slideLayouts/slideLayout14.xml"/><Relationship Id="rId5" Type="http://schemas.microsoft.com/office/2007/relationships/media" Target="../media/media10.wav"/><Relationship Id="rId15" Type="http://schemas.openxmlformats.org/officeDocument/2006/relationships/image" Target="../media/image26.png"/><Relationship Id="rId10" Type="http://schemas.openxmlformats.org/officeDocument/2006/relationships/audio" Target="../media/media12.mp3"/><Relationship Id="rId19" Type="http://schemas.openxmlformats.org/officeDocument/2006/relationships/image" Target="../media/image30.png"/><Relationship Id="rId4" Type="http://schemas.openxmlformats.org/officeDocument/2006/relationships/audio" Target="../media/media9.wav"/><Relationship Id="rId9" Type="http://schemas.microsoft.com/office/2007/relationships/media" Target="../media/media12.mp3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microsoft.com/office/2007/relationships/media" Target="../media/media2.mp3"/><Relationship Id="rId21" Type="http://schemas.openxmlformats.org/officeDocument/2006/relationships/image" Target="../media/image11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4.png"/><Relationship Id="rId5" Type="http://schemas.microsoft.com/office/2007/relationships/media" Target="../media/media3.mp3"/><Relationship Id="rId15" Type="http://schemas.openxmlformats.org/officeDocument/2006/relationships/slideLayout" Target="../slideLayouts/slideLayout8.xml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audio" Target="../media/media5.mp3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205437" y="3186375"/>
            <a:ext cx="299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4: Travel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00B050"/>
                </a:solidFill>
              </a:rPr>
              <a:t>Lesson </a:t>
            </a:r>
            <a:r>
              <a:rPr lang="en-US" sz="4000" b="1">
                <a:solidFill>
                  <a:srgbClr val="00B050"/>
                </a:solidFill>
              </a:rPr>
              <a:t>2</a:t>
            </a:r>
            <a:r>
              <a:rPr lang="en-VN" sz="4000" b="1">
                <a:solidFill>
                  <a:srgbClr val="00B050"/>
                </a:solidFill>
              </a:rPr>
              <a:t>.1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51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988CF4-20E1-DC54-D9B3-95F7972BA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0973"/>
            <a:ext cx="12215278" cy="2771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9A5C5-C2D5-9E66-3533-501B9C9EA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89"/>
            <a:ext cx="4629388" cy="4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3564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316C5C-7B7B-54F5-A587-FDC8634DAB9E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9CF8-1B79-6878-7066-A990B3EE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34CA91-DE23-9054-BD6B-4AEA2D92DB52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1A6C3-9978-C983-17FF-DD0D691488E8}"/>
                </a:ext>
              </a:extLst>
            </p:cNvPr>
            <p:cNvSpPr txBox="1"/>
            <p:nvPr/>
          </p:nvSpPr>
          <p:spPr>
            <a:xfrm>
              <a:off x="3179208" y="1637436"/>
              <a:ext cx="5833584" cy="2733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 went to South Korea last month.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Did you sing karaoke?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Yes, I did./No, I didn't.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7608924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389988136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42378" y="323850"/>
            <a:ext cx="2223572" cy="691760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25973-4458-C124-80F1-B288C5D285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87" y="1066005"/>
            <a:ext cx="3579813" cy="279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21D9D-6976-1D2D-65C4-54578586F0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8" y="2368152"/>
            <a:ext cx="3182542" cy="1547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8A9E3F-9083-F8FC-7136-6A6B1B84CE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86" y="1615280"/>
            <a:ext cx="6219825" cy="847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0A5214-B9F5-6F8B-6124-6519531A5E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93" y="2873376"/>
            <a:ext cx="4714875" cy="942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B4ECD1-452F-46EB-F2E6-BCE76BDFB2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2" y="4668499"/>
            <a:ext cx="4733925" cy="828675"/>
          </a:xfrm>
          <a:prstGeom prst="rect">
            <a:avLst/>
          </a:prstGeom>
        </p:spPr>
      </p:pic>
      <p:pic>
        <p:nvPicPr>
          <p:cNvPr id="22" name="MAUCAU1">
            <a:hlinkClick r:id="" action="ppaction://media"/>
            <a:extLst>
              <a:ext uri="{FF2B5EF4-FFF2-40B4-BE49-F238E27FC236}">
                <a16:creationId xmlns:a16="http://schemas.microsoft.com/office/drawing/2014/main" id="{39BF6498-3D9B-F21B-7981-38A1D2945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75000" y="1015610"/>
            <a:ext cx="406400" cy="406400"/>
          </a:xfrm>
          <a:prstGeom prst="rect">
            <a:avLst/>
          </a:prstGeom>
        </p:spPr>
      </p:pic>
      <p:pic>
        <p:nvPicPr>
          <p:cNvPr id="23" name="MAUCAU2">
            <a:hlinkClick r:id="" action="ppaction://media"/>
            <a:extLst>
              <a:ext uri="{FF2B5EF4-FFF2-40B4-BE49-F238E27FC236}">
                <a16:creationId xmlns:a16="http://schemas.microsoft.com/office/drawing/2014/main" id="{F4BDC086-114B-C34F-97B3-CEAE48D06D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419189" y="2551905"/>
            <a:ext cx="406400" cy="406400"/>
          </a:xfrm>
          <a:prstGeom prst="rect">
            <a:avLst/>
          </a:prstGeom>
        </p:spPr>
      </p:pic>
      <p:pic>
        <p:nvPicPr>
          <p:cNvPr id="24" name="YES I DID">
            <a:hlinkClick r:id="" action="ppaction://media"/>
            <a:extLst>
              <a:ext uri="{FF2B5EF4-FFF2-40B4-BE49-F238E27FC236}">
                <a16:creationId xmlns:a16="http://schemas.microsoft.com/office/drawing/2014/main" id="{C3042C3C-1BB8-FF20-39D7-8491BEACC98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38412" y="5024440"/>
            <a:ext cx="406400" cy="406400"/>
          </a:xfrm>
          <a:prstGeom prst="rect">
            <a:avLst/>
          </a:prstGeom>
        </p:spPr>
      </p:pic>
      <p:pic>
        <p:nvPicPr>
          <p:cNvPr id="25" name="No I didnt">
            <a:hlinkClick r:id="" action="ppaction://media"/>
            <a:extLst>
              <a:ext uri="{FF2B5EF4-FFF2-40B4-BE49-F238E27FC236}">
                <a16:creationId xmlns:a16="http://schemas.microsoft.com/office/drawing/2014/main" id="{B9EE53D8-30E0-1C90-CFD5-A15FA26E704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612187" y="48426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2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5833" b="7083"/>
          <a:stretch/>
        </p:blipFill>
        <p:spPr>
          <a:xfrm>
            <a:off x="2847974" y="400050"/>
            <a:ext cx="7439025" cy="597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88525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89E59-D90D-A1AD-C6CC-72CD21B604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87" y="1604633"/>
            <a:ext cx="3579813" cy="279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A1FA04-EA2B-2A9E-5A69-FDFDBCDD0B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8" y="2906780"/>
            <a:ext cx="3182542" cy="1547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9050A0-A7EA-C78C-C07F-184EC058DA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86" y="2153908"/>
            <a:ext cx="6219825" cy="847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CB2C17-19D1-6618-555A-195B3D2025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93" y="3412004"/>
            <a:ext cx="4714875" cy="942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72F842-F2EE-852D-4636-D778B37A8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62" y="5207127"/>
            <a:ext cx="4733925" cy="828675"/>
          </a:xfrm>
          <a:prstGeom prst="rect">
            <a:avLst/>
          </a:prstGeom>
        </p:spPr>
      </p:pic>
      <p:pic>
        <p:nvPicPr>
          <p:cNvPr id="18" name="MAUCAU1">
            <a:hlinkClick r:id="" action="ppaction://media"/>
            <a:extLst>
              <a:ext uri="{FF2B5EF4-FFF2-40B4-BE49-F238E27FC236}">
                <a16:creationId xmlns:a16="http://schemas.microsoft.com/office/drawing/2014/main" id="{0A5E1FC7-066C-E22B-C969-83298F70F8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175000" y="1554238"/>
            <a:ext cx="406400" cy="406400"/>
          </a:xfrm>
          <a:prstGeom prst="rect">
            <a:avLst/>
          </a:prstGeom>
        </p:spPr>
      </p:pic>
      <p:pic>
        <p:nvPicPr>
          <p:cNvPr id="19" name="MAUCAU2">
            <a:hlinkClick r:id="" action="ppaction://media"/>
            <a:extLst>
              <a:ext uri="{FF2B5EF4-FFF2-40B4-BE49-F238E27FC236}">
                <a16:creationId xmlns:a16="http://schemas.microsoft.com/office/drawing/2014/main" id="{DC9B72FB-DEE3-3B34-DEA7-71C0C2096C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19189" y="3090533"/>
            <a:ext cx="406400" cy="406400"/>
          </a:xfrm>
          <a:prstGeom prst="rect">
            <a:avLst/>
          </a:prstGeom>
        </p:spPr>
      </p:pic>
      <p:pic>
        <p:nvPicPr>
          <p:cNvPr id="20" name="YES I DID">
            <a:hlinkClick r:id="" action="ppaction://media"/>
            <a:extLst>
              <a:ext uri="{FF2B5EF4-FFF2-40B4-BE49-F238E27FC236}">
                <a16:creationId xmlns:a16="http://schemas.microsoft.com/office/drawing/2014/main" id="{33C30828-C185-1199-264B-7B8A6F4C369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538412" y="5563068"/>
            <a:ext cx="406400" cy="406400"/>
          </a:xfrm>
          <a:prstGeom prst="rect">
            <a:avLst/>
          </a:prstGeom>
        </p:spPr>
      </p:pic>
      <p:pic>
        <p:nvPicPr>
          <p:cNvPr id="21" name="No I didnt">
            <a:hlinkClick r:id="" action="ppaction://media"/>
            <a:extLst>
              <a:ext uri="{FF2B5EF4-FFF2-40B4-BE49-F238E27FC236}">
                <a16:creationId xmlns:a16="http://schemas.microsoft.com/office/drawing/2014/main" id="{3D9ED959-7B47-87B1-5A95-FA2DD4B1AED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612187" y="5381298"/>
            <a:ext cx="406400" cy="406400"/>
          </a:xfrm>
          <a:prstGeom prst="rect">
            <a:avLst/>
          </a:prstGeom>
        </p:spPr>
      </p:pic>
      <p:pic>
        <p:nvPicPr>
          <p:cNvPr id="22" name="CD2 TRACK 08">
            <a:hlinkClick r:id="" action="ppaction://media"/>
            <a:extLst>
              <a:ext uri="{FF2B5EF4-FFF2-40B4-BE49-F238E27FC236}">
                <a16:creationId xmlns:a16="http://schemas.microsoft.com/office/drawing/2014/main" id="{5394013F-677D-790F-62F6-BFFA0C1265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083425" y="701286"/>
            <a:ext cx="406400" cy="406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1DC1B9-895A-C754-2CB9-59306C20D0F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596"/>
            <a:ext cx="4508732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8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ECD79-DBF8-9FCE-496F-09A3EA0DC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0" y="1019190"/>
            <a:ext cx="10894421" cy="541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52CDA5-3370-7E6A-9114-8F075AD72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10"/>
            <a:ext cx="4476980" cy="5905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8618E9-D14F-E870-845B-6D1F0901E4A4}"/>
              </a:ext>
            </a:extLst>
          </p:cNvPr>
          <p:cNvSpPr txBox="1"/>
          <p:nvPr/>
        </p:nvSpPr>
        <p:spPr>
          <a:xfrm>
            <a:off x="9449382" y="1197827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Spain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3BA09-BB92-E7CE-0AC5-E39F4A915BCD}"/>
              </a:ext>
            </a:extLst>
          </p:cNvPr>
          <p:cNvSpPr txBox="1"/>
          <p:nvPr/>
        </p:nvSpPr>
        <p:spPr>
          <a:xfrm>
            <a:off x="3816871" y="2810727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Germany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801A7-B3E5-6C3A-6EB4-ACA32424C7C7}"/>
              </a:ext>
            </a:extLst>
          </p:cNvPr>
          <p:cNvSpPr txBox="1"/>
          <p:nvPr/>
        </p:nvSpPr>
        <p:spPr>
          <a:xfrm>
            <a:off x="9303271" y="2810727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France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64FD3-099F-5975-3DBA-5351B60E939D}"/>
              </a:ext>
            </a:extLst>
          </p:cNvPr>
          <p:cNvSpPr txBox="1"/>
          <p:nvPr/>
        </p:nvSpPr>
        <p:spPr>
          <a:xfrm>
            <a:off x="8658481" y="4112781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>
                <a:solidFill>
                  <a:srgbClr val="FF0000"/>
                </a:solidFill>
                <a:latin typeface="Calibri"/>
              </a:rPr>
              <a:t>didn't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53239-8ED3-EE3F-893B-F6C3AAA7E287}"/>
              </a:ext>
            </a:extLst>
          </p:cNvPr>
          <p:cNvSpPr txBox="1"/>
          <p:nvPr/>
        </p:nvSpPr>
        <p:spPr>
          <a:xfrm>
            <a:off x="7995171" y="3461754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 he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46CBE-D0F5-FD4F-E582-3D8D2C13335F}"/>
              </a:ext>
            </a:extLst>
          </p:cNvPr>
          <p:cNvSpPr txBox="1"/>
          <p:nvPr/>
        </p:nvSpPr>
        <p:spPr>
          <a:xfrm>
            <a:off x="4044884" y="4796623"/>
            <a:ext cx="1936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Korea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F16D9D-C904-FF00-D557-9523EE500071}"/>
              </a:ext>
            </a:extLst>
          </p:cNvPr>
          <p:cNvSpPr txBox="1"/>
          <p:nvPr/>
        </p:nvSpPr>
        <p:spPr>
          <a:xfrm>
            <a:off x="3245075" y="5893345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>
                <a:solidFill>
                  <a:srgbClr val="FF0000"/>
                </a:solidFill>
                <a:latin typeface="Calibri"/>
              </a:rPr>
              <a:t>She did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4C3FF-12E4-5325-2DE2-C94F7A72CDEE}"/>
              </a:ext>
            </a:extLst>
          </p:cNvPr>
          <p:cNvSpPr txBox="1"/>
          <p:nvPr/>
        </p:nvSpPr>
        <p:spPr>
          <a:xfrm>
            <a:off x="2806991" y="5521471"/>
            <a:ext cx="18096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 she sing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BFC635-315C-4B43-AF71-D4A8FE11ADD5}"/>
              </a:ext>
            </a:extLst>
          </p:cNvPr>
          <p:cNvSpPr txBox="1"/>
          <p:nvPr/>
        </p:nvSpPr>
        <p:spPr>
          <a:xfrm>
            <a:off x="8099854" y="4848485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>
                <a:solidFill>
                  <a:srgbClr val="FF0000"/>
                </a:solidFill>
                <a:latin typeface="Calibri"/>
              </a:rPr>
              <a:t>went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89D993-10DD-F158-2B37-C09CC20C14B9}"/>
              </a:ext>
            </a:extLst>
          </p:cNvPr>
          <p:cNvSpPr txBox="1"/>
          <p:nvPr/>
        </p:nvSpPr>
        <p:spPr>
          <a:xfrm>
            <a:off x="8585200" y="5866763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noProof="0">
                <a:solidFill>
                  <a:srgbClr val="FF0000"/>
                </a:solidFill>
                <a:latin typeface="Calibri"/>
              </a:rPr>
              <a:t>I didn't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965370-BAE7-D987-86AD-68CD1C52E25D}"/>
              </a:ext>
            </a:extLst>
          </p:cNvPr>
          <p:cNvSpPr txBox="1"/>
          <p:nvPr/>
        </p:nvSpPr>
        <p:spPr>
          <a:xfrm>
            <a:off x="9699472" y="4872762"/>
            <a:ext cx="1599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Brazil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73BF3-1E21-B717-5E23-A0D0D9703740}"/>
              </a:ext>
            </a:extLst>
          </p:cNvPr>
          <p:cNvSpPr txBox="1"/>
          <p:nvPr/>
        </p:nvSpPr>
        <p:spPr>
          <a:xfrm>
            <a:off x="7877660" y="5499512"/>
            <a:ext cx="21426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 you go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5719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56839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75E6B0-0BF5-D194-80F7-AE046A8B1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50" y="948965"/>
            <a:ext cx="9342837" cy="54998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34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B3DD65-6B20-00C0-2E73-77A7284CF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82" y="409187"/>
            <a:ext cx="2648086" cy="5397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254BF1-EC8B-1AF0-4B60-004A264E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151" y="1225532"/>
            <a:ext cx="1447937" cy="8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41E6F0-234F-852C-52AF-B7F72C3F2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68" y="3429000"/>
            <a:ext cx="1717718" cy="8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FB562B-7A37-B269-1170-F5F383C5D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467" y="3429000"/>
            <a:ext cx="2261019" cy="8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628A8A-1ABF-070A-AF38-0E56D968A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68" y="4938906"/>
            <a:ext cx="1717718" cy="8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3F4634-D9BC-409D-2E71-48AABE130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60" y="4737100"/>
            <a:ext cx="1717718" cy="89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000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92"/>
            <a:ext cx="9095923" cy="606341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462168173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5E10DE-E39A-15C3-C44B-EB26FCD36DC5}"/>
              </a:ext>
            </a:extLst>
          </p:cNvPr>
          <p:cNvSpPr txBox="1"/>
          <p:nvPr/>
        </p:nvSpPr>
        <p:spPr>
          <a:xfrm>
            <a:off x="304800" y="1381472"/>
            <a:ext cx="117923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Canada, France, South Korea, Brazil, Germany, Spain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>
                <a:solidFill>
                  <a:srgbClr val="0070C0"/>
                </a:solidFill>
              </a:rPr>
              <a:t>: </a:t>
            </a:r>
            <a:r>
              <a:rPr lang="en-US" sz="3600" i="1">
                <a:solidFill>
                  <a:srgbClr val="0070C0"/>
                </a:solidFill>
              </a:rPr>
              <a:t>I went to South Korea last month. </a:t>
            </a:r>
          </a:p>
          <a:p>
            <a:r>
              <a:rPr lang="en-US" sz="3600" i="1">
                <a:solidFill>
                  <a:srgbClr val="0070C0"/>
                </a:solidFill>
              </a:rPr>
              <a:t>                  - Did you sing karaoke? </a:t>
            </a:r>
          </a:p>
          <a:p>
            <a:r>
              <a:rPr lang="en-US" sz="3600" i="1">
                <a:solidFill>
                  <a:srgbClr val="0070C0"/>
                </a:solidFill>
              </a:rPr>
              <a:t>                  - Yes, I did./No, I didn't.</a:t>
            </a: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34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369EB-B28A-E76B-DE1A-10C920BE8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82" y="1149623"/>
            <a:ext cx="9455860" cy="5299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FE3089-D0BA-5A2F-60C7-480093784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82" y="487864"/>
            <a:ext cx="2641736" cy="4889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DBF46F-FE69-3B1C-67F0-A283F114ECB6}"/>
              </a:ext>
            </a:extLst>
          </p:cNvPr>
          <p:cNvCxnSpPr>
            <a:cxnSpLocks/>
          </p:cNvCxnSpPr>
          <p:nvPr/>
        </p:nvCxnSpPr>
        <p:spPr>
          <a:xfrm>
            <a:off x="2403611" y="1574800"/>
            <a:ext cx="8602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64476DA-0684-EB8E-709D-94E8C755E8F3}"/>
              </a:ext>
            </a:extLst>
          </p:cNvPr>
          <p:cNvSpPr txBox="1"/>
          <p:nvPr/>
        </p:nvSpPr>
        <p:spPr>
          <a:xfrm>
            <a:off x="5696329" y="3610048"/>
            <a:ext cx="1659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Canada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AC022D-30B0-8185-16EC-35629587D4E9}"/>
              </a:ext>
            </a:extLst>
          </p:cNvPr>
          <p:cNvCxnSpPr>
            <a:cxnSpLocks/>
          </p:cNvCxnSpPr>
          <p:nvPr/>
        </p:nvCxnSpPr>
        <p:spPr>
          <a:xfrm>
            <a:off x="5481418" y="1574800"/>
            <a:ext cx="15416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CEDC1D0-9FE0-31B8-D778-469135538247}"/>
              </a:ext>
            </a:extLst>
          </p:cNvPr>
          <p:cNvSpPr txBox="1"/>
          <p:nvPr/>
        </p:nvSpPr>
        <p:spPr>
          <a:xfrm>
            <a:off x="8456636" y="3625996"/>
            <a:ext cx="239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South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Korea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64DA99-31B7-4D13-FD29-488849873B3D}"/>
              </a:ext>
            </a:extLst>
          </p:cNvPr>
          <p:cNvCxnSpPr>
            <a:cxnSpLocks/>
          </p:cNvCxnSpPr>
          <p:nvPr/>
        </p:nvCxnSpPr>
        <p:spPr>
          <a:xfrm>
            <a:off x="8650265" y="1574800"/>
            <a:ext cx="8602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74B127F-18DC-C7A7-8701-3D06430A6EA7}"/>
              </a:ext>
            </a:extLst>
          </p:cNvPr>
          <p:cNvSpPr txBox="1"/>
          <p:nvPr/>
        </p:nvSpPr>
        <p:spPr>
          <a:xfrm>
            <a:off x="5796183" y="5864038"/>
            <a:ext cx="1659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Brazil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B3D628-CD76-24A5-670B-2CAA290EB76D}"/>
              </a:ext>
            </a:extLst>
          </p:cNvPr>
          <p:cNvCxnSpPr>
            <a:cxnSpLocks/>
          </p:cNvCxnSpPr>
          <p:nvPr/>
        </p:nvCxnSpPr>
        <p:spPr>
          <a:xfrm>
            <a:off x="9831365" y="1574800"/>
            <a:ext cx="8602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F79580F-BA70-0E51-3E2F-4BBFF7F69515}"/>
              </a:ext>
            </a:extLst>
          </p:cNvPr>
          <p:cNvSpPr txBox="1"/>
          <p:nvPr/>
        </p:nvSpPr>
        <p:spPr>
          <a:xfrm>
            <a:off x="2773583" y="6032386"/>
            <a:ext cx="1659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Spain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23CCCD-AD22-8D7D-4815-0775F4C38DFB}"/>
              </a:ext>
            </a:extLst>
          </p:cNvPr>
          <p:cNvSpPr txBox="1"/>
          <p:nvPr/>
        </p:nvSpPr>
        <p:spPr>
          <a:xfrm>
            <a:off x="8279928" y="5864037"/>
            <a:ext cx="256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Germany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027143-1A6E-5949-959E-9105E4F06FCC}"/>
              </a:ext>
            </a:extLst>
          </p:cNvPr>
          <p:cNvCxnSpPr>
            <a:cxnSpLocks/>
          </p:cNvCxnSpPr>
          <p:nvPr/>
        </p:nvCxnSpPr>
        <p:spPr>
          <a:xfrm>
            <a:off x="3790548" y="1574800"/>
            <a:ext cx="12513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6635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981077926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2075794"/>
            <a:ext cx="4779397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Canada, France, South Korea, Brazil, Germany, Spain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C3F064-5860-F579-59B7-82DB900D3F76}"/>
              </a:ext>
            </a:extLst>
          </p:cNvPr>
          <p:cNvSpPr/>
          <p:nvPr/>
        </p:nvSpPr>
        <p:spPr>
          <a:xfrm>
            <a:off x="5445760" y="2075794"/>
            <a:ext cx="6534573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I went to South Korea last month. </a:t>
            </a:r>
          </a:p>
          <a:p>
            <a:r>
              <a:rPr lang="en-US" sz="3600" i="1">
                <a:solidFill>
                  <a:srgbClr val="0070C0"/>
                </a:solidFill>
              </a:rPr>
              <a:t>- Did you sing karaoke? </a:t>
            </a:r>
          </a:p>
          <a:p>
            <a:r>
              <a:rPr lang="en-US" sz="3600" i="1">
                <a:solidFill>
                  <a:srgbClr val="0070C0"/>
                </a:solidFill>
              </a:rPr>
              <a:t>- Yes, I did./No, I didn't.</a:t>
            </a: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34)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FF0000"/>
                </a:solidFill>
              </a:rPr>
              <a:t>page 23</a:t>
            </a:r>
            <a:r>
              <a:rPr lang="en-US" sz="3600" i="1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52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83964" y="1949190"/>
            <a:ext cx="3129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endParaRPr kumimoji="0" lang="en-US" sz="44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Baloo Chettan" panose="03080902040302020200" pitchFamily="66" charset="77"/>
              <a:ea typeface="+mn-ea"/>
              <a:cs typeface="Baloo Chettan" panose="03080902040302020200" pitchFamily="66" charset="7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sp>
        <p:nvSpPr>
          <p:cNvPr id="4" name="Snip Single Corner Rectangle 3"/>
          <p:cNvSpPr/>
          <p:nvPr/>
        </p:nvSpPr>
        <p:spPr>
          <a:xfrm>
            <a:off x="3463636" y="1949191"/>
            <a:ext cx="5680364" cy="2511974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7835" y="2419653"/>
            <a:ext cx="8493896" cy="1649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GUESS THE NAME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OF THE COUNTRY</a:t>
            </a:r>
          </a:p>
        </p:txBody>
      </p:sp>
    </p:spTree>
    <p:extLst>
      <p:ext uri="{BB962C8B-B14F-4D97-AF65-F5344CB8AC3E}">
        <p14:creationId xmlns:p14="http://schemas.microsoft.com/office/powerpoint/2010/main" val="2744065913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142343" y="541176"/>
              <a:ext cx="5849258" cy="56023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2890219" y="1515040"/>
              <a:ext cx="6411562" cy="2608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Canada, France, South Korea,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Brazil, Germany, Spain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3601333" y="5064801"/>
            <a:ext cx="30032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/ˌsaʊ</a:t>
            </a:r>
            <a:r>
              <a:rPr lang="el-G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kəˈriːə/</a:t>
            </a:r>
          </a:p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Hàn Quốc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1964799" y="5007347"/>
            <a:ext cx="21738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/fræns/</a:t>
            </a:r>
          </a:p>
          <a:p>
            <a:pPr lvl="0" algn="ctr"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nước Pháp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6035757" y="5032964"/>
            <a:ext cx="2311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/brəˈzɪl/</a:t>
            </a:r>
          </a:p>
          <a:p>
            <a:pPr lvl="0"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Brazil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-86332" y="4998337"/>
            <a:ext cx="21738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/ˈkænədə/</a:t>
            </a:r>
          </a:p>
          <a:p>
            <a:pPr lvl="0"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Canada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8181777" y="4962010"/>
            <a:ext cx="21699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/ˈdʒəːrməni/</a:t>
            </a:r>
          </a:p>
          <a:p>
            <a:pPr lvl="0"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Đức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C791D-E3DF-3A68-E2FC-25CD338754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932774"/>
            <a:ext cx="1930400" cy="1880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DD0C74-CA39-5726-9605-E39CC78E48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0" y="1809793"/>
            <a:ext cx="2072638" cy="2041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FA0FBB-6ABD-2DF6-8101-7B9590E291B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56" y="1809793"/>
            <a:ext cx="2034055" cy="20418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FDD87F-29E1-8ABE-2732-108F7ACD4B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55" y="1809793"/>
            <a:ext cx="1973298" cy="18732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DAE437-0767-2EB9-5DF3-A7E1F4DE86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79" y="1877447"/>
            <a:ext cx="1973298" cy="1936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DF092B-607A-B637-60B0-7CF420AA141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49" y="1877447"/>
            <a:ext cx="1908951" cy="18803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6242B9F-78F8-ECA8-7D6B-E43D25E1E506}"/>
              </a:ext>
            </a:extLst>
          </p:cNvPr>
          <p:cNvSpPr txBox="1"/>
          <p:nvPr/>
        </p:nvSpPr>
        <p:spPr>
          <a:xfrm>
            <a:off x="9940892" y="4962010"/>
            <a:ext cx="21699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/speɪn/ </a:t>
            </a:r>
          </a:p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Tây Ban Nha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50A9B83-20CB-7FEC-71BA-81725479751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8" y="4267721"/>
            <a:ext cx="1701800" cy="4810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31BD79-B5C8-17F4-C6A3-33725B593F5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57" y="4238980"/>
            <a:ext cx="1724346" cy="4810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908847-7002-A1A5-684F-4EE41CFBBAD8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4" b="15233"/>
          <a:stretch/>
        </p:blipFill>
        <p:spPr>
          <a:xfrm>
            <a:off x="4445202" y="4090116"/>
            <a:ext cx="1567589" cy="4810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397A1A7-3115-1A65-F297-26EA3DC7D9AF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7" t="4250" r="-2383" b="10982"/>
          <a:stretch/>
        </p:blipFill>
        <p:spPr>
          <a:xfrm>
            <a:off x="4445201" y="4583778"/>
            <a:ext cx="1567589" cy="4810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3A88019-15E1-86D6-6D6C-D63F53D71CB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51" y="4172329"/>
            <a:ext cx="1567589" cy="56501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1A3DA3-391A-804E-FC11-EEAEACCD7B0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349" y="4154018"/>
            <a:ext cx="1514901" cy="60163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99C4B52-E1FD-96D2-7D2F-509388CF177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61" y="4274386"/>
            <a:ext cx="1930400" cy="494069"/>
          </a:xfrm>
          <a:prstGeom prst="rect">
            <a:avLst/>
          </a:prstGeom>
        </p:spPr>
      </p:pic>
      <p:pic>
        <p:nvPicPr>
          <p:cNvPr id="48" name="CD2 TRACK 07">
            <a:hlinkClick r:id="" action="ppaction://media"/>
            <a:extLst>
              <a:ext uri="{FF2B5EF4-FFF2-40B4-BE49-F238E27FC236}">
                <a16:creationId xmlns:a16="http://schemas.microsoft.com/office/drawing/2014/main" id="{B41EF582-E88B-4301-973D-D714BCD023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019866" y="445205"/>
            <a:ext cx="406400" cy="406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A66AEF-FBE8-7CDF-188C-64BA32D2CE6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" y="404460"/>
            <a:ext cx="5219968" cy="527077"/>
          </a:xfrm>
          <a:prstGeom prst="rect">
            <a:avLst/>
          </a:prstGeom>
        </p:spPr>
      </p:pic>
      <p:pic>
        <p:nvPicPr>
          <p:cNvPr id="51" name="Canada">
            <a:hlinkClick r:id="" action="ppaction://media"/>
            <a:extLst>
              <a:ext uri="{FF2B5EF4-FFF2-40B4-BE49-F238E27FC236}">
                <a16:creationId xmlns:a16="http://schemas.microsoft.com/office/drawing/2014/main" id="{09945DAD-AD19-8F0B-0842-6F4C425D98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27299" y="1471047"/>
            <a:ext cx="406400" cy="406400"/>
          </a:xfrm>
          <a:prstGeom prst="rect">
            <a:avLst/>
          </a:prstGeom>
        </p:spPr>
      </p:pic>
      <p:pic>
        <p:nvPicPr>
          <p:cNvPr id="52" name="Brazil">
            <a:hlinkClick r:id="" action="ppaction://media"/>
            <a:extLst>
              <a:ext uri="{FF2B5EF4-FFF2-40B4-BE49-F238E27FC236}">
                <a16:creationId xmlns:a16="http://schemas.microsoft.com/office/drawing/2014/main" id="{1DCD7482-5EDA-CC26-749E-C0DF13CBC7B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989845" y="1519320"/>
            <a:ext cx="406400" cy="406400"/>
          </a:xfrm>
          <a:prstGeom prst="rect">
            <a:avLst/>
          </a:prstGeom>
        </p:spPr>
      </p:pic>
      <p:pic>
        <p:nvPicPr>
          <p:cNvPr id="54" name="France">
            <a:hlinkClick r:id="" action="ppaction://media"/>
            <a:extLst>
              <a:ext uri="{FF2B5EF4-FFF2-40B4-BE49-F238E27FC236}">
                <a16:creationId xmlns:a16="http://schemas.microsoft.com/office/drawing/2014/main" id="{80112B69-FCB7-060F-D710-AE5BD954979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259323" y="1539251"/>
            <a:ext cx="406400" cy="406400"/>
          </a:xfrm>
          <a:prstGeom prst="rect">
            <a:avLst/>
          </a:prstGeom>
        </p:spPr>
      </p:pic>
      <p:pic>
        <p:nvPicPr>
          <p:cNvPr id="56" name="Germany">
            <a:hlinkClick r:id="" action="ppaction://media"/>
            <a:extLst>
              <a:ext uri="{FF2B5EF4-FFF2-40B4-BE49-F238E27FC236}">
                <a16:creationId xmlns:a16="http://schemas.microsoft.com/office/drawing/2014/main" id="{3BE2CD42-B3B6-0BC9-8D60-C1D35ED877F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349068" y="1581218"/>
            <a:ext cx="406400" cy="406400"/>
          </a:xfrm>
          <a:prstGeom prst="rect">
            <a:avLst/>
          </a:prstGeom>
        </p:spPr>
      </p:pic>
      <p:pic>
        <p:nvPicPr>
          <p:cNvPr id="58" name="South Korea">
            <a:hlinkClick r:id="" action="ppaction://media"/>
            <a:extLst>
              <a:ext uri="{FF2B5EF4-FFF2-40B4-BE49-F238E27FC236}">
                <a16:creationId xmlns:a16="http://schemas.microsoft.com/office/drawing/2014/main" id="{49D80EA0-1506-4D51-A4BD-A7D16455CDE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089698" y="1471047"/>
            <a:ext cx="406400" cy="406400"/>
          </a:xfrm>
          <a:prstGeom prst="rect">
            <a:avLst/>
          </a:prstGeom>
        </p:spPr>
      </p:pic>
      <p:pic>
        <p:nvPicPr>
          <p:cNvPr id="60" name="Spain">
            <a:hlinkClick r:id="" action="ppaction://media"/>
            <a:extLst>
              <a:ext uri="{FF2B5EF4-FFF2-40B4-BE49-F238E27FC236}">
                <a16:creationId xmlns:a16="http://schemas.microsoft.com/office/drawing/2014/main" id="{6511C28D-5FCF-9D69-012E-B529472660A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239159" y="15193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49317174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E11F64C-8078-445B-A359-09F1B616649B}"/>
              </a:ext>
            </a:extLst>
          </p:cNvPr>
          <p:cNvSpPr txBox="1"/>
          <p:nvPr/>
        </p:nvSpPr>
        <p:spPr>
          <a:xfrm>
            <a:off x="1411288" y="2438400"/>
            <a:ext cx="9369425" cy="1423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Check your memory</a:t>
            </a:r>
          </a:p>
        </p:txBody>
      </p:sp>
    </p:spTree>
    <p:extLst>
      <p:ext uri="{BB962C8B-B14F-4D97-AF65-F5344CB8AC3E}">
        <p14:creationId xmlns:p14="http://schemas.microsoft.com/office/powerpoint/2010/main" val="804929242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375</Words>
  <Application>Microsoft Office PowerPoint</Application>
  <PresentationFormat>Widescreen</PresentationFormat>
  <Paragraphs>103</Paragraphs>
  <Slides>23</Slides>
  <Notes>22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Baloo Chettan</vt:lpstr>
      <vt:lpstr>Berlin Sans FB</vt:lpstr>
      <vt:lpstr>Calibri</vt:lpstr>
      <vt:lpstr>Calibri Light</vt:lpstr>
      <vt:lpstr>Coiny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hoacuong197905@gmail.com</cp:lastModifiedBy>
  <cp:revision>58</cp:revision>
  <dcterms:created xsi:type="dcterms:W3CDTF">2023-01-31T08:21:18Z</dcterms:created>
  <dcterms:modified xsi:type="dcterms:W3CDTF">2024-12-05T16:49:25Z</dcterms:modified>
</cp:coreProperties>
</file>