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x-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305" r:id="rId3"/>
    <p:sldId id="306" r:id="rId4"/>
    <p:sldId id="317" r:id="rId5"/>
    <p:sldId id="319" r:id="rId6"/>
    <p:sldId id="351" r:id="rId7"/>
    <p:sldId id="359" r:id="rId8"/>
    <p:sldId id="374" r:id="rId9"/>
    <p:sldId id="345" r:id="rId10"/>
    <p:sldId id="382" r:id="rId11"/>
    <p:sldId id="383" r:id="rId12"/>
    <p:sldId id="384" r:id="rId13"/>
    <p:sldId id="385" r:id="rId14"/>
    <p:sldId id="388" r:id="rId15"/>
    <p:sldId id="386" r:id="rId16"/>
    <p:sldId id="387" r:id="rId17"/>
    <p:sldId id="346" r:id="rId18"/>
    <p:sldId id="347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91" d="100"/>
          <a:sy n="91" d="100"/>
        </p:scale>
        <p:origin x="1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CC30BE5-D867-453F-AD40-5AAD6585748E}"/>
    <pc:docChg chg="addSld delSld modSld">
      <pc:chgData name="Phan Van Rieu (Hugo)" userId="032e726b-b6b7-45df-b0ca-e82fb010a48a" providerId="ADAL" clId="{5CC30BE5-D867-453F-AD40-5AAD6585748E}" dt="2024-06-16T16:48:33.275" v="2" actId="47"/>
      <pc:docMkLst>
        <pc:docMk/>
      </pc:docMkLst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25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26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5CC30BE5-D867-453F-AD40-5AAD6585748E}" dt="2024-06-16T16:48:16.931" v="1" actId="47"/>
        <pc:sldMkLst>
          <pc:docMk/>
          <pc:sldMk cId="1378981765" sldId="30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536717069" sldId="30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553067512" sldId="30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650156410" sldId="31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64250881" sldId="31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70940671" sldId="32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948640966" sldId="321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349317174" sldId="32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804929242" sldId="32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403728519" sldId="33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72746814" sldId="33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33290662" sldId="33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3043564" sldId="33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47608924" sldId="33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389988136" sldId="33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924732891" sldId="33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032588525" sldId="33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26587800" sldId="34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642663595" sldId="342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461300090" sldId="343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85456839" sldId="34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462168173" sldId="34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981077926" sldId="34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561148267" sldId="34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22161756" sldId="34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57500116" sldId="34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475308807" sldId="35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978405474" sldId="35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175963007" sldId="35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362297430" sldId="35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9110794" sldId="35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717295153" sldId="35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942664258" sldId="35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28448556" sldId="35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067560885" sldId="35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025859197" sldId="35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78761061" sldId="36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84464811" sldId="36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293108138" sldId="36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034490784" sldId="36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0" sldId="36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228066487" sldId="36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40649210" sldId="36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694409565" sldId="370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114287911" sldId="371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137105759" sldId="372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481597952" sldId="373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128094790" sldId="374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4157573923" sldId="375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73482870" sldId="376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1984673312" sldId="377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905874431" sldId="378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3182228130" sldId="379"/>
        </pc:sldMkLst>
      </pc:sldChg>
      <pc:sldChg chg="del">
        <pc:chgData name="Phan Van Rieu (Hugo)" userId="032e726b-b6b7-45df-b0ca-e82fb010a48a" providerId="ADAL" clId="{5CC30BE5-D867-453F-AD40-5AAD6585748E}" dt="2024-06-16T16:48:33.275" v="2" actId="47"/>
        <pc:sldMkLst>
          <pc:docMk/>
          <pc:sldMk cId="2887556899" sldId="38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38800531" sldId="38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935044716" sldId="38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09738856" sldId="383"/>
        </pc:sldMkLst>
      </pc:sldChg>
      <pc:sldChg chg="add setBg">
        <pc:chgData name="Phan Van Rieu (Hugo)" userId="032e726b-b6b7-45df-b0ca-e82fb010a48a" providerId="ADAL" clId="{5CC30BE5-D867-453F-AD40-5AAD6585748E}" dt="2024-06-16T16:48:12.982" v="0"/>
        <pc:sldMkLst>
          <pc:docMk/>
          <pc:sldMk cId="3709375848" sldId="38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02610710" sldId="38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2706372" sldId="38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43544398" sldId="38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12427942" sldId="38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775749949" sldId="38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2520382" sldId="39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616073577" sldId="39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416388139" sldId="39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248631980" sldId="39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50423174" sldId="39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26209583" sldId="39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590307155" sldId="39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194169262" sldId="39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55651965" sldId="39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465461062" sldId="39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904151852" sldId="40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321370901" sldId="40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78001768" sldId="40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1571641424" sldId="40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997833417" sldId="404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93288898" sldId="405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097652231" sldId="406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747093203" sldId="407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834160587" sldId="408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278387628" sldId="409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868980454" sldId="410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210076905" sldId="411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066338567" sldId="412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3431019348" sldId="413"/>
        </pc:sldMkLst>
      </pc:sldChg>
      <pc:sldChg chg="add">
        <pc:chgData name="Phan Van Rieu (Hugo)" userId="032e726b-b6b7-45df-b0ca-e82fb010a48a" providerId="ADAL" clId="{5CC30BE5-D867-453F-AD40-5AAD6585748E}" dt="2024-06-16T16:48:12.982" v="0"/>
        <pc:sldMkLst>
          <pc:docMk/>
          <pc:sldMk cId="43457389" sldId="414"/>
        </pc:sldMkLst>
      </pc:sldChg>
    </pc:docChg>
  </pc:docChgLst>
  <pc:docChgLst>
    <pc:chgData name="Phan Van Rieu (Hugo)" userId="032e726b-b6b7-45df-b0ca-e82fb010a48a" providerId="ADAL" clId="{5F8E3265-B5E4-4D22-BEAA-141E728C173D}"/>
    <pc:docChg chg="undo custSel delSld modSld">
      <pc:chgData name="Phan Van Rieu (Hugo)" userId="032e726b-b6b7-45df-b0ca-e82fb010a48a" providerId="ADAL" clId="{5F8E3265-B5E4-4D22-BEAA-141E728C173D}" dt="2024-05-26T09:43:36.811" v="34" actId="20577"/>
      <pc:docMkLst>
        <pc:docMk/>
      </pc:docMkLst>
      <pc:sldChg chg="modSp mod">
        <pc:chgData name="Phan Van Rieu (Hugo)" userId="032e726b-b6b7-45df-b0ca-e82fb010a48a" providerId="ADAL" clId="{5F8E3265-B5E4-4D22-BEAA-141E728C173D}" dt="2024-05-26T09:02:00.694" v="26" actId="14100"/>
        <pc:sldMkLst>
          <pc:docMk/>
          <pc:sldMk cId="2984877134" sldId="304"/>
        </pc:sldMkLst>
        <pc:picChg chg="mod">
          <ac:chgData name="Phan Van Rieu (Hugo)" userId="032e726b-b6b7-45df-b0ca-e82fb010a48a" providerId="ADAL" clId="{5F8E3265-B5E4-4D22-BEAA-141E728C173D}" dt="2024-05-26T09:02:00.694" v="26" actId="14100"/>
          <ac:picMkLst>
            <pc:docMk/>
            <pc:sldMk cId="2984877134" sldId="304"/>
            <ac:picMk id="4" creationId="{C67F70EC-40A9-0644-DBEE-BC77AA2F8589}"/>
          </ac:picMkLst>
        </pc:picChg>
      </pc:sldChg>
      <pc:sldChg chg="modSp mod">
        <pc:chgData name="Phan Van Rieu (Hugo)" userId="032e726b-b6b7-45df-b0ca-e82fb010a48a" providerId="ADAL" clId="{5F8E3265-B5E4-4D22-BEAA-141E728C173D}" dt="2024-05-26T08:54:41.483" v="3" actId="2711"/>
        <pc:sldMkLst>
          <pc:docMk/>
          <pc:sldMk cId="1536717069" sldId="305"/>
        </pc:sldMkLst>
        <pc:spChg chg="mod">
          <ac:chgData name="Phan Van Rieu (Hugo)" userId="032e726b-b6b7-45df-b0ca-e82fb010a48a" providerId="ADAL" clId="{5F8E3265-B5E4-4D22-BEAA-141E728C173D}" dt="2024-05-26T08:54:41.483" v="3" actId="2711"/>
          <ac:spMkLst>
            <pc:docMk/>
            <pc:sldMk cId="1536717069" sldId="30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5F8E3265-B5E4-4D22-BEAA-141E728C173D}" dt="2024-05-26T09:43:36.811" v="34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5F8E3265-B5E4-4D22-BEAA-141E728C173D}" dt="2024-05-26T09:43:36.811" v="34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Anim">
        <pc:chgData name="Phan Van Rieu (Hugo)" userId="032e726b-b6b7-45df-b0ca-e82fb010a48a" providerId="ADAL" clId="{5F8E3265-B5E4-4D22-BEAA-141E728C173D}" dt="2024-05-26T08:58:43.644" v="13"/>
        <pc:sldMkLst>
          <pc:docMk/>
          <pc:sldMk cId="2948640966" sldId="321"/>
        </pc:sldMkLst>
      </pc:sldChg>
      <pc:sldChg chg="modAnim">
        <pc:chgData name="Phan Van Rieu (Hugo)" userId="032e726b-b6b7-45df-b0ca-e82fb010a48a" providerId="ADAL" clId="{5F8E3265-B5E4-4D22-BEAA-141E728C173D}" dt="2024-05-26T08:58:59.402" v="14"/>
        <pc:sldMkLst>
          <pc:docMk/>
          <pc:sldMk cId="3274071634" sldId="322"/>
        </pc:sldMkLst>
      </pc:sldChg>
      <pc:sldChg chg="modAnim">
        <pc:chgData name="Phan Van Rieu (Hugo)" userId="032e726b-b6b7-45df-b0ca-e82fb010a48a" providerId="ADAL" clId="{5F8E3265-B5E4-4D22-BEAA-141E728C173D}" dt="2024-05-26T08:59:10.380" v="16"/>
        <pc:sldMkLst>
          <pc:docMk/>
          <pc:sldMk cId="1663365074" sldId="323"/>
        </pc:sldMkLst>
      </pc:sldChg>
      <pc:sldChg chg="addSp modSp mod modAnim">
        <pc:chgData name="Phan Van Rieu (Hugo)" userId="032e726b-b6b7-45df-b0ca-e82fb010a48a" providerId="ADAL" clId="{5F8E3265-B5E4-4D22-BEAA-141E728C173D}" dt="2024-05-26T09:04:05.869" v="31" actId="1076"/>
        <pc:sldMkLst>
          <pc:docMk/>
          <pc:sldMk cId="924732891" sldId="338"/>
        </pc:sldMkLst>
        <pc:spChg chg="mod">
          <ac:chgData name="Phan Van Rieu (Hugo)" userId="032e726b-b6b7-45df-b0ca-e82fb010a48a" providerId="ADAL" clId="{5F8E3265-B5E4-4D22-BEAA-141E728C173D}" dt="2024-05-26T09:03:09.626" v="28" actId="207"/>
          <ac:spMkLst>
            <pc:docMk/>
            <pc:sldMk cId="924732891" sldId="338"/>
            <ac:spMk id="4" creationId="{00000000-0000-0000-0000-000000000000}"/>
          </ac:spMkLst>
        </pc:spChg>
        <pc:picChg chg="add mod">
          <ac:chgData name="Phan Van Rieu (Hugo)" userId="032e726b-b6b7-45df-b0ca-e82fb010a48a" providerId="ADAL" clId="{5F8E3265-B5E4-4D22-BEAA-141E728C173D}" dt="2024-05-26T09:04:05.869" v="31" actId="1076"/>
          <ac:picMkLst>
            <pc:docMk/>
            <pc:sldMk cId="924732891" sldId="338"/>
            <ac:picMk id="2" creationId="{A7A93613-AFAA-44B1-B859-A563531EE51C}"/>
          </ac:picMkLst>
        </pc:picChg>
      </pc:sldChg>
      <pc:sldChg chg="del">
        <pc:chgData name="Phan Van Rieu (Hugo)" userId="032e726b-b6b7-45df-b0ca-e82fb010a48a" providerId="ADAL" clId="{5F8E3265-B5E4-4D22-BEAA-141E728C173D}" dt="2024-05-26T09:05:05.363" v="32" actId="47"/>
        <pc:sldMkLst>
          <pc:docMk/>
          <pc:sldMk cId="1462168173" sldId="345"/>
        </pc:sldMkLst>
      </pc:sldChg>
      <pc:sldChg chg="modSp mod">
        <pc:chgData name="Phan Van Rieu (Hugo)" userId="032e726b-b6b7-45df-b0ca-e82fb010a48a" providerId="ADAL" clId="{5F8E3265-B5E4-4D22-BEAA-141E728C173D}" dt="2024-05-26T09:01:41.194" v="24" actId="2711"/>
        <pc:sldMkLst>
          <pc:docMk/>
          <pc:sldMk cId="1561148267" sldId="347"/>
        </pc:sldMkLst>
        <pc:spChg chg="mod">
          <ac:chgData name="Phan Van Rieu (Hugo)" userId="032e726b-b6b7-45df-b0ca-e82fb010a48a" providerId="ADAL" clId="{5F8E3265-B5E4-4D22-BEAA-141E728C173D}" dt="2024-05-26T09:01:41.194" v="24" actId="2711"/>
          <ac:spMkLst>
            <pc:docMk/>
            <pc:sldMk cId="1561148267" sldId="347"/>
            <ac:spMk id="5" creationId="{00000000-0000-0000-0000-000000000000}"/>
          </ac:spMkLst>
        </pc:spChg>
        <pc:spChg chg="mod">
          <ac:chgData name="Phan Van Rieu (Hugo)" userId="032e726b-b6b7-45df-b0ca-e82fb010a48a" providerId="ADAL" clId="{5F8E3265-B5E4-4D22-BEAA-141E728C173D}" dt="2024-05-26T09:01:41.194" v="24" actId="2711"/>
          <ac:spMkLst>
            <pc:docMk/>
            <pc:sldMk cId="1561148267" sldId="347"/>
            <ac:spMk id="6" creationId="{00000000-0000-0000-0000-000000000000}"/>
          </ac:spMkLst>
        </pc:spChg>
      </pc:sldChg>
      <pc:sldChg chg="modAnim">
        <pc:chgData name="Phan Van Rieu (Hugo)" userId="032e726b-b6b7-45df-b0ca-e82fb010a48a" providerId="ADAL" clId="{5F8E3265-B5E4-4D22-BEAA-141E728C173D}" dt="2024-05-26T08:59:41.855" v="19"/>
        <pc:sldMkLst>
          <pc:docMk/>
          <pc:sldMk cId="157699645" sldId="377"/>
        </pc:sldMkLst>
      </pc:sldChg>
      <pc:sldChg chg="modAnim">
        <pc:chgData name="Phan Van Rieu (Hugo)" userId="032e726b-b6b7-45df-b0ca-e82fb010a48a" providerId="ADAL" clId="{5F8E3265-B5E4-4D22-BEAA-141E728C173D}" dt="2024-05-26T09:00:04.704" v="22"/>
        <pc:sldMkLst>
          <pc:docMk/>
          <pc:sldMk cId="4148995479" sldId="378"/>
        </pc:sldMkLst>
      </pc:sldChg>
      <pc:sldChg chg="modSp mod">
        <pc:chgData name="Phan Van Rieu (Hugo)" userId="032e726b-b6b7-45df-b0ca-e82fb010a48a" providerId="ADAL" clId="{5F8E3265-B5E4-4D22-BEAA-141E728C173D}" dt="2024-05-26T08:57:15.430" v="11" actId="1076"/>
        <pc:sldMkLst>
          <pc:docMk/>
          <pc:sldMk cId="1603820334" sldId="384"/>
        </pc:sldMkLst>
        <pc:spChg chg="mod">
          <ac:chgData name="Phan Van Rieu (Hugo)" userId="032e726b-b6b7-45df-b0ca-e82fb010a48a" providerId="ADAL" clId="{5F8E3265-B5E4-4D22-BEAA-141E728C173D}" dt="2024-05-26T08:57:15.430" v="11" actId="1076"/>
          <ac:spMkLst>
            <pc:docMk/>
            <pc:sldMk cId="1603820334" sldId="384"/>
            <ac:spMk id="5" creationId="{75B6AD08-4DF4-6356-1B24-D1536B7D7FAB}"/>
          </ac:spMkLst>
        </pc:spChg>
      </pc:sldChg>
      <pc:sldChg chg="modSp mod">
        <pc:chgData name="Phan Van Rieu (Hugo)" userId="032e726b-b6b7-45df-b0ca-e82fb010a48a" providerId="ADAL" clId="{5F8E3265-B5E4-4D22-BEAA-141E728C173D}" dt="2024-05-26T08:57:04.862" v="9" actId="1076"/>
        <pc:sldMkLst>
          <pc:docMk/>
          <pc:sldMk cId="3741948893" sldId="386"/>
        </pc:sldMkLst>
        <pc:spChg chg="mod">
          <ac:chgData name="Phan Van Rieu (Hugo)" userId="032e726b-b6b7-45df-b0ca-e82fb010a48a" providerId="ADAL" clId="{5F8E3265-B5E4-4D22-BEAA-141E728C173D}" dt="2024-05-26T08:57:04.862" v="9" actId="1076"/>
          <ac:spMkLst>
            <pc:docMk/>
            <pc:sldMk cId="3741948893" sldId="386"/>
            <ac:spMk id="4" creationId="{BDDAFD71-BA9D-E53C-D4FD-79EB7DE2F999}"/>
          </ac:spMkLst>
        </pc:spChg>
        <pc:spChg chg="mod">
          <ac:chgData name="Phan Van Rieu (Hugo)" userId="032e726b-b6b7-45df-b0ca-e82fb010a48a" providerId="ADAL" clId="{5F8E3265-B5E4-4D22-BEAA-141E728C173D}" dt="2024-05-26T08:57:01.452" v="8" actId="207"/>
          <ac:spMkLst>
            <pc:docMk/>
            <pc:sldMk cId="3741948893" sldId="386"/>
            <ac:spMk id="5" creationId="{D2E08A8A-DBD9-C99A-59DE-C64D86AB0475}"/>
          </ac:spMkLst>
        </pc:spChg>
      </pc:sldChg>
      <pc:sldChg chg="modSp">
        <pc:chgData name="Phan Van Rieu (Hugo)" userId="032e726b-b6b7-45df-b0ca-e82fb010a48a" providerId="ADAL" clId="{5F8E3265-B5E4-4D22-BEAA-141E728C173D}" dt="2024-05-26T08:56:51.144" v="7" actId="207"/>
        <pc:sldMkLst>
          <pc:docMk/>
          <pc:sldMk cId="3050691248" sldId="388"/>
        </pc:sldMkLst>
        <pc:spChg chg="mod">
          <ac:chgData name="Phan Van Rieu (Hugo)" userId="032e726b-b6b7-45df-b0ca-e82fb010a48a" providerId="ADAL" clId="{5F8E3265-B5E4-4D22-BEAA-141E728C173D}" dt="2024-05-26T08:56:51.144" v="7" actId="207"/>
          <ac:spMkLst>
            <pc:docMk/>
            <pc:sldMk cId="3050691248" sldId="388"/>
            <ac:spMk id="5" creationId="{3DBFBAEA-A73F-DE46-30C6-71961770941A}"/>
          </ac:spMkLst>
        </pc:spChg>
      </pc:sldChg>
      <pc:sldChg chg="modSp mod">
        <pc:chgData name="Phan Van Rieu (Hugo)" userId="032e726b-b6b7-45df-b0ca-e82fb010a48a" providerId="ADAL" clId="{5F8E3265-B5E4-4D22-BEAA-141E728C173D}" dt="2024-05-26T08:56:42.938" v="6" actId="207"/>
        <pc:sldMkLst>
          <pc:docMk/>
          <pc:sldMk cId="1932105736" sldId="390"/>
        </pc:sldMkLst>
        <pc:spChg chg="mod">
          <ac:chgData name="Phan Van Rieu (Hugo)" userId="032e726b-b6b7-45df-b0ca-e82fb010a48a" providerId="ADAL" clId="{5F8E3265-B5E4-4D22-BEAA-141E728C173D}" dt="2024-05-26T08:56:37.568" v="5" actId="207"/>
          <ac:spMkLst>
            <pc:docMk/>
            <pc:sldMk cId="1932105736" sldId="390"/>
            <ac:spMk id="4" creationId="{C1C45933-CD03-4C5A-AEA4-C26863F57A3C}"/>
          </ac:spMkLst>
        </pc:spChg>
        <pc:spChg chg="mod">
          <ac:chgData name="Phan Van Rieu (Hugo)" userId="032e726b-b6b7-45df-b0ca-e82fb010a48a" providerId="ADAL" clId="{5F8E3265-B5E4-4D22-BEAA-141E728C173D}" dt="2024-05-26T08:56:42.938" v="6" actId="207"/>
          <ac:spMkLst>
            <pc:docMk/>
            <pc:sldMk cId="1932105736" sldId="390"/>
            <ac:spMk id="5" creationId="{1CECADEF-AFE9-E646-81DE-38FCA67C60E6}"/>
          </ac:spMkLst>
        </pc:spChg>
      </pc:sldChg>
      <pc:sldMasterChg chg="delSldLayout">
        <pc:chgData name="Phan Van Rieu (Hugo)" userId="032e726b-b6b7-45df-b0ca-e82fb010a48a" providerId="ADAL" clId="{5F8E3265-B5E4-4D22-BEAA-141E728C173D}" dt="2024-05-26T09:05:05.363" v="32" actId="47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5F8E3265-B5E4-4D22-BEAA-141E728C173D}" dt="2024-05-26T09:05:05.363" v="32" actId="47"/>
          <pc:sldLayoutMkLst>
            <pc:docMk/>
            <pc:sldMasterMk cId="1318186830" sldId="2147483648"/>
            <pc:sldLayoutMk cId="698956928" sldId="2147483680"/>
          </pc:sldLayoutMkLst>
        </pc:sldLayoutChg>
      </pc:sldMasterChg>
    </pc:docChg>
  </pc:docChgLst>
  <pc:docChgLst>
    <pc:chgData name="Phan Van Rieu (Hugo)" userId="032e726b-b6b7-45df-b0ca-e82fb010a48a" providerId="ADAL" clId="{AB0AAD31-19BD-4DF9-BE58-D616C4BB7F1D}"/>
    <pc:docChg chg="addSld delSld modSld">
      <pc:chgData name="Phan Van Rieu (Hugo)" userId="032e726b-b6b7-45df-b0ca-e82fb010a48a" providerId="ADAL" clId="{AB0AAD31-19BD-4DF9-BE58-D616C4BB7F1D}" dt="2024-06-16T16:45:06.350" v="2" actId="47"/>
      <pc:docMkLst>
        <pc:docMk/>
      </pc:docMkLst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25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260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AB0AAD31-19BD-4DF9-BE58-D616C4BB7F1D}" dt="2024-06-16T16:45:06.350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378981765" sldId="30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984877134" sldId="304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553067512" sldId="30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650156410" sldId="31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5356542" sldId="319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770940671" sldId="320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948640966" sldId="32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274071634" sldId="32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663365074" sldId="323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349317174" sldId="32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804929242" sldId="32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091223360" sldId="32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3043564" sldId="33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47608924" sldId="33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389988136" sldId="33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924732891" sldId="33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032588525" sldId="339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461300090" sldId="343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085456839" sldId="344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561148267" sldId="347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022161756" sldId="348"/>
        </pc:sldMkLst>
      </pc:sldChg>
      <pc:sldChg chg="add del">
        <pc:chgData name="Phan Van Rieu (Hugo)" userId="032e726b-b6b7-45df-b0ca-e82fb010a48a" providerId="ADAL" clId="{AB0AAD31-19BD-4DF9-BE58-D616C4BB7F1D}" dt="2024-06-16T16:45:04.020" v="1"/>
        <pc:sldMkLst>
          <pc:docMk/>
          <pc:sldMk cId="1757500116" sldId="34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475308807" sldId="35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184350354" sldId="35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942664258" sldId="356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28448556" sldId="35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067560885" sldId="35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025859197" sldId="35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78761061" sldId="36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84464811" sldId="36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0" sldId="36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228066487" sldId="368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40649210" sldId="36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694409565" sldId="370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114287911" sldId="371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137105759" sldId="372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481597952" sldId="373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128094790" sldId="37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980977244" sldId="375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4157573923" sldId="375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73482870" sldId="37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59959551" sldId="37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57699645" sldId="37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1984673312" sldId="377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905874431" sldId="37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148995479" sldId="37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580866170" sldId="37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3182228130" sldId="379"/>
        </pc:sldMkLst>
      </pc:sldChg>
      <pc:sldChg chg="add">
        <pc:chgData name="Phan Van Rieu (Hugo)" userId="032e726b-b6b7-45df-b0ca-e82fb010a48a" providerId="ADAL" clId="{AB0AAD31-19BD-4DF9-BE58-D616C4BB7F1D}" dt="2024-06-16T16:45:04.020" v="1"/>
        <pc:sldMkLst>
          <pc:docMk/>
          <pc:sldMk cId="2887556899" sldId="38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37596749" sldId="38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559531595" sldId="38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634434774" sldId="38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686978000" sldId="383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603820334" sldId="384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633107485" sldId="385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741948893" sldId="386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4249269988" sldId="387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050691248" sldId="388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993828554" sldId="389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932105736" sldId="390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3572039380" sldId="391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1393461568" sldId="392"/>
        </pc:sldMkLst>
      </pc:sldChg>
      <pc:sldChg chg="del">
        <pc:chgData name="Phan Van Rieu (Hugo)" userId="032e726b-b6b7-45df-b0ca-e82fb010a48a" providerId="ADAL" clId="{AB0AAD31-19BD-4DF9-BE58-D616C4BB7F1D}" dt="2024-06-16T16:44:45.202" v="0" actId="47"/>
        <pc:sldMkLst>
          <pc:docMk/>
          <pc:sldMk cId="2649079453" sldId="393"/>
        </pc:sldMkLst>
      </pc:sldChg>
      <pc:sldMasterChg chg="delSldLayout">
        <pc:chgData name="Phan Van Rieu (Hugo)" userId="032e726b-b6b7-45df-b0ca-e82fb010a48a" providerId="ADAL" clId="{AB0AAD31-19BD-4DF9-BE58-D616C4BB7F1D}" dt="2024-06-16T16:44:45.202" v="0" actId="47"/>
        <pc:sldMasterMkLst>
          <pc:docMk/>
          <pc:sldMasterMk cId="1318186830" sldId="2147483648"/>
        </pc:sldMasterMkLst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768906744" sldId="2147483669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1719015382" sldId="2147483670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380131687" sldId="2147483671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30780137" sldId="2147483672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3399355136" sldId="2147483673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242278645" sldId="2147483675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037236229" sldId="2147483676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027758801" sldId="2147483677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13952883" sldId="2147483679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206119332" sldId="2147483681"/>
          </pc:sldLayoutMkLst>
        </pc:sldLayoutChg>
        <pc:sldLayoutChg chg="del">
          <pc:chgData name="Phan Van Rieu (Hugo)" userId="032e726b-b6b7-45df-b0ca-e82fb010a48a" providerId="ADAL" clId="{AB0AAD31-19BD-4DF9-BE58-D616C4BB7F1D}" dt="2024-06-16T16:44:45.202" v="0" actId="47"/>
          <pc:sldLayoutMkLst>
            <pc:docMk/>
            <pc:sldMasterMk cId="1318186830" sldId="2147483648"/>
            <pc:sldLayoutMk cId="470383875" sldId="2147483682"/>
          </pc:sldLayoutMkLst>
        </pc:sldLayoutChg>
      </pc:sldMasterChg>
    </pc:docChg>
  </pc:docChgLst>
  <pc:docChgLst>
    <pc:chgData name="Phan Van Rieu (Hugo)" userId="032e726b-b6b7-45df-b0ca-e82fb010a48a" providerId="ADAL" clId="{ACAEB348-F90D-4112-835C-FDBAD808BD34}"/>
    <pc:docChg chg="addSld delSld modSld modMainMaster">
      <pc:chgData name="Phan Van Rieu (Hugo)" userId="032e726b-b6b7-45df-b0ca-e82fb010a48a" providerId="ADAL" clId="{ACAEB348-F90D-4112-835C-FDBAD808BD34}" dt="2024-06-16T19:57:30.226" v="44" actId="20577"/>
      <pc:docMkLst>
        <pc:docMk/>
      </pc:docMkLst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862382768" sldId="302"/>
        </pc:sldMkLst>
      </pc:sldChg>
      <pc:sldChg chg="del">
        <pc:chgData name="Phan Van Rieu (Hugo)" userId="032e726b-b6b7-45df-b0ca-e82fb010a48a" providerId="ADAL" clId="{ACAEB348-F90D-4112-835C-FDBAD808BD34}" dt="2024-06-16T16:50:03.598" v="2" actId="47"/>
        <pc:sldMkLst>
          <pc:docMk/>
          <pc:sldMk cId="2858404817" sldId="303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282460991" sldId="304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536717069" sldId="30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553067512" sldId="306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5356542" sldId="31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403728519" sldId="33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872746814" sldId="33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033290662" sldId="334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462168173" sldId="34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981077926" sldId="346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561148267" sldId="347"/>
        </pc:sldMkLst>
      </pc:sldChg>
      <pc:sldChg chg="modSp add">
        <pc:chgData name="Phan Van Rieu (Hugo)" userId="032e726b-b6b7-45df-b0ca-e82fb010a48a" providerId="ADAL" clId="{ACAEB348-F90D-4112-835C-FDBAD808BD34}" dt="2024-06-16T19:57:30.226" v="44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ACAEB348-F90D-4112-835C-FDBAD808BD34}" dt="2024-06-16T19:57:30.226" v="44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757500116" sldId="349"/>
        </pc:sldMkLst>
      </pc:sldChg>
      <pc:sldChg chg="modSp add mod">
        <pc:chgData name="Phan Van Rieu (Hugo)" userId="032e726b-b6b7-45df-b0ca-e82fb010a48a" providerId="ADAL" clId="{ACAEB348-F90D-4112-835C-FDBAD808BD34}" dt="2024-06-16T16:55:37.960" v="40" actId="1076"/>
        <pc:sldMkLst>
          <pc:docMk/>
          <pc:sldMk cId="2475308807" sldId="350"/>
        </pc:sldMkLst>
        <pc:picChg chg="mod">
          <ac:chgData name="Phan Van Rieu (Hugo)" userId="032e726b-b6b7-45df-b0ca-e82fb010a48a" providerId="ADAL" clId="{ACAEB348-F90D-4112-835C-FDBAD808BD34}" dt="2024-06-16T16:55:37.960" v="40" actId="1076"/>
          <ac:picMkLst>
            <pc:docMk/>
            <pc:sldMk cId="2475308807" sldId="350"/>
            <ac:picMk id="3" creationId="{F4F9F728-92BE-42C7-18D2-2D890BD7E659}"/>
          </ac:picMkLst>
        </pc:picChg>
      </pc:sldChg>
      <pc:sldChg chg="add del">
        <pc:chgData name="Phan Van Rieu (Hugo)" userId="032e726b-b6b7-45df-b0ca-e82fb010a48a" providerId="ADAL" clId="{ACAEB348-F90D-4112-835C-FDBAD808BD34}" dt="2024-06-16T16:50:01.442" v="1"/>
        <pc:sldMkLst>
          <pc:docMk/>
          <pc:sldMk cId="1978405474" sldId="351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175963007" sldId="35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362297430" sldId="35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09110794" sldId="35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717295153" sldId="35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4126209583" sldId="35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293108138" sldId="365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034490784" sldId="366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44309720" sldId="373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110728684" sldId="374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299100580" sldId="37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393953268" sldId="376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344144441" sldId="377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87763496" sldId="378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654087551" sldId="379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4201467700" sldId="380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838800531" sldId="381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491112586" sldId="381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040455310" sldId="38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935044716" sldId="382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962064865" sldId="38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809738856" sldId="383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575480604" sldId="38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709375848" sldId="38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402610710" sldId="38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4212548797" sldId="385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211729295" sldId="386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752706372" sldId="386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843544398" sldId="387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3171932234" sldId="387"/>
        </pc:sldMkLst>
      </pc:sldChg>
      <pc:sldChg chg="add">
        <pc:chgData name="Phan Van Rieu (Hugo)" userId="032e726b-b6b7-45df-b0ca-e82fb010a48a" providerId="ADAL" clId="{ACAEB348-F90D-4112-835C-FDBAD808BD34}" dt="2024-06-16T16:50:01.442" v="1"/>
        <pc:sldMkLst>
          <pc:docMk/>
          <pc:sldMk cId="1692068894" sldId="388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412427942" sldId="388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775749949" sldId="38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752520382" sldId="390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616073577" sldId="391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416388139" sldId="39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248631980" sldId="39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150423174" sldId="39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126209583" sldId="395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590307155" sldId="396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194169262" sldId="397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755651965" sldId="398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465461062" sldId="39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904151852" sldId="400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321370901" sldId="401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78001768" sldId="40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1571641424" sldId="40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997833417" sldId="404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093288898" sldId="405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097652231" sldId="406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747093203" sldId="407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834160587" sldId="408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278387628" sldId="409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868980454" sldId="410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210076905" sldId="411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066338567" sldId="412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3431019348" sldId="413"/>
        </pc:sldMkLst>
      </pc:sldChg>
      <pc:sldChg chg="del">
        <pc:chgData name="Phan Van Rieu (Hugo)" userId="032e726b-b6b7-45df-b0ca-e82fb010a48a" providerId="ADAL" clId="{ACAEB348-F90D-4112-835C-FDBAD808BD34}" dt="2024-06-16T16:49:59.509" v="0" actId="47"/>
        <pc:sldMkLst>
          <pc:docMk/>
          <pc:sldMk cId="43457389" sldId="414"/>
        </pc:sldMkLst>
      </pc:sldChg>
      <pc:sldMasterChg chg="modSp mod delSldLayout">
        <pc:chgData name="Phan Van Rieu (Hugo)" userId="032e726b-b6b7-45df-b0ca-e82fb010a48a" providerId="ADAL" clId="{ACAEB348-F90D-4112-835C-FDBAD808BD34}" dt="2024-06-16T16:55:32.180" v="39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ACAEB348-F90D-4112-835C-FDBAD808BD34}" dt="2024-06-16T16:55:29.092" v="37" actId="20577"/>
          <ac:spMkLst>
            <pc:docMk/>
            <pc:sldMasterMk cId="1318186830" sldId="2147483648"/>
            <ac:spMk id="10" creationId="{00000000-0000-0000-0000-000000000000}"/>
          </ac:spMkLst>
        </pc:spChg>
        <pc:spChg chg="mod">
          <ac:chgData name="Phan Van Rieu (Hugo)" userId="032e726b-b6b7-45df-b0ca-e82fb010a48a" providerId="ADAL" clId="{ACAEB348-F90D-4112-835C-FDBAD808BD34}" dt="2024-06-16T16:55:32.180" v="39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ACAEB348-F90D-4112-835C-FDBAD808BD34}" dt="2024-06-16T16:49:59.509" v="0" actId="47"/>
          <pc:sldLayoutMkLst>
            <pc:docMk/>
            <pc:sldMasterMk cId="1318186830" sldId="2147483648"/>
            <pc:sldLayoutMk cId="1514696245" sldId="2147483661"/>
          </pc:sldLayoutMkLst>
        </pc:sldLayoutChg>
        <pc:sldLayoutChg chg="del">
          <pc:chgData name="Phan Van Rieu (Hugo)" userId="032e726b-b6b7-45df-b0ca-e82fb010a48a" providerId="ADAL" clId="{ACAEB348-F90D-4112-835C-FDBAD808BD34}" dt="2024-06-16T16:49:59.509" v="0" actId="47"/>
          <pc:sldLayoutMkLst>
            <pc:docMk/>
            <pc:sldMasterMk cId="1318186830" sldId="2147483648"/>
            <pc:sldLayoutMk cId="221093162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3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d653c4c4a3_2_5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d653c4c4a3_2_5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94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56158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166187" y="3186375"/>
            <a:ext cx="302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4: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1.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50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60991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517" y="3651101"/>
            <a:ext cx="1883867" cy="28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912" y="140716"/>
            <a:ext cx="8266176" cy="4128213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50"/>
          <p:cNvSpPr txBox="1"/>
          <p:nvPr/>
        </p:nvSpPr>
        <p:spPr>
          <a:xfrm>
            <a:off x="3686420" y="1292860"/>
            <a:ext cx="4819160" cy="266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400" b="1" i="0" u="none" strike="noStrike" kern="0" cap="none" spc="0" normalizeH="0" baseline="0" noProof="0" dirty="0">
                <a:ln>
                  <a:noFill/>
                </a:ln>
                <a:solidFill>
                  <a:srgbClr val="FE676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CHECK YOUR MEMORY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E676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40455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TP Solu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058" y="1841500"/>
            <a:ext cx="6061834" cy="4296996"/>
          </a:xfrm>
          <a:prstGeom prst="rect">
            <a:avLst/>
          </a:prstGeom>
        </p:spPr>
      </p:pic>
      <p:sp>
        <p:nvSpPr>
          <p:cNvPr id="4" name="DTP Solutions"/>
          <p:cNvSpPr txBox="1"/>
          <p:nvPr/>
        </p:nvSpPr>
        <p:spPr>
          <a:xfrm>
            <a:off x="3630175" y="238967"/>
            <a:ext cx="570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mountain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52" y="-1124118"/>
            <a:ext cx="3414970" cy="649863"/>
          </a:xfrm>
          <a:prstGeom prst="rect">
            <a:avLst/>
          </a:prstGeom>
        </p:spPr>
      </p:pic>
      <p:grpSp>
        <p:nvGrpSpPr>
          <p:cNvPr id="7" name="DTP Solutions"/>
          <p:cNvGrpSpPr/>
          <p:nvPr/>
        </p:nvGrpSpPr>
        <p:grpSpPr>
          <a:xfrm>
            <a:off x="-104183" y="331572"/>
            <a:ext cx="5869542" cy="6094980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8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9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grpSp>
        <p:nvGrpSpPr>
          <p:cNvPr id="10" name="DTP Solutions"/>
          <p:cNvGrpSpPr/>
          <p:nvPr/>
        </p:nvGrpSpPr>
        <p:grpSpPr>
          <a:xfrm rot="10800000">
            <a:off x="7115193" y="266911"/>
            <a:ext cx="5180989" cy="6044987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11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12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sp>
        <p:nvSpPr>
          <p:cNvPr id="13" name="DTP Solutions"/>
          <p:cNvSpPr/>
          <p:nvPr/>
        </p:nvSpPr>
        <p:spPr>
          <a:xfrm>
            <a:off x="0" y="431448"/>
            <a:ext cx="12192000" cy="60449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4" name="DTP Solutions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5" name="DTP Solutions"/>
          <p:cNvSpPr txBox="1"/>
          <p:nvPr/>
        </p:nvSpPr>
        <p:spPr>
          <a:xfrm>
            <a:off x="1782372" y="2874554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here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to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guess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what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vehicle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behind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0648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TP Solu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9539" y="1841500"/>
            <a:ext cx="6050871" cy="4296996"/>
          </a:xfrm>
          <a:prstGeom prst="rect">
            <a:avLst/>
          </a:prstGeom>
        </p:spPr>
      </p:pic>
      <p:sp>
        <p:nvSpPr>
          <p:cNvPr id="4" name="DTP Solutions"/>
          <p:cNvSpPr txBox="1"/>
          <p:nvPr/>
        </p:nvSpPr>
        <p:spPr>
          <a:xfrm>
            <a:off x="4483099" y="238967"/>
            <a:ext cx="4852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52" y="-1124118"/>
            <a:ext cx="3414970" cy="649863"/>
          </a:xfrm>
          <a:prstGeom prst="rect">
            <a:avLst/>
          </a:prstGeom>
        </p:spPr>
      </p:pic>
      <p:grpSp>
        <p:nvGrpSpPr>
          <p:cNvPr id="7" name="DTP Solutions"/>
          <p:cNvGrpSpPr/>
          <p:nvPr/>
        </p:nvGrpSpPr>
        <p:grpSpPr>
          <a:xfrm>
            <a:off x="-104183" y="331572"/>
            <a:ext cx="5869542" cy="6094980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8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9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grpSp>
        <p:nvGrpSpPr>
          <p:cNvPr id="10" name="DTP Solutions"/>
          <p:cNvGrpSpPr/>
          <p:nvPr/>
        </p:nvGrpSpPr>
        <p:grpSpPr>
          <a:xfrm rot="10800000">
            <a:off x="7115193" y="266911"/>
            <a:ext cx="5180989" cy="6044987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11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12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sp>
        <p:nvSpPr>
          <p:cNvPr id="13" name="DTP Solutions"/>
          <p:cNvSpPr/>
          <p:nvPr/>
        </p:nvSpPr>
        <p:spPr>
          <a:xfrm>
            <a:off x="0" y="431448"/>
            <a:ext cx="12192000" cy="60449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4" name="DTP Solutions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5" name="DTP Solutions"/>
          <p:cNvSpPr txBox="1"/>
          <p:nvPr/>
        </p:nvSpPr>
        <p:spPr>
          <a:xfrm>
            <a:off x="1782372" y="2874554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here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to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guess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what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vehicle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behind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806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TP Solu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716" y="1841500"/>
            <a:ext cx="5996516" cy="4296996"/>
          </a:xfrm>
          <a:prstGeom prst="rect">
            <a:avLst/>
          </a:prstGeom>
        </p:spPr>
      </p:pic>
      <p:sp>
        <p:nvSpPr>
          <p:cNvPr id="4" name="DTP Solutions"/>
          <p:cNvSpPr txBox="1"/>
          <p:nvPr/>
        </p:nvSpPr>
        <p:spPr>
          <a:xfrm>
            <a:off x="4062049" y="264254"/>
            <a:ext cx="4852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lake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52" y="-1124118"/>
            <a:ext cx="3414970" cy="649863"/>
          </a:xfrm>
          <a:prstGeom prst="rect">
            <a:avLst/>
          </a:prstGeom>
        </p:spPr>
      </p:pic>
      <p:grpSp>
        <p:nvGrpSpPr>
          <p:cNvPr id="7" name="DTP Solutions"/>
          <p:cNvGrpSpPr/>
          <p:nvPr/>
        </p:nvGrpSpPr>
        <p:grpSpPr>
          <a:xfrm>
            <a:off x="-104183" y="331572"/>
            <a:ext cx="5869542" cy="6094980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8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9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grpSp>
        <p:nvGrpSpPr>
          <p:cNvPr id="10" name="DTP Solutions"/>
          <p:cNvGrpSpPr/>
          <p:nvPr/>
        </p:nvGrpSpPr>
        <p:grpSpPr>
          <a:xfrm rot="10800000">
            <a:off x="7115193" y="266911"/>
            <a:ext cx="5180989" cy="6044987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11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12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sp>
        <p:nvSpPr>
          <p:cNvPr id="13" name="DTP Solutions"/>
          <p:cNvSpPr/>
          <p:nvPr/>
        </p:nvSpPr>
        <p:spPr>
          <a:xfrm>
            <a:off x="0" y="431448"/>
            <a:ext cx="12192000" cy="60449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4" name="DTP Solutions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5" name="DTP Solutions"/>
          <p:cNvSpPr txBox="1"/>
          <p:nvPr/>
        </p:nvSpPr>
        <p:spPr>
          <a:xfrm>
            <a:off x="1782372" y="2874554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here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to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guess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what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vehicle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behind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48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TP Solu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716" y="1843286"/>
            <a:ext cx="5996516" cy="4293423"/>
          </a:xfrm>
          <a:prstGeom prst="rect">
            <a:avLst/>
          </a:prstGeom>
        </p:spPr>
      </p:pic>
      <p:sp>
        <p:nvSpPr>
          <p:cNvPr id="4" name="DTP Solutions"/>
          <p:cNvSpPr txBox="1"/>
          <p:nvPr/>
        </p:nvSpPr>
        <p:spPr>
          <a:xfrm>
            <a:off x="4062049" y="264254"/>
            <a:ext cx="4852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ocean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52" y="-1124118"/>
            <a:ext cx="3414970" cy="649863"/>
          </a:xfrm>
          <a:prstGeom prst="rect">
            <a:avLst/>
          </a:prstGeom>
        </p:spPr>
      </p:pic>
      <p:grpSp>
        <p:nvGrpSpPr>
          <p:cNvPr id="7" name="DTP Solutions"/>
          <p:cNvGrpSpPr/>
          <p:nvPr/>
        </p:nvGrpSpPr>
        <p:grpSpPr>
          <a:xfrm>
            <a:off x="-104183" y="331572"/>
            <a:ext cx="5869542" cy="6094980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8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9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grpSp>
        <p:nvGrpSpPr>
          <p:cNvPr id="10" name="DTP Solutions"/>
          <p:cNvGrpSpPr/>
          <p:nvPr/>
        </p:nvGrpSpPr>
        <p:grpSpPr>
          <a:xfrm rot="10800000">
            <a:off x="7115193" y="266911"/>
            <a:ext cx="5180989" cy="6044987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11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12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sp>
        <p:nvSpPr>
          <p:cNvPr id="13" name="DTP Solutions"/>
          <p:cNvSpPr/>
          <p:nvPr/>
        </p:nvSpPr>
        <p:spPr>
          <a:xfrm>
            <a:off x="0" y="431448"/>
            <a:ext cx="12192000" cy="60449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4" name="DTP Solutions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5" name="DTP Solutions"/>
          <p:cNvSpPr txBox="1"/>
          <p:nvPr/>
        </p:nvSpPr>
        <p:spPr>
          <a:xfrm>
            <a:off x="1782372" y="2874554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here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to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guess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what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vehicle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behind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68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TP Solu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716" y="1861057"/>
            <a:ext cx="5996516" cy="4257881"/>
          </a:xfrm>
          <a:prstGeom prst="rect">
            <a:avLst/>
          </a:prstGeom>
        </p:spPr>
      </p:pic>
      <p:sp>
        <p:nvSpPr>
          <p:cNvPr id="4" name="DTP Solutions"/>
          <p:cNvSpPr txBox="1"/>
          <p:nvPr/>
        </p:nvSpPr>
        <p:spPr>
          <a:xfrm>
            <a:off x="4062049" y="264254"/>
            <a:ext cx="4852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river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52" y="-1124118"/>
            <a:ext cx="3414970" cy="649863"/>
          </a:xfrm>
          <a:prstGeom prst="rect">
            <a:avLst/>
          </a:prstGeom>
        </p:spPr>
      </p:pic>
      <p:grpSp>
        <p:nvGrpSpPr>
          <p:cNvPr id="7" name="DTP Solutions"/>
          <p:cNvGrpSpPr/>
          <p:nvPr/>
        </p:nvGrpSpPr>
        <p:grpSpPr>
          <a:xfrm>
            <a:off x="-104183" y="331572"/>
            <a:ext cx="5869542" cy="6094980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8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9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grpSp>
        <p:nvGrpSpPr>
          <p:cNvPr id="10" name="DTP Solutions"/>
          <p:cNvGrpSpPr/>
          <p:nvPr/>
        </p:nvGrpSpPr>
        <p:grpSpPr>
          <a:xfrm rot="10800000">
            <a:off x="7115193" y="266911"/>
            <a:ext cx="5180989" cy="6044987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11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12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sp>
        <p:nvSpPr>
          <p:cNvPr id="13" name="DTP Solutions"/>
          <p:cNvSpPr/>
          <p:nvPr/>
        </p:nvSpPr>
        <p:spPr>
          <a:xfrm>
            <a:off x="0" y="431448"/>
            <a:ext cx="12192000" cy="60449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4" name="DTP Solutions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5" name="DTP Solutions"/>
          <p:cNvSpPr txBox="1"/>
          <p:nvPr/>
        </p:nvSpPr>
        <p:spPr>
          <a:xfrm>
            <a:off x="1782372" y="2874554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here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to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guess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what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vehicle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behind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92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TP Solu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515" y="1861057"/>
            <a:ext cx="5922917" cy="4257881"/>
          </a:xfrm>
          <a:prstGeom prst="rect">
            <a:avLst/>
          </a:prstGeom>
        </p:spPr>
      </p:pic>
      <p:sp>
        <p:nvSpPr>
          <p:cNvPr id="4" name="DTP Solutions"/>
          <p:cNvSpPr txBox="1"/>
          <p:nvPr/>
        </p:nvSpPr>
        <p:spPr>
          <a:xfrm>
            <a:off x="4062049" y="264254"/>
            <a:ext cx="4852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beach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52" y="-1124118"/>
            <a:ext cx="3414970" cy="649863"/>
          </a:xfrm>
          <a:prstGeom prst="rect">
            <a:avLst/>
          </a:prstGeom>
        </p:spPr>
      </p:pic>
      <p:grpSp>
        <p:nvGrpSpPr>
          <p:cNvPr id="7" name="DTP Solutions"/>
          <p:cNvGrpSpPr/>
          <p:nvPr/>
        </p:nvGrpSpPr>
        <p:grpSpPr>
          <a:xfrm>
            <a:off x="-104183" y="331572"/>
            <a:ext cx="5869542" cy="6094980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8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9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grpSp>
        <p:nvGrpSpPr>
          <p:cNvPr id="10" name="DTP Solutions"/>
          <p:cNvGrpSpPr/>
          <p:nvPr/>
        </p:nvGrpSpPr>
        <p:grpSpPr>
          <a:xfrm rot="10800000">
            <a:off x="7115193" y="266911"/>
            <a:ext cx="5180989" cy="6044987"/>
            <a:chOff x="-307110" y="-387424"/>
            <a:chExt cx="3301033" cy="7416824"/>
          </a:xfrm>
          <a:blipFill>
            <a:blip r:embed="rId7"/>
            <a:stretch>
              <a:fillRect/>
            </a:stretch>
          </a:blipFill>
        </p:grpSpPr>
        <p:sp>
          <p:nvSpPr>
            <p:cNvPr id="11" name="DTP Solutions"/>
            <p:cNvSpPr/>
            <p:nvPr/>
          </p:nvSpPr>
          <p:spPr>
            <a:xfrm>
              <a:off x="-252536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  <p:sp>
          <p:nvSpPr>
            <p:cNvPr id="12" name="DTP Solutions"/>
            <p:cNvSpPr/>
            <p:nvPr/>
          </p:nvSpPr>
          <p:spPr>
            <a:xfrm>
              <a:off x="-307110" y="-387424"/>
              <a:ext cx="3246459" cy="7416824"/>
            </a:xfrm>
            <a:custGeom>
              <a:avLst/>
              <a:gdLst>
                <a:gd name="connsiteX0" fmla="*/ 3045244 w 3074741"/>
                <a:gd name="connsiteY0" fmla="*/ 29356 h 6946349"/>
                <a:gd name="connsiteX1" fmla="*/ 3015747 w 3074741"/>
                <a:gd name="connsiteY1" fmla="*/ 235833 h 6946349"/>
                <a:gd name="connsiteX2" fmla="*/ 2986250 w 3074741"/>
                <a:gd name="connsiteY2" fmla="*/ 353820 h 6946349"/>
                <a:gd name="connsiteX3" fmla="*/ 2956753 w 3074741"/>
                <a:gd name="connsiteY3" fmla="*/ 457059 h 6946349"/>
                <a:gd name="connsiteX4" fmla="*/ 2971502 w 3074741"/>
                <a:gd name="connsiteY4" fmla="*/ 648788 h 6946349"/>
                <a:gd name="connsiteX5" fmla="*/ 3000999 w 3074741"/>
                <a:gd name="connsiteY5" fmla="*/ 693033 h 6946349"/>
                <a:gd name="connsiteX6" fmla="*/ 3045244 w 3074741"/>
                <a:gd name="connsiteY6" fmla="*/ 855265 h 6946349"/>
                <a:gd name="connsiteX7" fmla="*/ 3030495 w 3074741"/>
                <a:gd name="connsiteY7" fmla="*/ 1105988 h 6946349"/>
                <a:gd name="connsiteX8" fmla="*/ 3000999 w 3074741"/>
                <a:gd name="connsiteY8" fmla="*/ 1150233 h 6946349"/>
                <a:gd name="connsiteX9" fmla="*/ 2971502 w 3074741"/>
                <a:gd name="connsiteY9" fmla="*/ 1238723 h 6946349"/>
                <a:gd name="connsiteX10" fmla="*/ 2956753 w 3074741"/>
                <a:gd name="connsiteY10" fmla="*/ 1651678 h 6946349"/>
                <a:gd name="connsiteX11" fmla="*/ 2986250 w 3074741"/>
                <a:gd name="connsiteY11" fmla="*/ 1902401 h 6946349"/>
                <a:gd name="connsiteX12" fmla="*/ 3015747 w 3074741"/>
                <a:gd name="connsiteY12" fmla="*/ 1961394 h 6946349"/>
                <a:gd name="connsiteX13" fmla="*/ 3015747 w 3074741"/>
                <a:gd name="connsiteY13" fmla="*/ 2374349 h 6946349"/>
                <a:gd name="connsiteX14" fmla="*/ 2912508 w 3074741"/>
                <a:gd name="connsiteY14" fmla="*/ 2507085 h 6946349"/>
                <a:gd name="connsiteX15" fmla="*/ 2868263 w 3074741"/>
                <a:gd name="connsiteY15" fmla="*/ 2654569 h 6946349"/>
                <a:gd name="connsiteX16" fmla="*/ 2853515 w 3074741"/>
                <a:gd name="connsiteY16" fmla="*/ 2772556 h 6946349"/>
                <a:gd name="connsiteX17" fmla="*/ 2868263 w 3074741"/>
                <a:gd name="connsiteY17" fmla="*/ 2875794 h 6946349"/>
                <a:gd name="connsiteX18" fmla="*/ 2912508 w 3074741"/>
                <a:gd name="connsiteY18" fmla="*/ 3082272 h 6946349"/>
                <a:gd name="connsiteX19" fmla="*/ 2927257 w 3074741"/>
                <a:gd name="connsiteY19" fmla="*/ 3126517 h 6946349"/>
                <a:gd name="connsiteX20" fmla="*/ 2956753 w 3074741"/>
                <a:gd name="connsiteY20" fmla="*/ 3170762 h 6946349"/>
                <a:gd name="connsiteX21" fmla="*/ 2956753 w 3074741"/>
                <a:gd name="connsiteY21" fmla="*/ 3598465 h 6946349"/>
                <a:gd name="connsiteX22" fmla="*/ 2942005 w 3074741"/>
                <a:gd name="connsiteY22" fmla="*/ 3642710 h 6946349"/>
                <a:gd name="connsiteX23" fmla="*/ 2912508 w 3074741"/>
                <a:gd name="connsiteY23" fmla="*/ 3686956 h 6946349"/>
                <a:gd name="connsiteX24" fmla="*/ 2897760 w 3074741"/>
                <a:gd name="connsiteY24" fmla="*/ 3745949 h 6946349"/>
                <a:gd name="connsiteX25" fmla="*/ 2883012 w 3074741"/>
                <a:gd name="connsiteY25" fmla="*/ 3790194 h 6946349"/>
                <a:gd name="connsiteX26" fmla="*/ 2912508 w 3074741"/>
                <a:gd name="connsiteY26" fmla="*/ 4011420 h 6946349"/>
                <a:gd name="connsiteX27" fmla="*/ 2942005 w 3074741"/>
                <a:gd name="connsiteY27" fmla="*/ 4321136 h 6946349"/>
                <a:gd name="connsiteX28" fmla="*/ 2971502 w 3074741"/>
                <a:gd name="connsiteY28" fmla="*/ 4365381 h 6946349"/>
                <a:gd name="connsiteX29" fmla="*/ 2986250 w 3074741"/>
                <a:gd name="connsiteY29" fmla="*/ 4527614 h 6946349"/>
                <a:gd name="connsiteX30" fmla="*/ 2942005 w 3074741"/>
                <a:gd name="connsiteY30" fmla="*/ 4748839 h 6946349"/>
                <a:gd name="connsiteX31" fmla="*/ 2927257 w 3074741"/>
                <a:gd name="connsiteY31" fmla="*/ 4793085 h 6946349"/>
                <a:gd name="connsiteX32" fmla="*/ 2897760 w 3074741"/>
                <a:gd name="connsiteY32" fmla="*/ 4837330 h 6946349"/>
                <a:gd name="connsiteX33" fmla="*/ 2883012 w 3074741"/>
                <a:gd name="connsiteY33" fmla="*/ 4896323 h 6946349"/>
                <a:gd name="connsiteX34" fmla="*/ 2868263 w 3074741"/>
                <a:gd name="connsiteY34" fmla="*/ 4940569 h 6946349"/>
                <a:gd name="connsiteX35" fmla="*/ 2897760 w 3074741"/>
                <a:gd name="connsiteY35" fmla="*/ 5161794 h 6946349"/>
                <a:gd name="connsiteX36" fmla="*/ 2927257 w 3074741"/>
                <a:gd name="connsiteY36" fmla="*/ 5265033 h 6946349"/>
                <a:gd name="connsiteX37" fmla="*/ 2956753 w 3074741"/>
                <a:gd name="connsiteY37" fmla="*/ 5324027 h 6946349"/>
                <a:gd name="connsiteX38" fmla="*/ 2986250 w 3074741"/>
                <a:gd name="connsiteY38" fmla="*/ 5397769 h 6946349"/>
                <a:gd name="connsiteX39" fmla="*/ 3000999 w 3074741"/>
                <a:gd name="connsiteY39" fmla="*/ 5486259 h 6946349"/>
                <a:gd name="connsiteX40" fmla="*/ 2971502 w 3074741"/>
                <a:gd name="connsiteY40" fmla="*/ 5736981 h 6946349"/>
                <a:gd name="connsiteX41" fmla="*/ 2956753 w 3074741"/>
                <a:gd name="connsiteY41" fmla="*/ 5825472 h 6946349"/>
                <a:gd name="connsiteX42" fmla="*/ 2912508 w 3074741"/>
                <a:gd name="connsiteY42" fmla="*/ 5928710 h 6946349"/>
                <a:gd name="connsiteX43" fmla="*/ 2883012 w 3074741"/>
                <a:gd name="connsiteY43" fmla="*/ 6031949 h 6946349"/>
                <a:gd name="connsiteX44" fmla="*/ 2897760 w 3074741"/>
                <a:gd name="connsiteY44" fmla="*/ 6385910 h 6946349"/>
                <a:gd name="connsiteX45" fmla="*/ 2912508 w 3074741"/>
                <a:gd name="connsiteY45" fmla="*/ 6444904 h 6946349"/>
                <a:gd name="connsiteX46" fmla="*/ 2897760 w 3074741"/>
                <a:gd name="connsiteY46" fmla="*/ 6887356 h 6946349"/>
                <a:gd name="connsiteX47" fmla="*/ 2838766 w 3074741"/>
                <a:gd name="connsiteY47" fmla="*/ 6946349 h 6946349"/>
                <a:gd name="connsiteX48" fmla="*/ 2425812 w 3074741"/>
                <a:gd name="connsiteY48" fmla="*/ 6931601 h 6946349"/>
                <a:gd name="connsiteX49" fmla="*/ 2293076 w 3074741"/>
                <a:gd name="connsiteY49" fmla="*/ 6916852 h 6946349"/>
                <a:gd name="connsiteX50" fmla="*/ 1998108 w 3074741"/>
                <a:gd name="connsiteY50" fmla="*/ 6902104 h 6946349"/>
                <a:gd name="connsiteX51" fmla="*/ 1319683 w 3074741"/>
                <a:gd name="connsiteY51" fmla="*/ 6887356 h 6946349"/>
                <a:gd name="connsiteX52" fmla="*/ 1186947 w 3074741"/>
                <a:gd name="connsiteY52" fmla="*/ 6872607 h 6946349"/>
                <a:gd name="connsiteX53" fmla="*/ 1039463 w 3074741"/>
                <a:gd name="connsiteY53" fmla="*/ 6857859 h 6946349"/>
                <a:gd name="connsiteX54" fmla="*/ 995218 w 3074741"/>
                <a:gd name="connsiteY54" fmla="*/ 6843110 h 6946349"/>
                <a:gd name="connsiteX55" fmla="*/ 759244 w 3074741"/>
                <a:gd name="connsiteY55" fmla="*/ 6828362 h 6946349"/>
                <a:gd name="connsiteX56" fmla="*/ 479024 w 3074741"/>
                <a:gd name="connsiteY56" fmla="*/ 6798865 h 6946349"/>
                <a:gd name="connsiteX57" fmla="*/ 257799 w 3074741"/>
                <a:gd name="connsiteY57" fmla="*/ 6784117 h 6946349"/>
                <a:gd name="connsiteX58" fmla="*/ 95566 w 3074741"/>
                <a:gd name="connsiteY58" fmla="*/ 6769369 h 6946349"/>
                <a:gd name="connsiteX59" fmla="*/ 36573 w 3074741"/>
                <a:gd name="connsiteY59" fmla="*/ 6754620 h 6946349"/>
                <a:gd name="connsiteX60" fmla="*/ 51321 w 3074741"/>
                <a:gd name="connsiteY60" fmla="*/ 6695627 h 6946349"/>
                <a:gd name="connsiteX61" fmla="*/ 66070 w 3074741"/>
                <a:gd name="connsiteY61" fmla="*/ 6592388 h 6946349"/>
                <a:gd name="connsiteX62" fmla="*/ 110315 w 3074741"/>
                <a:gd name="connsiteY62" fmla="*/ 6164685 h 6946349"/>
                <a:gd name="connsiteX63" fmla="*/ 125063 w 3074741"/>
                <a:gd name="connsiteY63" fmla="*/ 6090943 h 6946349"/>
                <a:gd name="connsiteX64" fmla="*/ 139812 w 3074741"/>
                <a:gd name="connsiteY64" fmla="*/ 6017201 h 6946349"/>
                <a:gd name="connsiteX65" fmla="*/ 169308 w 3074741"/>
                <a:gd name="connsiteY65" fmla="*/ 4557110 h 6946349"/>
                <a:gd name="connsiteX66" fmla="*/ 154560 w 3074741"/>
                <a:gd name="connsiteY66" fmla="*/ 1563188 h 6946349"/>
                <a:gd name="connsiteX67" fmla="*/ 139812 w 3074741"/>
                <a:gd name="connsiteY67" fmla="*/ 1238723 h 6946349"/>
                <a:gd name="connsiteX68" fmla="*/ 110315 w 3074741"/>
                <a:gd name="connsiteY68" fmla="*/ 1105988 h 6946349"/>
                <a:gd name="connsiteX69" fmla="*/ 95566 w 3074741"/>
                <a:gd name="connsiteY69" fmla="*/ 1046994 h 6946349"/>
                <a:gd name="connsiteX70" fmla="*/ 80818 w 3074741"/>
                <a:gd name="connsiteY70" fmla="*/ 1002749 h 6946349"/>
                <a:gd name="connsiteX71" fmla="*/ 66070 w 3074741"/>
                <a:gd name="connsiteY71" fmla="*/ 929007 h 6946349"/>
                <a:gd name="connsiteX72" fmla="*/ 36573 w 3074741"/>
                <a:gd name="connsiteY72" fmla="*/ 825769 h 6946349"/>
                <a:gd name="connsiteX73" fmla="*/ 21824 w 3074741"/>
                <a:gd name="connsiteY73" fmla="*/ 707781 h 6946349"/>
                <a:gd name="connsiteX74" fmla="*/ 7076 w 3074741"/>
                <a:gd name="connsiteY74" fmla="*/ 634039 h 6946349"/>
                <a:gd name="connsiteX75" fmla="*/ 36573 w 3074741"/>
                <a:gd name="connsiteY75" fmla="*/ 162091 h 6946349"/>
                <a:gd name="connsiteX76" fmla="*/ 51321 w 3074741"/>
                <a:gd name="connsiteY76" fmla="*/ 73601 h 6946349"/>
                <a:gd name="connsiteX77" fmla="*/ 375786 w 3074741"/>
                <a:gd name="connsiteY77" fmla="*/ 58852 h 6946349"/>
                <a:gd name="connsiteX78" fmla="*/ 656005 w 3074741"/>
                <a:gd name="connsiteY78" fmla="*/ 88349 h 6946349"/>
                <a:gd name="connsiteX79" fmla="*/ 773992 w 3074741"/>
                <a:gd name="connsiteY79" fmla="*/ 103098 h 6946349"/>
                <a:gd name="connsiteX80" fmla="*/ 862483 w 3074741"/>
                <a:gd name="connsiteY80" fmla="*/ 117846 h 6946349"/>
                <a:gd name="connsiteX81" fmla="*/ 3074741 w 3074741"/>
                <a:gd name="connsiteY81" fmla="*/ 117846 h 694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4741" h="6946349">
                  <a:moveTo>
                    <a:pt x="3045244" y="29356"/>
                  </a:moveTo>
                  <a:cubicBezTo>
                    <a:pt x="3033685" y="133385"/>
                    <a:pt x="3035870" y="148631"/>
                    <a:pt x="3015747" y="235833"/>
                  </a:cubicBezTo>
                  <a:cubicBezTo>
                    <a:pt x="3006631" y="275334"/>
                    <a:pt x="2999069" y="315361"/>
                    <a:pt x="2986250" y="353820"/>
                  </a:cubicBezTo>
                  <a:cubicBezTo>
                    <a:pt x="2965092" y="417295"/>
                    <a:pt x="2975273" y="382983"/>
                    <a:pt x="2956753" y="457059"/>
                  </a:cubicBezTo>
                  <a:cubicBezTo>
                    <a:pt x="2961669" y="520969"/>
                    <a:pt x="2959689" y="585787"/>
                    <a:pt x="2971502" y="648788"/>
                  </a:cubicBezTo>
                  <a:cubicBezTo>
                    <a:pt x="2974769" y="666210"/>
                    <a:pt x="2993800" y="676835"/>
                    <a:pt x="3000999" y="693033"/>
                  </a:cubicBezTo>
                  <a:cubicBezTo>
                    <a:pt x="3028214" y="754267"/>
                    <a:pt x="3032627" y="792182"/>
                    <a:pt x="3045244" y="855265"/>
                  </a:cubicBezTo>
                  <a:cubicBezTo>
                    <a:pt x="3040328" y="938839"/>
                    <a:pt x="3042914" y="1023195"/>
                    <a:pt x="3030495" y="1105988"/>
                  </a:cubicBezTo>
                  <a:cubicBezTo>
                    <a:pt x="3027866" y="1123517"/>
                    <a:pt x="3008198" y="1134036"/>
                    <a:pt x="3000999" y="1150233"/>
                  </a:cubicBezTo>
                  <a:cubicBezTo>
                    <a:pt x="2988371" y="1178645"/>
                    <a:pt x="2971502" y="1238723"/>
                    <a:pt x="2971502" y="1238723"/>
                  </a:cubicBezTo>
                  <a:cubicBezTo>
                    <a:pt x="2966586" y="1376375"/>
                    <a:pt x="2956753" y="1513939"/>
                    <a:pt x="2956753" y="1651678"/>
                  </a:cubicBezTo>
                  <a:cubicBezTo>
                    <a:pt x="2956753" y="1692400"/>
                    <a:pt x="2961112" y="1835366"/>
                    <a:pt x="2986250" y="1902401"/>
                  </a:cubicBezTo>
                  <a:cubicBezTo>
                    <a:pt x="2993970" y="1922987"/>
                    <a:pt x="3005915" y="1941730"/>
                    <a:pt x="3015747" y="1961394"/>
                  </a:cubicBezTo>
                  <a:cubicBezTo>
                    <a:pt x="3032691" y="2113895"/>
                    <a:pt x="3049923" y="2203471"/>
                    <a:pt x="3015747" y="2374349"/>
                  </a:cubicBezTo>
                  <a:cubicBezTo>
                    <a:pt x="3006927" y="2418448"/>
                    <a:pt x="2945493" y="2474099"/>
                    <a:pt x="2912508" y="2507085"/>
                  </a:cubicBezTo>
                  <a:cubicBezTo>
                    <a:pt x="2876602" y="2614805"/>
                    <a:pt x="2890553" y="2565411"/>
                    <a:pt x="2868263" y="2654569"/>
                  </a:cubicBezTo>
                  <a:cubicBezTo>
                    <a:pt x="2863347" y="2693898"/>
                    <a:pt x="2853515" y="2732921"/>
                    <a:pt x="2853515" y="2772556"/>
                  </a:cubicBezTo>
                  <a:cubicBezTo>
                    <a:pt x="2853515" y="2807318"/>
                    <a:pt x="2862977" y="2841436"/>
                    <a:pt x="2868263" y="2875794"/>
                  </a:cubicBezTo>
                  <a:cubicBezTo>
                    <a:pt x="2878870" y="2944740"/>
                    <a:pt x="2890410" y="3015980"/>
                    <a:pt x="2912508" y="3082272"/>
                  </a:cubicBezTo>
                  <a:cubicBezTo>
                    <a:pt x="2917424" y="3097020"/>
                    <a:pt x="2920305" y="3112612"/>
                    <a:pt x="2927257" y="3126517"/>
                  </a:cubicBezTo>
                  <a:cubicBezTo>
                    <a:pt x="2935184" y="3142371"/>
                    <a:pt x="2946921" y="3156014"/>
                    <a:pt x="2956753" y="3170762"/>
                  </a:cubicBezTo>
                  <a:cubicBezTo>
                    <a:pt x="2971075" y="3385585"/>
                    <a:pt x="2981452" y="3388527"/>
                    <a:pt x="2956753" y="3598465"/>
                  </a:cubicBezTo>
                  <a:cubicBezTo>
                    <a:pt x="2954937" y="3613905"/>
                    <a:pt x="2948957" y="3628805"/>
                    <a:pt x="2942005" y="3642710"/>
                  </a:cubicBezTo>
                  <a:cubicBezTo>
                    <a:pt x="2934078" y="3658564"/>
                    <a:pt x="2922340" y="3672207"/>
                    <a:pt x="2912508" y="3686956"/>
                  </a:cubicBezTo>
                  <a:cubicBezTo>
                    <a:pt x="2907592" y="3706620"/>
                    <a:pt x="2903328" y="3726459"/>
                    <a:pt x="2897760" y="3745949"/>
                  </a:cubicBezTo>
                  <a:cubicBezTo>
                    <a:pt x="2893489" y="3760897"/>
                    <a:pt x="2883012" y="3774648"/>
                    <a:pt x="2883012" y="3790194"/>
                  </a:cubicBezTo>
                  <a:cubicBezTo>
                    <a:pt x="2883012" y="3876408"/>
                    <a:pt x="2896819" y="3932973"/>
                    <a:pt x="2912508" y="4011420"/>
                  </a:cubicBezTo>
                  <a:cubicBezTo>
                    <a:pt x="2912877" y="4018063"/>
                    <a:pt x="2901905" y="4240936"/>
                    <a:pt x="2942005" y="4321136"/>
                  </a:cubicBezTo>
                  <a:cubicBezTo>
                    <a:pt x="2949932" y="4336990"/>
                    <a:pt x="2961670" y="4350633"/>
                    <a:pt x="2971502" y="4365381"/>
                  </a:cubicBezTo>
                  <a:cubicBezTo>
                    <a:pt x="2976418" y="4419459"/>
                    <a:pt x="2986250" y="4473313"/>
                    <a:pt x="2986250" y="4527614"/>
                  </a:cubicBezTo>
                  <a:cubicBezTo>
                    <a:pt x="2986250" y="4636710"/>
                    <a:pt x="2972881" y="4656210"/>
                    <a:pt x="2942005" y="4748839"/>
                  </a:cubicBezTo>
                  <a:cubicBezTo>
                    <a:pt x="2937089" y="4763588"/>
                    <a:pt x="2935881" y="4780150"/>
                    <a:pt x="2927257" y="4793085"/>
                  </a:cubicBezTo>
                  <a:lnTo>
                    <a:pt x="2897760" y="4837330"/>
                  </a:lnTo>
                  <a:cubicBezTo>
                    <a:pt x="2892844" y="4856994"/>
                    <a:pt x="2888580" y="4876833"/>
                    <a:pt x="2883012" y="4896323"/>
                  </a:cubicBezTo>
                  <a:cubicBezTo>
                    <a:pt x="2878741" y="4911271"/>
                    <a:pt x="2868263" y="4925023"/>
                    <a:pt x="2868263" y="4940569"/>
                  </a:cubicBezTo>
                  <a:cubicBezTo>
                    <a:pt x="2868263" y="5140624"/>
                    <a:pt x="2868505" y="5059397"/>
                    <a:pt x="2897760" y="5161794"/>
                  </a:cubicBezTo>
                  <a:cubicBezTo>
                    <a:pt x="2908455" y="5199227"/>
                    <a:pt x="2912098" y="5229662"/>
                    <a:pt x="2927257" y="5265033"/>
                  </a:cubicBezTo>
                  <a:cubicBezTo>
                    <a:pt x="2935918" y="5285241"/>
                    <a:pt x="2947824" y="5303936"/>
                    <a:pt x="2956753" y="5324027"/>
                  </a:cubicBezTo>
                  <a:cubicBezTo>
                    <a:pt x="2967505" y="5348219"/>
                    <a:pt x="2976418" y="5373188"/>
                    <a:pt x="2986250" y="5397769"/>
                  </a:cubicBezTo>
                  <a:cubicBezTo>
                    <a:pt x="2991166" y="5427266"/>
                    <a:pt x="3000999" y="5456355"/>
                    <a:pt x="3000999" y="5486259"/>
                  </a:cubicBezTo>
                  <a:cubicBezTo>
                    <a:pt x="3000999" y="5880331"/>
                    <a:pt x="3004497" y="5588504"/>
                    <a:pt x="2971502" y="5736981"/>
                  </a:cubicBezTo>
                  <a:cubicBezTo>
                    <a:pt x="2965015" y="5766173"/>
                    <a:pt x="2963240" y="5796280"/>
                    <a:pt x="2956753" y="5825472"/>
                  </a:cubicBezTo>
                  <a:cubicBezTo>
                    <a:pt x="2946110" y="5873367"/>
                    <a:pt x="2933321" y="5880146"/>
                    <a:pt x="2912508" y="5928710"/>
                  </a:cubicBezTo>
                  <a:cubicBezTo>
                    <a:pt x="2899815" y="5958328"/>
                    <a:pt x="2890495" y="6002018"/>
                    <a:pt x="2883012" y="6031949"/>
                  </a:cubicBezTo>
                  <a:cubicBezTo>
                    <a:pt x="2887928" y="6149936"/>
                    <a:pt x="2889347" y="6268121"/>
                    <a:pt x="2897760" y="6385910"/>
                  </a:cubicBezTo>
                  <a:cubicBezTo>
                    <a:pt x="2899204" y="6406128"/>
                    <a:pt x="2912508" y="6424634"/>
                    <a:pt x="2912508" y="6444904"/>
                  </a:cubicBezTo>
                  <a:cubicBezTo>
                    <a:pt x="2912508" y="6592470"/>
                    <a:pt x="2906687" y="6740060"/>
                    <a:pt x="2897760" y="6887356"/>
                  </a:cubicBezTo>
                  <a:cubicBezTo>
                    <a:pt x="2894516" y="6940876"/>
                    <a:pt x="2881340" y="6932158"/>
                    <a:pt x="2838766" y="6946349"/>
                  </a:cubicBezTo>
                  <a:lnTo>
                    <a:pt x="2425812" y="6931601"/>
                  </a:lnTo>
                  <a:cubicBezTo>
                    <a:pt x="2381359" y="6929198"/>
                    <a:pt x="2337488" y="6919915"/>
                    <a:pt x="2293076" y="6916852"/>
                  </a:cubicBezTo>
                  <a:cubicBezTo>
                    <a:pt x="2194864" y="6910079"/>
                    <a:pt x="2096508" y="6905086"/>
                    <a:pt x="1998108" y="6902104"/>
                  </a:cubicBezTo>
                  <a:lnTo>
                    <a:pt x="1319683" y="6887356"/>
                  </a:lnTo>
                  <a:lnTo>
                    <a:pt x="1186947" y="6872607"/>
                  </a:lnTo>
                  <a:cubicBezTo>
                    <a:pt x="1137812" y="6867435"/>
                    <a:pt x="1088295" y="6865372"/>
                    <a:pt x="1039463" y="6857859"/>
                  </a:cubicBezTo>
                  <a:cubicBezTo>
                    <a:pt x="1024098" y="6855495"/>
                    <a:pt x="1010679" y="6844737"/>
                    <a:pt x="995218" y="6843110"/>
                  </a:cubicBezTo>
                  <a:cubicBezTo>
                    <a:pt x="916840" y="6834860"/>
                    <a:pt x="837823" y="6834406"/>
                    <a:pt x="759244" y="6828362"/>
                  </a:cubicBezTo>
                  <a:cubicBezTo>
                    <a:pt x="383312" y="6799445"/>
                    <a:pt x="826794" y="6827846"/>
                    <a:pt x="479024" y="6798865"/>
                  </a:cubicBezTo>
                  <a:cubicBezTo>
                    <a:pt x="405374" y="6792727"/>
                    <a:pt x="331487" y="6789785"/>
                    <a:pt x="257799" y="6784117"/>
                  </a:cubicBezTo>
                  <a:cubicBezTo>
                    <a:pt x="203658" y="6779952"/>
                    <a:pt x="149644" y="6774285"/>
                    <a:pt x="95566" y="6769369"/>
                  </a:cubicBezTo>
                  <a:cubicBezTo>
                    <a:pt x="75902" y="6764453"/>
                    <a:pt x="47002" y="6772001"/>
                    <a:pt x="36573" y="6754620"/>
                  </a:cubicBezTo>
                  <a:cubicBezTo>
                    <a:pt x="26144" y="6737239"/>
                    <a:pt x="47695" y="6715570"/>
                    <a:pt x="51321" y="6695627"/>
                  </a:cubicBezTo>
                  <a:cubicBezTo>
                    <a:pt x="57540" y="6661425"/>
                    <a:pt x="61154" y="6626801"/>
                    <a:pt x="66070" y="6592388"/>
                  </a:cubicBezTo>
                  <a:cubicBezTo>
                    <a:pt x="83453" y="6262097"/>
                    <a:pt x="62474" y="6403892"/>
                    <a:pt x="110315" y="6164685"/>
                  </a:cubicBezTo>
                  <a:lnTo>
                    <a:pt x="125063" y="6090943"/>
                  </a:lnTo>
                  <a:lnTo>
                    <a:pt x="139812" y="6017201"/>
                  </a:lnTo>
                  <a:cubicBezTo>
                    <a:pt x="191801" y="5445311"/>
                    <a:pt x="169308" y="5740247"/>
                    <a:pt x="169308" y="4557110"/>
                  </a:cubicBezTo>
                  <a:cubicBezTo>
                    <a:pt x="169308" y="3559124"/>
                    <a:pt x="163430" y="2561135"/>
                    <a:pt x="154560" y="1563188"/>
                  </a:cubicBezTo>
                  <a:cubicBezTo>
                    <a:pt x="153598" y="1454926"/>
                    <a:pt x="147526" y="1346715"/>
                    <a:pt x="139812" y="1238723"/>
                  </a:cubicBezTo>
                  <a:cubicBezTo>
                    <a:pt x="133475" y="1150013"/>
                    <a:pt x="128817" y="1170745"/>
                    <a:pt x="110315" y="1105988"/>
                  </a:cubicBezTo>
                  <a:cubicBezTo>
                    <a:pt x="104746" y="1086498"/>
                    <a:pt x="101135" y="1066484"/>
                    <a:pt x="95566" y="1046994"/>
                  </a:cubicBezTo>
                  <a:cubicBezTo>
                    <a:pt x="91295" y="1032046"/>
                    <a:pt x="84588" y="1017831"/>
                    <a:pt x="80818" y="1002749"/>
                  </a:cubicBezTo>
                  <a:cubicBezTo>
                    <a:pt x="74738" y="978430"/>
                    <a:pt x="71508" y="953477"/>
                    <a:pt x="66070" y="929007"/>
                  </a:cubicBezTo>
                  <a:cubicBezTo>
                    <a:pt x="53726" y="873459"/>
                    <a:pt x="52994" y="875034"/>
                    <a:pt x="36573" y="825769"/>
                  </a:cubicBezTo>
                  <a:cubicBezTo>
                    <a:pt x="31657" y="786440"/>
                    <a:pt x="27851" y="746956"/>
                    <a:pt x="21824" y="707781"/>
                  </a:cubicBezTo>
                  <a:cubicBezTo>
                    <a:pt x="18012" y="683005"/>
                    <a:pt x="7076" y="659106"/>
                    <a:pt x="7076" y="634039"/>
                  </a:cubicBezTo>
                  <a:cubicBezTo>
                    <a:pt x="7076" y="236648"/>
                    <a:pt x="-21623" y="336671"/>
                    <a:pt x="36573" y="162091"/>
                  </a:cubicBezTo>
                  <a:cubicBezTo>
                    <a:pt x="41489" y="132594"/>
                    <a:pt x="44834" y="102792"/>
                    <a:pt x="51321" y="73601"/>
                  </a:cubicBezTo>
                  <a:cubicBezTo>
                    <a:pt x="83345" y="-70506"/>
                    <a:pt x="154131" y="37743"/>
                    <a:pt x="375786" y="58852"/>
                  </a:cubicBezTo>
                  <a:cubicBezTo>
                    <a:pt x="514719" y="93587"/>
                    <a:pt x="384506" y="64740"/>
                    <a:pt x="656005" y="88349"/>
                  </a:cubicBezTo>
                  <a:cubicBezTo>
                    <a:pt x="695491" y="91783"/>
                    <a:pt x="734755" y="97493"/>
                    <a:pt x="773992" y="103098"/>
                  </a:cubicBezTo>
                  <a:cubicBezTo>
                    <a:pt x="803595" y="107327"/>
                    <a:pt x="832580" y="117654"/>
                    <a:pt x="862483" y="117846"/>
                  </a:cubicBezTo>
                  <a:lnTo>
                    <a:pt x="3074741" y="11784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endParaRPr>
            </a:p>
          </p:txBody>
        </p:sp>
      </p:grpSp>
      <p:sp>
        <p:nvSpPr>
          <p:cNvPr id="13" name="DTP Solutions"/>
          <p:cNvSpPr/>
          <p:nvPr/>
        </p:nvSpPr>
        <p:spPr>
          <a:xfrm>
            <a:off x="0" y="431448"/>
            <a:ext cx="12192000" cy="60449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4" name="DTP Solutions"/>
          <p:cNvSpPr/>
          <p:nvPr/>
        </p:nvSpPr>
        <p:spPr>
          <a:xfrm>
            <a:off x="5035344" y="-1611560"/>
            <a:ext cx="2126919" cy="1364329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15" name="DTP Solutions"/>
          <p:cNvSpPr txBox="1"/>
          <p:nvPr/>
        </p:nvSpPr>
        <p:spPr>
          <a:xfrm>
            <a:off x="1782372" y="2874554"/>
            <a:ext cx="9412287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here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to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guess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what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vehicle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behind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t>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9322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74AD7-BC5F-7E1D-87E6-B73233E0942E}"/>
              </a:ext>
            </a:extLst>
          </p:cNvPr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mountain, lake, river, beach, ocean, forest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7EA3C8-54FB-E727-3713-72A95BDA2377}"/>
              </a:ext>
            </a:extLst>
          </p:cNvPr>
          <p:cNvSpPr/>
          <p:nvPr/>
        </p:nvSpPr>
        <p:spPr>
          <a:xfrm>
            <a:off x="5411893" y="1818408"/>
            <a:ext cx="626070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 didn't go to the river. </a:t>
            </a:r>
          </a:p>
          <a:p>
            <a:r>
              <a:rPr lang="en-US" sz="3600" i="1">
                <a:solidFill>
                  <a:srgbClr val="0070C0"/>
                </a:solidFill>
              </a:rPr>
              <a:t>I went to the beach. </a:t>
            </a: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22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51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3CB2F-6251-977A-5B11-28A59CFDE9BF}"/>
              </a:ext>
            </a:extLst>
          </p:cNvPr>
          <p:cNvSpPr txBox="1"/>
          <p:nvPr/>
        </p:nvSpPr>
        <p:spPr>
          <a:xfrm>
            <a:off x="311573" y="1381472"/>
            <a:ext cx="11435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mountain, lake, river, beach, ocean, forestYear (Tết), Christmas, Teachers' Day, Children's Day.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 didn't go to the river. I went to the beach.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3F39C-DB39-1871-8E07-F902EB402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1" y="767243"/>
            <a:ext cx="8608267" cy="5738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37B7B-6CDA-AED0-5AA8-F03A36D8180D}"/>
              </a:ext>
            </a:extLst>
          </p:cNvPr>
          <p:cNvSpPr txBox="1"/>
          <p:nvPr/>
        </p:nvSpPr>
        <p:spPr>
          <a:xfrm>
            <a:off x="3799033" y="420143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006C2-17D9-6452-38C8-0500BFA87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38" y="857711"/>
            <a:ext cx="7893469" cy="5605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4289D0-9E6C-64AB-F42F-966C99158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83"/>
            <a:ext cx="2648086" cy="406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DB793-5E2B-2F52-785C-934B2080F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71" y="394883"/>
            <a:ext cx="2965602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95EC0-A141-15E2-6196-20E55F63B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383978"/>
            <a:ext cx="8585735" cy="6090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050C7-5F9C-9D84-1AC0-43C6D0DF261A}"/>
              </a:ext>
            </a:extLst>
          </p:cNvPr>
          <p:cNvSpPr txBox="1"/>
          <p:nvPr/>
        </p:nvSpPr>
        <p:spPr>
          <a:xfrm>
            <a:off x="2253786" y="2602199"/>
            <a:ext cx="333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958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2B9287-2D5E-F568-2576-BCB1A990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52" y="396062"/>
            <a:ext cx="6647848" cy="6104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37555-4116-5CE4-E28F-69644A4A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62"/>
            <a:ext cx="3319240" cy="504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3D143-349C-78EA-DC07-EDDAF2F5D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73" y="1550419"/>
            <a:ext cx="3319241" cy="1566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CA718-E3E0-C6C3-AE0C-83DB23ACD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81" y="3650147"/>
            <a:ext cx="2765307" cy="15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8684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261</Words>
  <Application>Microsoft Office PowerPoint</Application>
  <PresentationFormat>Widescreen</PresentationFormat>
  <Paragraphs>56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57</cp:revision>
  <dcterms:created xsi:type="dcterms:W3CDTF">2023-01-31T08:21:18Z</dcterms:created>
  <dcterms:modified xsi:type="dcterms:W3CDTF">2024-12-05T16:44:42Z</dcterms:modified>
</cp:coreProperties>
</file>