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3" r:id="rId2"/>
    <p:sldId id="382" r:id="rId3"/>
    <p:sldId id="383" r:id="rId4"/>
    <p:sldId id="384" r:id="rId5"/>
    <p:sldId id="332" r:id="rId6"/>
    <p:sldId id="333" r:id="rId7"/>
    <p:sldId id="334" r:id="rId8"/>
    <p:sldId id="385" r:id="rId9"/>
    <p:sldId id="386" r:id="rId10"/>
    <p:sldId id="387" r:id="rId11"/>
    <p:sldId id="388" r:id="rId12"/>
    <p:sldId id="389" r:id="rId13"/>
    <p:sldId id="390" r:id="rId14"/>
    <p:sldId id="351" r:id="rId15"/>
    <p:sldId id="391" r:id="rId16"/>
    <p:sldId id="352" r:id="rId17"/>
    <p:sldId id="353" r:id="rId18"/>
    <p:sldId id="395" r:id="rId19"/>
    <p:sldId id="396" r:id="rId20"/>
    <p:sldId id="397" r:id="rId21"/>
    <p:sldId id="365" r:id="rId22"/>
    <p:sldId id="366" r:id="rId23"/>
    <p:sldId id="402" r:id="rId24"/>
    <p:sldId id="403" r:id="rId25"/>
    <p:sldId id="404" r:id="rId26"/>
    <p:sldId id="406" r:id="rId27"/>
    <p:sldId id="410" r:id="rId28"/>
    <p:sldId id="411" r:id="rId29"/>
    <p:sldId id="4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CC30BE5-D867-453F-AD40-5AAD6585748E}"/>
    <pc:docChg chg="addSld delSld modSld modMainMaster">
      <pc:chgData name="Phan Van Rieu (Hugo)" userId="032e726b-b6b7-45df-b0ca-e82fb010a48a" providerId="ADAL" clId="{5CC30BE5-D867-453F-AD40-5AAD6585748E}" dt="2024-06-16T19:57:10.668" v="39" actId="20577"/>
      <pc:docMkLst>
        <pc:docMk/>
      </pc:docMkLst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2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5CC30BE5-D867-453F-AD40-5AAD6585748E}" dt="2024-06-16T16:48:16.931" v="1" actId="47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36717069" sldId="30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553067512" sldId="30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64250881" sldId="31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70940671" sldId="32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804929242" sldId="32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03728519" sldId="33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72746814" sldId="33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33290662" sldId="33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3043564" sldId="33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47608924" sldId="33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389988136" sldId="33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24732891" sldId="33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32588525" sldId="33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26587800" sldId="34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642663595" sldId="34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61300090" sldId="34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85456839" sldId="34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62168173" sldId="34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981077926" sldId="34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561148267" sldId="34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2161756" sldId="34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57500116" sldId="34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475308807" sldId="35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978405474" sldId="35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175963007" sldId="35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362297430" sldId="35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110794" sldId="35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42664258" sldId="35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28448556" sldId="35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067560885" sldId="35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025859197" sldId="35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78761061" sldId="36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93108138" sldId="36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0" sldId="36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228066487" sldId="36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40649210" sldId="36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694409565" sldId="370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14287911" sldId="371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137105759" sldId="372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481597952" sldId="373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4157573923" sldId="375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1984673312" sldId="377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3182228130" sldId="379"/>
        </pc:sldMkLst>
      </pc:sldChg>
      <pc:sldChg chg="del">
        <pc:chgData name="Phan Van Rieu (Hugo)" userId="032e726b-b6b7-45df-b0ca-e82fb010a48a" providerId="ADAL" clId="{5CC30BE5-D867-453F-AD40-5AAD6585748E}" dt="2024-06-16T16:48:33.275" v="2" actId="47"/>
        <pc:sldMkLst>
          <pc:docMk/>
          <pc:sldMk cId="2887556899" sldId="38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8800531" sldId="38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935044716" sldId="38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09738856" sldId="383"/>
        </pc:sldMkLst>
      </pc:sldChg>
      <pc:sldChg chg="add setBg">
        <pc:chgData name="Phan Van Rieu (Hugo)" userId="032e726b-b6b7-45df-b0ca-e82fb010a48a" providerId="ADAL" clId="{5CC30BE5-D867-453F-AD40-5AAD6585748E}" dt="2024-06-16T16:48:12.982" v="0"/>
        <pc:sldMkLst>
          <pc:docMk/>
          <pc:sldMk cId="3709375848" sldId="38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02610710" sldId="38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706372" sldId="38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43544398" sldId="38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12427942" sldId="38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775749949" sldId="38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2520382" sldId="39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616073577" sldId="39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416388139" sldId="39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248631980" sldId="39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50423174" sldId="39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26209583" sldId="39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590307155" sldId="39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194169262" sldId="39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55651965" sldId="39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465461062" sldId="39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904151852" sldId="40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321370901" sldId="401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78001768" sldId="402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1571641424" sldId="40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997833417" sldId="404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093288898" sldId="405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097652231" sldId="406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747093203" sldId="407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834160587" sldId="408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278387628" sldId="409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868980454" sldId="410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210076905" sldId="411"/>
        </pc:sldMkLst>
      </pc:sldChg>
      <pc:sldChg chg="modSp add">
        <pc:chgData name="Phan Van Rieu (Hugo)" userId="032e726b-b6b7-45df-b0ca-e82fb010a48a" providerId="ADAL" clId="{5CC30BE5-D867-453F-AD40-5AAD6585748E}" dt="2024-06-16T19:57:10.668" v="39" actId="20577"/>
        <pc:sldMkLst>
          <pc:docMk/>
          <pc:sldMk cId="4066338567" sldId="412"/>
        </pc:sldMkLst>
        <pc:spChg chg="mod">
          <ac:chgData name="Phan Van Rieu (Hugo)" userId="032e726b-b6b7-45df-b0ca-e82fb010a48a" providerId="ADAL" clId="{5CC30BE5-D867-453F-AD40-5AAD6585748E}" dt="2024-06-16T19:57:10.668" v="39" actId="20577"/>
          <ac:spMkLst>
            <pc:docMk/>
            <pc:sldMk cId="4066338567" sldId="412"/>
            <ac:spMk id="5" creationId="{00000000-0000-0000-0000-000000000000}"/>
          </ac:spMkLst>
        </pc:spChg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3431019348" sldId="413"/>
        </pc:sldMkLst>
      </pc:sldChg>
      <pc:sldChg chg="add">
        <pc:chgData name="Phan Van Rieu (Hugo)" userId="032e726b-b6b7-45df-b0ca-e82fb010a48a" providerId="ADAL" clId="{5CC30BE5-D867-453F-AD40-5AAD6585748E}" dt="2024-06-16T16:48:12.982" v="0"/>
        <pc:sldMkLst>
          <pc:docMk/>
          <pc:sldMk cId="43457389" sldId="414"/>
        </pc:sldMkLst>
      </pc:sldChg>
      <pc:sldMasterChg chg="modSp mod">
        <pc:chgData name="Phan Van Rieu (Hugo)" userId="032e726b-b6b7-45df-b0ca-e82fb010a48a" providerId="ADAL" clId="{5CC30BE5-D867-453F-AD40-5AAD6585748E}" dt="2024-06-16T16:55:05.785" v="35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5CC30BE5-D867-453F-AD40-5AAD6585748E}" dt="2024-06-16T16:55:00.417" v="33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5CC30BE5-D867-453F-AD40-5AAD6585748E}" dt="2024-06-16T16:55:05.785" v="35" actId="20577"/>
          <ac:spMkLst>
            <pc:docMk/>
            <pc:sldMasterMk cId="1318186830" sldId="2147483648"/>
            <ac:spMk id="11" creationId="{00000000-0000-0000-0000-000000000000}"/>
          </ac:spMkLst>
        </pc:spChg>
      </pc:sldMasterChg>
    </pc:docChg>
  </pc:docChgLst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  <pc:docChgLst>
    <pc:chgData name="Phan Van Rieu (Hugo)" userId="032e726b-b6b7-45df-b0ca-e82fb010a48a" providerId="ADAL" clId="{AB0AAD31-19BD-4DF9-BE58-D616C4BB7F1D}"/>
    <pc:docChg chg="addSld delSld modSld">
      <pc:chgData name="Phan Van Rieu (Hugo)" userId="032e726b-b6b7-45df-b0ca-e82fb010a48a" providerId="ADAL" clId="{AB0AAD31-19BD-4DF9-BE58-D616C4BB7F1D}" dt="2024-06-16T16:45:06.350" v="2" actId="4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22161756" sldId="34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delSldLayout">
        <pc:chgData name="Phan Van Rieu (Hugo)" userId="032e726b-b6b7-45df-b0ca-e82fb010a48a" providerId="ADAL" clId="{AB0AAD31-19BD-4DF9-BE58-D616C4BB7F1D}" dt="2024-06-16T16:44:45.202" v="0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03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0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4F84F-A286-D4BD-5442-F432E9B5A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B9CC4-68EA-801E-D716-B8555A9F3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0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24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44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318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C0547B-35A7-AFF4-B287-92BBFAF5E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4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96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63348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492" y="2174175"/>
            <a:ext cx="3329496" cy="2364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637" y="2220289"/>
            <a:ext cx="3173117" cy="2271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212" y="2174174"/>
            <a:ext cx="3109687" cy="22354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492" y="2174174"/>
            <a:ext cx="3329496" cy="23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4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4124279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844453" y="1515040"/>
              <a:ext cx="4503092" cy="197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Intonation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Falling intonation 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E09FB6B0-FAF8-6B78-1141-346962F0179A}"/>
              </a:ext>
            </a:extLst>
          </p:cNvPr>
          <p:cNvSpPr/>
          <p:nvPr/>
        </p:nvSpPr>
        <p:spPr>
          <a:xfrm rot="19174635" flipV="1">
            <a:off x="5490676" y="3442062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994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2038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101601" y="4763825"/>
            <a:ext cx="587586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beach.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6417736" y="4763825"/>
            <a:ext cx="566314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went to the river.</a:t>
            </a:r>
          </a:p>
        </p:txBody>
      </p:sp>
      <p:pic>
        <p:nvPicPr>
          <p:cNvPr id="4" name="CD2 TRACK 03">
            <a:hlinkClick r:id="" action="ppaction://media"/>
            <a:extLst>
              <a:ext uri="{FF2B5EF4-FFF2-40B4-BE49-F238E27FC236}">
                <a16:creationId xmlns:a16="http://schemas.microsoft.com/office/drawing/2014/main" id="{E1C794CE-636F-2D2A-16EB-166EC4A3B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9133" y="1190626"/>
            <a:ext cx="624416" cy="62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DE9B9-A161-854D-AE8D-C326B5B7F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17"/>
            <a:ext cx="9249306" cy="286105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6284655-6F52-C30D-AC85-C568091E8A33}"/>
              </a:ext>
            </a:extLst>
          </p:cNvPr>
          <p:cNvSpPr/>
          <p:nvPr/>
        </p:nvSpPr>
        <p:spPr>
          <a:xfrm rot="19174635" flipV="1">
            <a:off x="3975964" y="4567376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7C63486-2C4F-3076-072B-9A9ABF013482}"/>
              </a:ext>
            </a:extLst>
          </p:cNvPr>
          <p:cNvSpPr/>
          <p:nvPr/>
        </p:nvSpPr>
        <p:spPr>
          <a:xfrm rot="19174635" flipV="1">
            <a:off x="10246917" y="4619361"/>
            <a:ext cx="1152590" cy="87521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CD2 TRACK 03">
            <a:hlinkClick r:id="" action="ppaction://media"/>
            <a:extLst>
              <a:ext uri="{FF2B5EF4-FFF2-40B4-BE49-F238E27FC236}">
                <a16:creationId xmlns:a16="http://schemas.microsoft.com/office/drawing/2014/main" id="{97FA57E6-9C4D-E06A-D736-E3DD0FBD1C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18" end="71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853" y="3387330"/>
            <a:ext cx="624416" cy="624416"/>
          </a:xfrm>
          <a:prstGeom prst="rect">
            <a:avLst/>
          </a:prstGeom>
        </p:spPr>
      </p:pic>
      <p:pic>
        <p:nvPicPr>
          <p:cNvPr id="16" name="CD2 TRACK 03">
            <a:hlinkClick r:id="" action="ppaction://media"/>
            <a:extLst>
              <a:ext uri="{FF2B5EF4-FFF2-40B4-BE49-F238E27FC236}">
                <a16:creationId xmlns:a16="http://schemas.microsoft.com/office/drawing/2014/main" id="{1043D3AE-0962-077A-0B73-C9D1ED183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792" end="20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8527" y="3429000"/>
            <a:ext cx="624416" cy="6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16073577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87"/>
            <a:ext cx="12192000" cy="284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03"/>
            <a:ext cx="3867479" cy="539778"/>
          </a:xfrm>
          <a:prstGeom prst="rect">
            <a:avLst/>
          </a:prstGeom>
        </p:spPr>
      </p:pic>
      <p:pic>
        <p:nvPicPr>
          <p:cNvPr id="2" name="CD2 TRACK 04">
            <a:hlinkClick r:id="" action="ppaction://media"/>
            <a:extLst>
              <a:ext uri="{FF2B5EF4-FFF2-40B4-BE49-F238E27FC236}">
                <a16:creationId xmlns:a16="http://schemas.microsoft.com/office/drawing/2014/main" id="{C9B06C12-D5E4-DCF4-B3C1-9B3208280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4727" y="716492"/>
            <a:ext cx="539778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895045" y="1326236"/>
              <a:ext cx="4401910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river.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the beach.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3AD0318-A218-623B-3ECE-1C4FF1DA3015}"/>
              </a:ext>
            </a:extLst>
          </p:cNvPr>
          <p:cNvGrpSpPr/>
          <p:nvPr/>
        </p:nvGrpSpPr>
        <p:grpSpPr>
          <a:xfrm>
            <a:off x="2769269" y="1532467"/>
            <a:ext cx="7060531" cy="4898097"/>
            <a:chOff x="2769269" y="1396895"/>
            <a:chExt cx="7225679" cy="50336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77F175-8F8C-B84A-4DF6-6FB61DA8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70" y="3771966"/>
              <a:ext cx="3765778" cy="26585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6F11D-DA21-83CD-C3CA-AE05B75F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422" y="1396895"/>
              <a:ext cx="3492679" cy="23877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689659-4806-89DF-8110-8CB0B5B9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169" y="1444737"/>
              <a:ext cx="3765779" cy="23877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B83B14-EB3A-3180-4734-0A6F8397F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69" y="3784618"/>
              <a:ext cx="3549832" cy="2644489"/>
            </a:xfrm>
            <a:prstGeom prst="rect">
              <a:avLst/>
            </a:prstGeom>
          </p:spPr>
        </p:pic>
      </p:grpSp>
      <p:pic>
        <p:nvPicPr>
          <p:cNvPr id="17" name="CD2 TRACK 05">
            <a:hlinkClick r:id="" action="ppaction://media"/>
            <a:extLst>
              <a:ext uri="{FF2B5EF4-FFF2-40B4-BE49-F238E27FC236}">
                <a16:creationId xmlns:a16="http://schemas.microsoft.com/office/drawing/2014/main" id="{45D19831-2E71-8986-199E-6717F59C0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6757" y="414013"/>
            <a:ext cx="697443" cy="697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9D5BD8-3667-5562-BA49-B0287AA12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36" y="428854"/>
            <a:ext cx="5931205" cy="8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Itonation</a:t>
            </a:r>
            <a:r>
              <a:rPr lang="en-US" sz="3600">
                <a:solidFill>
                  <a:srgbClr val="0070C0"/>
                </a:solidFill>
              </a:rPr>
              <a:t>: Falling intonation.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didn't go to the river. I went to the beach.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4471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6">
            <a:hlinkClick r:id="" action="ppaction://media"/>
            <a:extLst>
              <a:ext uri="{FF2B5EF4-FFF2-40B4-BE49-F238E27FC236}">
                <a16:creationId xmlns:a16="http://schemas.microsoft.com/office/drawing/2014/main" id="{CBB3FF73-F5E3-740F-934E-C5C29D061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92" y="1597025"/>
            <a:ext cx="697442" cy="69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6B980-25AB-09A1-FD6E-E033FC096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08"/>
            <a:ext cx="4400776" cy="692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B9F40-0962-881B-17E1-19417555F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7" y="420008"/>
            <a:ext cx="5427133" cy="60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235EF2-6E8A-4A3E-FDC7-10DDA9333601}"/>
              </a:ext>
            </a:extLst>
          </p:cNvPr>
          <p:cNvGrpSpPr/>
          <p:nvPr/>
        </p:nvGrpSpPr>
        <p:grpSpPr>
          <a:xfrm>
            <a:off x="382596" y="655152"/>
            <a:ext cx="11131089" cy="5720248"/>
            <a:chOff x="382596" y="655152"/>
            <a:chExt cx="11131089" cy="57202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0F6262-33E7-9BF7-DB8E-8A2DBCE2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96" y="1189161"/>
              <a:ext cx="5623568" cy="28552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175590-78AD-C253-7F86-5BA0DC70C78E}"/>
                </a:ext>
              </a:extLst>
            </p:cNvPr>
            <p:cNvGrpSpPr/>
            <p:nvPr/>
          </p:nvGrpSpPr>
          <p:grpSpPr>
            <a:xfrm>
              <a:off x="6248667" y="655152"/>
              <a:ext cx="5265018" cy="2378859"/>
              <a:chOff x="5240866" y="2148182"/>
              <a:chExt cx="6951133" cy="32827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6BABB8-AAFB-BAFE-08D0-D1002387D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0866" y="2148182"/>
                <a:ext cx="6951133" cy="328275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CC16C0-ED09-842C-693D-A28A5E874919}"/>
                  </a:ext>
                </a:extLst>
              </p:cNvPr>
              <p:cNvSpPr txBox="1"/>
              <p:nvPr/>
            </p:nvSpPr>
            <p:spPr>
              <a:xfrm>
                <a:off x="9248476" y="3765634"/>
                <a:ext cx="24736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lake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E5301A-3F09-2592-A99C-B4FD2C42BAB2}"/>
                </a:ext>
              </a:extLst>
            </p:cNvPr>
            <p:cNvGrpSpPr/>
            <p:nvPr/>
          </p:nvGrpSpPr>
          <p:grpSpPr>
            <a:xfrm>
              <a:off x="387061" y="3996542"/>
              <a:ext cx="5619103" cy="2378858"/>
              <a:chOff x="319684" y="3730006"/>
              <a:chExt cx="7001933" cy="264539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22939AC-0086-5CAA-8D33-2E80BF772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684" y="3730006"/>
                <a:ext cx="7001933" cy="264539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EA1A69-CD65-A050-5727-F4BB1BCBA88E}"/>
                  </a:ext>
                </a:extLst>
              </p:cNvPr>
              <p:cNvSpPr txBox="1"/>
              <p:nvPr/>
            </p:nvSpPr>
            <p:spPr>
              <a:xfrm>
                <a:off x="4492417" y="5207150"/>
                <a:ext cx="24736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forest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139AC7-FA02-3549-E5BF-E4B66FA6EEBA}"/>
                </a:ext>
              </a:extLst>
            </p:cNvPr>
            <p:cNvGrpSpPr/>
            <p:nvPr/>
          </p:nvGrpSpPr>
          <p:grpSpPr>
            <a:xfrm>
              <a:off x="6006164" y="3034011"/>
              <a:ext cx="5507521" cy="3341389"/>
              <a:chOff x="5359401" y="1589055"/>
              <a:chExt cx="6832600" cy="432227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85E9CF2-85EE-F279-AE79-4DE48392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9401" y="1589055"/>
                <a:ext cx="6832600" cy="43222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E4275-F7B8-A3FE-0833-74EA9448DBD5}"/>
                  </a:ext>
                </a:extLst>
              </p:cNvPr>
              <p:cNvSpPr txBox="1"/>
              <p:nvPr/>
            </p:nvSpPr>
            <p:spPr>
              <a:xfrm>
                <a:off x="6718602" y="2811904"/>
                <a:ext cx="2473601" cy="676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>
                    <a:solidFill>
                      <a:srgbClr val="FF0000"/>
                    </a:solidFill>
                  </a:rPr>
                  <a:t>beach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33417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9765223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6898045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98935" y="18184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Intonation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Falling intonation.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</a:t>
            </a:r>
          </a:p>
        </p:txBody>
      </p:sp>
    </p:spTree>
    <p:extLst>
      <p:ext uri="{BB962C8B-B14F-4D97-AF65-F5344CB8AC3E}">
        <p14:creationId xmlns:p14="http://schemas.microsoft.com/office/powerpoint/2010/main" val="21007690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38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885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2447" y="1523537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70937584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532" y="2081693"/>
            <a:ext cx="3051705" cy="216689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818" y="2081693"/>
            <a:ext cx="3056864" cy="216689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852" y="2081693"/>
            <a:ext cx="2933860" cy="2102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817" y="2081693"/>
            <a:ext cx="3056864" cy="21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285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094" y="2269800"/>
            <a:ext cx="2925649" cy="20947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266" y="2172688"/>
            <a:ext cx="2933860" cy="210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757" y="2016300"/>
            <a:ext cx="3171684" cy="2252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757" y="2029433"/>
            <a:ext cx="3171684" cy="2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6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094" y="2269800"/>
            <a:ext cx="2925649" cy="20947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852" y="2078317"/>
            <a:ext cx="3316180" cy="2383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95" y="2172063"/>
            <a:ext cx="3196004" cy="2290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8295" y="2172063"/>
            <a:ext cx="3196004" cy="22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214" y="2098623"/>
            <a:ext cx="2925649" cy="207738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635" y="2176063"/>
            <a:ext cx="2933860" cy="2102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160" y="2274271"/>
            <a:ext cx="3037115" cy="2183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108" y="2274271"/>
            <a:ext cx="3037115" cy="21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1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417" y="2129666"/>
            <a:ext cx="2841182" cy="2034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385" y="587829"/>
            <a:ext cx="67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 and say which is missing?</a:t>
            </a:r>
          </a:p>
        </p:txBody>
      </p:sp>
      <p:sp>
        <p:nvSpPr>
          <p:cNvPr id="5" name="Bevel 4"/>
          <p:cNvSpPr/>
          <p:nvPr/>
        </p:nvSpPr>
        <p:spPr>
          <a:xfrm>
            <a:off x="809897" y="5714999"/>
            <a:ext cx="1789611" cy="744583"/>
          </a:xfrm>
          <a:prstGeom prst="bevel">
            <a:avLst>
              <a:gd name="adj" fmla="val 8991"/>
            </a:avLst>
          </a:prstGeom>
          <a:solidFill>
            <a:schemeClr val="accent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</a:t>
            </a:r>
          </a:p>
        </p:txBody>
      </p:sp>
      <p:sp>
        <p:nvSpPr>
          <p:cNvPr id="60" name="Bevel 59"/>
          <p:cNvSpPr/>
          <p:nvPr/>
        </p:nvSpPr>
        <p:spPr>
          <a:xfrm>
            <a:off x="9632008" y="5656217"/>
            <a:ext cx="1789611" cy="744583"/>
          </a:xfrm>
          <a:prstGeom prst="bevel">
            <a:avLst>
              <a:gd name="adj" fmla="val 1600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2217312"/>
            <a:ext cx="2879155" cy="2040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999" y="2217312"/>
            <a:ext cx="2779033" cy="1991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5077" y="2129666"/>
            <a:ext cx="2841182" cy="20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06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261</Words>
  <Application>Microsoft Office PowerPoint</Application>
  <PresentationFormat>Widescreen</PresentationFormat>
  <Paragraphs>76</Paragraphs>
  <Slides>29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57</cp:revision>
  <dcterms:created xsi:type="dcterms:W3CDTF">2023-01-31T08:21:18Z</dcterms:created>
  <dcterms:modified xsi:type="dcterms:W3CDTF">2024-12-05T16:42:34Z</dcterms:modified>
</cp:coreProperties>
</file>