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3" r:id="rId2"/>
    <p:sldId id="305" r:id="rId3"/>
    <p:sldId id="306" r:id="rId4"/>
    <p:sldId id="271" r:id="rId5"/>
    <p:sldId id="319" r:id="rId6"/>
    <p:sldId id="377" r:id="rId7"/>
    <p:sldId id="327" r:id="rId8"/>
    <p:sldId id="378" r:id="rId9"/>
    <p:sldId id="380" r:id="rId10"/>
    <p:sldId id="336" r:id="rId11"/>
    <p:sldId id="287" r:id="rId12"/>
    <p:sldId id="330" r:id="rId13"/>
    <p:sldId id="285" r:id="rId14"/>
    <p:sldId id="381" r:id="rId15"/>
    <p:sldId id="339" r:id="rId16"/>
    <p:sldId id="379" r:id="rId17"/>
    <p:sldId id="289" r:id="rId18"/>
    <p:sldId id="316" r:id="rId19"/>
    <p:sldId id="284" r:id="rId20"/>
    <p:sldId id="291" r:id="rId21"/>
    <p:sldId id="382" r:id="rId22"/>
    <p:sldId id="410" r:id="rId23"/>
    <p:sldId id="347" r:id="rId24"/>
    <p:sldId id="34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91" d="100"/>
          <a:sy n="91" d="100"/>
        </p:scale>
        <p:origin x="18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Unit 3:</a:t>
            </a:r>
            <a:r>
              <a:rPr lang="en-US" baseline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hyperlink" Target="https://www.sketchport.com/drawing/6292186396098560/stop-the-noise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75997" y="3293253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58457" y="624583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82452" y="931849"/>
              <a:ext cx="5167761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Where were you last night?  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was at the movie theater. 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The movie was scary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9" y="310210"/>
            <a:ext cx="9223252" cy="6109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05830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ic page of a cartoon&#10;&#10;Description automatically generated">
            <a:extLst>
              <a:ext uri="{FF2B5EF4-FFF2-40B4-BE49-F238E27FC236}">
                <a16:creationId xmlns:a16="http://schemas.microsoft.com/office/drawing/2014/main" id="{BAD34FFD-0FC4-AC6A-A0F6-D5D53F850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02" y="389742"/>
            <a:ext cx="4250711" cy="607851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5489039" y="227130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5489038" y="227130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6" name="Picture 5" descr="A comic book of a cartoon of a child and a robot&#10;&#10;Description automatically generated">
            <a:extLst>
              <a:ext uri="{FF2B5EF4-FFF2-40B4-BE49-F238E27FC236}">
                <a16:creationId xmlns:a16="http://schemas.microsoft.com/office/drawing/2014/main" id="{6B989FB9-A597-EB26-EF42-82110C49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584"/>
            <a:ext cx="5332763" cy="53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black text&#10;&#10;Description automatically generated">
            <a:extLst>
              <a:ext uri="{FF2B5EF4-FFF2-40B4-BE49-F238E27FC236}">
                <a16:creationId xmlns:a16="http://schemas.microsoft.com/office/drawing/2014/main" id="{2DE721F6-291C-A049-67C6-54A148A0D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1" y="474596"/>
            <a:ext cx="57658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omic book of a cartoon of a child and a robot&#10;&#10;Description automatically generated">
            <a:extLst>
              <a:ext uri="{FF2B5EF4-FFF2-40B4-BE49-F238E27FC236}">
                <a16:creationId xmlns:a16="http://schemas.microsoft.com/office/drawing/2014/main" id="{74445D8C-2A29-C379-1978-1BB9CC0CC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15" y="1526460"/>
            <a:ext cx="4881351" cy="4856944"/>
          </a:xfrm>
          <a:prstGeom prst="rect">
            <a:avLst/>
          </a:prstGeom>
        </p:spPr>
      </p:pic>
      <p:pic>
        <p:nvPicPr>
          <p:cNvPr id="12" name="Picture 11" descr="A comic page of a cartoon&#10;&#10;Description automatically generated">
            <a:extLst>
              <a:ext uri="{FF2B5EF4-FFF2-40B4-BE49-F238E27FC236}">
                <a16:creationId xmlns:a16="http://schemas.microsoft.com/office/drawing/2014/main" id="{58E53B8C-C25E-AF4A-233B-4E17822B1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48528"/>
            <a:ext cx="4183474" cy="5982368"/>
          </a:xfrm>
          <a:prstGeom prst="rect">
            <a:avLst/>
          </a:prstGeom>
        </p:spPr>
      </p:pic>
      <p:pic>
        <p:nvPicPr>
          <p:cNvPr id="2" name="CD1 TRACK 62.mp3">
            <a:hlinkClick r:id="" action="ppaction://media"/>
            <a:extLst>
              <a:ext uri="{FF2B5EF4-FFF2-40B4-BE49-F238E27FC236}">
                <a16:creationId xmlns:a16="http://schemas.microsoft.com/office/drawing/2014/main" id="{A3B7196A-66E2-617F-1C2D-ED3530C8E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748" y="25238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654CCCF-A7A5-5C2F-69EB-31ECC621B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483755"/>
            <a:ext cx="4330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ED00A23C-DD76-ACBE-E191-55843698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7" y="1410195"/>
            <a:ext cx="5486582" cy="4964050"/>
          </a:xfrm>
          <a:prstGeom prst="rect">
            <a:avLst/>
          </a:prstGeom>
        </p:spPr>
      </p:pic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3A0F735F-41D2-AA6F-FC6C-E6D3E97B1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30" y="483754"/>
            <a:ext cx="5358859" cy="5890491"/>
          </a:xfrm>
          <a:prstGeom prst="rect">
            <a:avLst/>
          </a:prstGeom>
        </p:spPr>
      </p:pic>
      <p:pic>
        <p:nvPicPr>
          <p:cNvPr id="2" name="CD1 TRACK 62.mp3">
            <a:hlinkClick r:id="" action="ppaction://media"/>
            <a:extLst>
              <a:ext uri="{FF2B5EF4-FFF2-40B4-BE49-F238E27FC236}">
                <a16:creationId xmlns:a16="http://schemas.microsoft.com/office/drawing/2014/main" id="{79F40229-8843-F538-585B-B0525A88C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9388" y="407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0" y="627286"/>
            <a:ext cx="7362904" cy="5603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542778" y="2949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EF7053-01F5-40BA-A292-87D9FAF8D3E9}"/>
              </a:ext>
            </a:extLst>
          </p:cNvPr>
          <p:cNvSpPr txBox="1"/>
          <p:nvPr/>
        </p:nvSpPr>
        <p:spPr>
          <a:xfrm>
            <a:off x="3086100" y="615043"/>
            <a:ext cx="8681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Role-play the conversations. Mind your intonation. </a:t>
            </a:r>
          </a:p>
        </p:txBody>
      </p:sp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8" y="469900"/>
            <a:ext cx="7860051" cy="557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identify the intonation and practice the conversations.</a:t>
            </a:r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intonation for an </a:t>
            </a:r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affirmative sentence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Where were you last night? 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	I was at the movie theater. The movie was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FBCFFE5-1AB9-13F3-25BF-EC07607D612E}"/>
              </a:ext>
            </a:extLst>
          </p:cNvPr>
          <p:cNvSpPr/>
          <p:nvPr/>
        </p:nvSpPr>
        <p:spPr>
          <a:xfrm>
            <a:off x="498988" y="458275"/>
            <a:ext cx="5482683" cy="922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1A46E701-A57E-628A-932A-34CF5B3BB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9" y="1435675"/>
            <a:ext cx="5486582" cy="4964050"/>
          </a:xfrm>
          <a:prstGeom prst="rect">
            <a:avLst/>
          </a:prstGeom>
        </p:spPr>
      </p:pic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EF781203-04EC-0F49-A22E-2406FD7C2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30" y="483754"/>
            <a:ext cx="5358859" cy="58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6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cats with different colors&#10;&#10;Description automatically generated">
            <a:extLst>
              <a:ext uri="{FF2B5EF4-FFF2-40B4-BE49-F238E27FC236}">
                <a16:creationId xmlns:a16="http://schemas.microsoft.com/office/drawing/2014/main" id="{C347C30C-AEDE-57C9-32BE-E827CE00F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407545"/>
            <a:ext cx="4404298" cy="4404298"/>
          </a:xfrm>
          <a:prstGeom prst="rect">
            <a:avLst/>
          </a:prstGeom>
        </p:spPr>
      </p:pic>
      <p:sp>
        <p:nvSpPr>
          <p:cNvPr id="6" name="Preparation 5">
            <a:extLst>
              <a:ext uri="{FF2B5EF4-FFF2-40B4-BE49-F238E27FC236}">
                <a16:creationId xmlns:a16="http://schemas.microsoft.com/office/drawing/2014/main" id="{3406FD50-16DE-F042-FDA9-984819C72F02}"/>
              </a:ext>
            </a:extLst>
          </p:cNvPr>
          <p:cNvSpPr/>
          <p:nvPr/>
        </p:nvSpPr>
        <p:spPr>
          <a:xfrm>
            <a:off x="6650181" y="2802431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WERE</a:t>
            </a:r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4D4A318-9B67-E022-531E-A26F1177D60D}"/>
              </a:ext>
            </a:extLst>
          </p:cNvPr>
          <p:cNvSpPr/>
          <p:nvPr/>
        </p:nvSpPr>
        <p:spPr>
          <a:xfrm>
            <a:off x="6547689" y="513193"/>
            <a:ext cx="4111508" cy="1640742"/>
          </a:xfrm>
          <a:prstGeom prst="flowChartPreparation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DA484-0D97-31E9-D82F-837972E8B043}"/>
              </a:ext>
            </a:extLst>
          </p:cNvPr>
          <p:cNvSpPr txBox="1"/>
          <p:nvPr/>
        </p:nvSpPr>
        <p:spPr>
          <a:xfrm>
            <a:off x="4305674" y="5442800"/>
            <a:ext cx="3327692" cy="707886"/>
          </a:xfrm>
          <a:custGeom>
            <a:avLst/>
            <a:gdLst>
              <a:gd name="connsiteX0" fmla="*/ 0 w 3327692"/>
              <a:gd name="connsiteY0" fmla="*/ 0 h 707886"/>
              <a:gd name="connsiteX1" fmla="*/ 632261 w 3327692"/>
              <a:gd name="connsiteY1" fmla="*/ 0 h 707886"/>
              <a:gd name="connsiteX2" fmla="*/ 1197969 w 3327692"/>
              <a:gd name="connsiteY2" fmla="*/ 0 h 707886"/>
              <a:gd name="connsiteX3" fmla="*/ 1930061 w 3327692"/>
              <a:gd name="connsiteY3" fmla="*/ 0 h 707886"/>
              <a:gd name="connsiteX4" fmla="*/ 2562323 w 3327692"/>
              <a:gd name="connsiteY4" fmla="*/ 0 h 707886"/>
              <a:gd name="connsiteX5" fmla="*/ 3327692 w 3327692"/>
              <a:gd name="connsiteY5" fmla="*/ 0 h 707886"/>
              <a:gd name="connsiteX6" fmla="*/ 3327692 w 3327692"/>
              <a:gd name="connsiteY6" fmla="*/ 368101 h 707886"/>
              <a:gd name="connsiteX7" fmla="*/ 3327692 w 3327692"/>
              <a:gd name="connsiteY7" fmla="*/ 707886 h 707886"/>
              <a:gd name="connsiteX8" fmla="*/ 2662154 w 3327692"/>
              <a:gd name="connsiteY8" fmla="*/ 707886 h 707886"/>
              <a:gd name="connsiteX9" fmla="*/ 2096446 w 3327692"/>
              <a:gd name="connsiteY9" fmla="*/ 707886 h 707886"/>
              <a:gd name="connsiteX10" fmla="*/ 1430908 w 3327692"/>
              <a:gd name="connsiteY10" fmla="*/ 707886 h 707886"/>
              <a:gd name="connsiteX11" fmla="*/ 765369 w 3327692"/>
              <a:gd name="connsiteY11" fmla="*/ 707886 h 707886"/>
              <a:gd name="connsiteX12" fmla="*/ 0 w 3327692"/>
              <a:gd name="connsiteY12" fmla="*/ 707886 h 707886"/>
              <a:gd name="connsiteX13" fmla="*/ 0 w 3327692"/>
              <a:gd name="connsiteY13" fmla="*/ 339785 h 707886"/>
              <a:gd name="connsiteX14" fmla="*/ 0 w 3327692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27692" h="707886" extrusionOk="0">
                <a:moveTo>
                  <a:pt x="0" y="0"/>
                </a:moveTo>
                <a:cubicBezTo>
                  <a:pt x="164662" y="-20905"/>
                  <a:pt x="318355" y="28222"/>
                  <a:pt x="632261" y="0"/>
                </a:cubicBezTo>
                <a:cubicBezTo>
                  <a:pt x="946167" y="-28222"/>
                  <a:pt x="983934" y="-5232"/>
                  <a:pt x="1197969" y="0"/>
                </a:cubicBezTo>
                <a:cubicBezTo>
                  <a:pt x="1412004" y="5232"/>
                  <a:pt x="1687702" y="-6415"/>
                  <a:pt x="1930061" y="0"/>
                </a:cubicBezTo>
                <a:cubicBezTo>
                  <a:pt x="2172420" y="6415"/>
                  <a:pt x="2433980" y="-27028"/>
                  <a:pt x="2562323" y="0"/>
                </a:cubicBezTo>
                <a:cubicBezTo>
                  <a:pt x="2690666" y="27028"/>
                  <a:pt x="3009686" y="12025"/>
                  <a:pt x="3327692" y="0"/>
                </a:cubicBezTo>
                <a:cubicBezTo>
                  <a:pt x="3334969" y="183334"/>
                  <a:pt x="3342993" y="200085"/>
                  <a:pt x="3327692" y="368101"/>
                </a:cubicBezTo>
                <a:cubicBezTo>
                  <a:pt x="3312391" y="536117"/>
                  <a:pt x="3319668" y="546712"/>
                  <a:pt x="3327692" y="707886"/>
                </a:cubicBezTo>
                <a:cubicBezTo>
                  <a:pt x="3053145" y="698029"/>
                  <a:pt x="2884785" y="721417"/>
                  <a:pt x="2662154" y="707886"/>
                </a:cubicBezTo>
                <a:cubicBezTo>
                  <a:pt x="2439523" y="694355"/>
                  <a:pt x="2361380" y="700128"/>
                  <a:pt x="2096446" y="707886"/>
                </a:cubicBezTo>
                <a:cubicBezTo>
                  <a:pt x="1831512" y="715644"/>
                  <a:pt x="1740789" y="738381"/>
                  <a:pt x="1430908" y="707886"/>
                </a:cubicBezTo>
                <a:cubicBezTo>
                  <a:pt x="1121027" y="677391"/>
                  <a:pt x="1064987" y="700961"/>
                  <a:pt x="765369" y="707886"/>
                </a:cubicBezTo>
                <a:cubicBezTo>
                  <a:pt x="465751" y="714811"/>
                  <a:pt x="175652" y="679957"/>
                  <a:pt x="0" y="707886"/>
                </a:cubicBezTo>
                <a:cubicBezTo>
                  <a:pt x="15049" y="566779"/>
                  <a:pt x="2153" y="469452"/>
                  <a:pt x="0" y="339785"/>
                </a:cubicBezTo>
                <a:cubicBezTo>
                  <a:pt x="-2153" y="210118"/>
                  <a:pt x="8840" y="144022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Gill Sans Ultra Bold" panose="020B0A02020104020203" pitchFamily="34" charset="77"/>
              </a:rPr>
              <a:t>WERE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8A2235F-8CD6-C587-EE17-BA3EC8385302}"/>
              </a:ext>
            </a:extLst>
          </p:cNvPr>
          <p:cNvSpPr/>
          <p:nvPr/>
        </p:nvSpPr>
        <p:spPr>
          <a:xfrm>
            <a:off x="11062741" y="5744581"/>
            <a:ext cx="839449" cy="701189"/>
          </a:xfrm>
          <a:prstGeom prst="strip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5111E2-3E99-D8D7-3BAF-514F8C9D49ED}"/>
              </a:ext>
            </a:extLst>
          </p:cNvPr>
          <p:cNvSpPr txBox="1"/>
          <p:nvPr/>
        </p:nvSpPr>
        <p:spPr>
          <a:xfrm>
            <a:off x="725433" y="5091670"/>
            <a:ext cx="8765028" cy="1323439"/>
          </a:xfrm>
          <a:custGeom>
            <a:avLst/>
            <a:gdLst>
              <a:gd name="connsiteX0" fmla="*/ 0 w 8765028"/>
              <a:gd name="connsiteY0" fmla="*/ 0 h 1323439"/>
              <a:gd name="connsiteX1" fmla="*/ 586583 w 8765028"/>
              <a:gd name="connsiteY1" fmla="*/ 0 h 1323439"/>
              <a:gd name="connsiteX2" fmla="*/ 997865 w 8765028"/>
              <a:gd name="connsiteY2" fmla="*/ 0 h 1323439"/>
              <a:gd name="connsiteX3" fmla="*/ 1847398 w 8765028"/>
              <a:gd name="connsiteY3" fmla="*/ 0 h 1323439"/>
              <a:gd name="connsiteX4" fmla="*/ 2433981 w 8765028"/>
              <a:gd name="connsiteY4" fmla="*/ 0 h 1323439"/>
              <a:gd name="connsiteX5" fmla="*/ 3020563 w 8765028"/>
              <a:gd name="connsiteY5" fmla="*/ 0 h 1323439"/>
              <a:gd name="connsiteX6" fmla="*/ 3870097 w 8765028"/>
              <a:gd name="connsiteY6" fmla="*/ 0 h 1323439"/>
              <a:gd name="connsiteX7" fmla="*/ 4369029 w 8765028"/>
              <a:gd name="connsiteY7" fmla="*/ 0 h 1323439"/>
              <a:gd name="connsiteX8" fmla="*/ 5218563 w 8765028"/>
              <a:gd name="connsiteY8" fmla="*/ 0 h 1323439"/>
              <a:gd name="connsiteX9" fmla="*/ 6068096 w 8765028"/>
              <a:gd name="connsiteY9" fmla="*/ 0 h 1323439"/>
              <a:gd name="connsiteX10" fmla="*/ 6742329 w 8765028"/>
              <a:gd name="connsiteY10" fmla="*/ 0 h 1323439"/>
              <a:gd name="connsiteX11" fmla="*/ 7591863 w 8765028"/>
              <a:gd name="connsiteY11" fmla="*/ 0 h 1323439"/>
              <a:gd name="connsiteX12" fmla="*/ 8178445 w 8765028"/>
              <a:gd name="connsiteY12" fmla="*/ 0 h 1323439"/>
              <a:gd name="connsiteX13" fmla="*/ 8765028 w 8765028"/>
              <a:gd name="connsiteY13" fmla="*/ 0 h 1323439"/>
              <a:gd name="connsiteX14" fmla="*/ 8765028 w 8765028"/>
              <a:gd name="connsiteY14" fmla="*/ 674954 h 1323439"/>
              <a:gd name="connsiteX15" fmla="*/ 8765028 w 8765028"/>
              <a:gd name="connsiteY15" fmla="*/ 1323439 h 1323439"/>
              <a:gd name="connsiteX16" fmla="*/ 8090795 w 8765028"/>
              <a:gd name="connsiteY16" fmla="*/ 1323439 h 1323439"/>
              <a:gd name="connsiteX17" fmla="*/ 7241262 w 8765028"/>
              <a:gd name="connsiteY17" fmla="*/ 1323439 h 1323439"/>
              <a:gd name="connsiteX18" fmla="*/ 6567029 w 8765028"/>
              <a:gd name="connsiteY18" fmla="*/ 1323439 h 1323439"/>
              <a:gd name="connsiteX19" fmla="*/ 6155747 w 8765028"/>
              <a:gd name="connsiteY19" fmla="*/ 1323439 h 1323439"/>
              <a:gd name="connsiteX20" fmla="*/ 5656814 w 8765028"/>
              <a:gd name="connsiteY20" fmla="*/ 1323439 h 1323439"/>
              <a:gd name="connsiteX21" fmla="*/ 4807281 w 8765028"/>
              <a:gd name="connsiteY21" fmla="*/ 1323439 h 1323439"/>
              <a:gd name="connsiteX22" fmla="*/ 4133048 w 8765028"/>
              <a:gd name="connsiteY22" fmla="*/ 1323439 h 1323439"/>
              <a:gd name="connsiteX23" fmla="*/ 3634115 w 8765028"/>
              <a:gd name="connsiteY23" fmla="*/ 1323439 h 1323439"/>
              <a:gd name="connsiteX24" fmla="*/ 2959883 w 8765028"/>
              <a:gd name="connsiteY24" fmla="*/ 1323439 h 1323439"/>
              <a:gd name="connsiteX25" fmla="*/ 2548600 w 8765028"/>
              <a:gd name="connsiteY25" fmla="*/ 1323439 h 1323439"/>
              <a:gd name="connsiteX26" fmla="*/ 2137318 w 8765028"/>
              <a:gd name="connsiteY26" fmla="*/ 1323439 h 1323439"/>
              <a:gd name="connsiteX27" fmla="*/ 1463085 w 8765028"/>
              <a:gd name="connsiteY27" fmla="*/ 1323439 h 1323439"/>
              <a:gd name="connsiteX28" fmla="*/ 964153 w 8765028"/>
              <a:gd name="connsiteY28" fmla="*/ 1323439 h 1323439"/>
              <a:gd name="connsiteX29" fmla="*/ 0 w 8765028"/>
              <a:gd name="connsiteY29" fmla="*/ 1323439 h 1323439"/>
              <a:gd name="connsiteX30" fmla="*/ 0 w 8765028"/>
              <a:gd name="connsiteY30" fmla="*/ 688188 h 1323439"/>
              <a:gd name="connsiteX31" fmla="*/ 0 w 8765028"/>
              <a:gd name="connsiteY31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65028" h="1323439" extrusionOk="0">
                <a:moveTo>
                  <a:pt x="0" y="0"/>
                </a:moveTo>
                <a:cubicBezTo>
                  <a:pt x="196831" y="5457"/>
                  <a:pt x="364927" y="3227"/>
                  <a:pt x="586583" y="0"/>
                </a:cubicBezTo>
                <a:cubicBezTo>
                  <a:pt x="808239" y="-3227"/>
                  <a:pt x="909917" y="8129"/>
                  <a:pt x="997865" y="0"/>
                </a:cubicBezTo>
                <a:cubicBezTo>
                  <a:pt x="1085813" y="-8129"/>
                  <a:pt x="1443466" y="14170"/>
                  <a:pt x="1847398" y="0"/>
                </a:cubicBezTo>
                <a:cubicBezTo>
                  <a:pt x="2251330" y="-14170"/>
                  <a:pt x="2212298" y="-15327"/>
                  <a:pt x="2433981" y="0"/>
                </a:cubicBezTo>
                <a:cubicBezTo>
                  <a:pt x="2655664" y="15327"/>
                  <a:pt x="2742410" y="10188"/>
                  <a:pt x="3020563" y="0"/>
                </a:cubicBezTo>
                <a:cubicBezTo>
                  <a:pt x="3298716" y="-10188"/>
                  <a:pt x="3638430" y="18550"/>
                  <a:pt x="3870097" y="0"/>
                </a:cubicBezTo>
                <a:cubicBezTo>
                  <a:pt x="4101764" y="-18550"/>
                  <a:pt x="4202994" y="-5901"/>
                  <a:pt x="4369029" y="0"/>
                </a:cubicBezTo>
                <a:cubicBezTo>
                  <a:pt x="4535064" y="5901"/>
                  <a:pt x="4857960" y="26165"/>
                  <a:pt x="5218563" y="0"/>
                </a:cubicBezTo>
                <a:cubicBezTo>
                  <a:pt x="5579166" y="-26165"/>
                  <a:pt x="5851770" y="-6694"/>
                  <a:pt x="6068096" y="0"/>
                </a:cubicBezTo>
                <a:cubicBezTo>
                  <a:pt x="6284422" y="6694"/>
                  <a:pt x="6532520" y="5125"/>
                  <a:pt x="6742329" y="0"/>
                </a:cubicBezTo>
                <a:cubicBezTo>
                  <a:pt x="6952138" y="-5125"/>
                  <a:pt x="7298587" y="8677"/>
                  <a:pt x="7591863" y="0"/>
                </a:cubicBezTo>
                <a:cubicBezTo>
                  <a:pt x="7885139" y="-8677"/>
                  <a:pt x="7953147" y="4981"/>
                  <a:pt x="8178445" y="0"/>
                </a:cubicBezTo>
                <a:cubicBezTo>
                  <a:pt x="8403743" y="-4981"/>
                  <a:pt x="8493545" y="19458"/>
                  <a:pt x="8765028" y="0"/>
                </a:cubicBezTo>
                <a:cubicBezTo>
                  <a:pt x="8741033" y="210765"/>
                  <a:pt x="8754140" y="419759"/>
                  <a:pt x="8765028" y="674954"/>
                </a:cubicBezTo>
                <a:cubicBezTo>
                  <a:pt x="8775916" y="930149"/>
                  <a:pt x="8796049" y="1034748"/>
                  <a:pt x="8765028" y="1323439"/>
                </a:cubicBezTo>
                <a:cubicBezTo>
                  <a:pt x="8493909" y="1302210"/>
                  <a:pt x="8423827" y="1346389"/>
                  <a:pt x="8090795" y="1323439"/>
                </a:cubicBezTo>
                <a:cubicBezTo>
                  <a:pt x="7757763" y="1300489"/>
                  <a:pt x="7611267" y="1318274"/>
                  <a:pt x="7241262" y="1323439"/>
                </a:cubicBezTo>
                <a:cubicBezTo>
                  <a:pt x="6871257" y="1328604"/>
                  <a:pt x="6881677" y="1292231"/>
                  <a:pt x="6567029" y="1323439"/>
                </a:cubicBezTo>
                <a:cubicBezTo>
                  <a:pt x="6252381" y="1354647"/>
                  <a:pt x="6307545" y="1323014"/>
                  <a:pt x="6155747" y="1323439"/>
                </a:cubicBezTo>
                <a:cubicBezTo>
                  <a:pt x="6003949" y="1323864"/>
                  <a:pt x="5783679" y="1308260"/>
                  <a:pt x="5656814" y="1323439"/>
                </a:cubicBezTo>
                <a:cubicBezTo>
                  <a:pt x="5529949" y="1338618"/>
                  <a:pt x="5044262" y="1323754"/>
                  <a:pt x="4807281" y="1323439"/>
                </a:cubicBezTo>
                <a:cubicBezTo>
                  <a:pt x="4570300" y="1323124"/>
                  <a:pt x="4334620" y="1297332"/>
                  <a:pt x="4133048" y="1323439"/>
                </a:cubicBezTo>
                <a:cubicBezTo>
                  <a:pt x="3931476" y="1349546"/>
                  <a:pt x="3825854" y="1306479"/>
                  <a:pt x="3634115" y="1323439"/>
                </a:cubicBezTo>
                <a:cubicBezTo>
                  <a:pt x="3442376" y="1340399"/>
                  <a:pt x="3182525" y="1293275"/>
                  <a:pt x="2959883" y="1323439"/>
                </a:cubicBezTo>
                <a:cubicBezTo>
                  <a:pt x="2737241" y="1353603"/>
                  <a:pt x="2737089" y="1333745"/>
                  <a:pt x="2548600" y="1323439"/>
                </a:cubicBezTo>
                <a:cubicBezTo>
                  <a:pt x="2360111" y="1313133"/>
                  <a:pt x="2342886" y="1340482"/>
                  <a:pt x="2137318" y="1323439"/>
                </a:cubicBezTo>
                <a:cubicBezTo>
                  <a:pt x="1931750" y="1306396"/>
                  <a:pt x="1665118" y="1303372"/>
                  <a:pt x="1463085" y="1323439"/>
                </a:cubicBezTo>
                <a:cubicBezTo>
                  <a:pt x="1261052" y="1343506"/>
                  <a:pt x="1189361" y="1320044"/>
                  <a:pt x="964153" y="1323439"/>
                </a:cubicBezTo>
                <a:cubicBezTo>
                  <a:pt x="738945" y="1326834"/>
                  <a:pt x="342816" y="1308224"/>
                  <a:pt x="0" y="1323439"/>
                </a:cubicBezTo>
                <a:cubicBezTo>
                  <a:pt x="12145" y="1065203"/>
                  <a:pt x="14820" y="907480"/>
                  <a:pt x="0" y="688188"/>
                </a:cubicBezTo>
                <a:cubicBezTo>
                  <a:pt x="-14820" y="468896"/>
                  <a:pt x="-21524" y="25873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919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VN" sz="4000" dirty="0">
              <a:solidFill>
                <a:srgbClr val="009193"/>
              </a:solidFill>
              <a:latin typeface="Gill Sans Ultra Bold" panose="020B0A02020104020203" pitchFamily="34" charset="77"/>
            </a:endParaRPr>
          </a:p>
          <a:p>
            <a:pPr algn="ctr"/>
            <a:r>
              <a:rPr lang="en-VN" sz="4000" dirty="0">
                <a:solidFill>
                  <a:srgbClr val="009193"/>
                </a:solidFill>
                <a:latin typeface="Gill Sans Ultra Bold" panose="020B0A02020104020203" pitchFamily="34" charset="77"/>
              </a:rPr>
              <a:t>THE PEOPLE …………. NOISY.</a:t>
            </a:r>
          </a:p>
        </p:txBody>
      </p:sp>
      <p:pic>
        <p:nvPicPr>
          <p:cNvPr id="5" name="Picture 4" descr="A cartoon of a child with his mouth open&#10;&#10;Description automatically generated">
            <a:extLst>
              <a:ext uri="{FF2B5EF4-FFF2-40B4-BE49-F238E27FC236}">
                <a16:creationId xmlns:a16="http://schemas.microsoft.com/office/drawing/2014/main" id="{A1685A81-8264-946F-9E1B-64678CA1F1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6629" t="37923" r="45955" b="9432"/>
          <a:stretch/>
        </p:blipFill>
        <p:spPr>
          <a:xfrm>
            <a:off x="2143391" y="1259174"/>
            <a:ext cx="3028216" cy="265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70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891182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intonation for an </a:t>
            </a:r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affirmative sentence</a:t>
            </a:r>
            <a:endParaRPr lang="en-US" sz="3600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7" y="1818408"/>
            <a:ext cx="6318755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Where were you last night?  </a:t>
            </a: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was at the movie theater. The movie was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39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39117" y="6708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3407055" y="3295932"/>
            <a:ext cx="41087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intonation for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an 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affirmative sentence</a:t>
            </a:r>
            <a:endParaRPr lang="en-V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31008675-345C-2C17-17A4-9021957D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1" y="1873769"/>
            <a:ext cx="9942879" cy="3132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60.mp3">
            <a:hlinkClick r:id="" action="ppaction://media"/>
            <a:extLst>
              <a:ext uri="{FF2B5EF4-FFF2-40B4-BE49-F238E27FC236}">
                <a16:creationId xmlns:a16="http://schemas.microsoft.com/office/drawing/2014/main" id="{0C73E355-7FC7-A3F7-BEA3-998237A5A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4441" y="503052"/>
            <a:ext cx="1722088" cy="17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FA608-1F4F-D505-4FB0-68A8881B2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" y="526481"/>
            <a:ext cx="44196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FF056C34-4595-A968-0B1C-F360599B5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/>
          <a:stretch/>
        </p:blipFill>
        <p:spPr>
          <a:xfrm>
            <a:off x="86097" y="2054431"/>
            <a:ext cx="11984423" cy="25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2.2.mp4">
            <a:hlinkClick r:id="" action="ppaction://media"/>
            <a:extLst>
              <a:ext uri="{FF2B5EF4-FFF2-40B4-BE49-F238E27FC236}">
                <a16:creationId xmlns:a16="http://schemas.microsoft.com/office/drawing/2014/main" id="{DAF270E5-F070-4755-8642-85D5604240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234</Words>
  <Application>Microsoft Office PowerPoint</Application>
  <PresentationFormat>Widescreen</PresentationFormat>
  <Paragraphs>57</Paragraphs>
  <Slides>24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Gill Sans Ultra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62</cp:revision>
  <dcterms:created xsi:type="dcterms:W3CDTF">2023-01-31T08:21:18Z</dcterms:created>
  <dcterms:modified xsi:type="dcterms:W3CDTF">2024-11-11T14:57:42Z</dcterms:modified>
</cp:coreProperties>
</file>