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6.wav" ContentType="audio/x-wav"/>
  <Override PartName="/ppt/media/audio7.wav" ContentType="audio/x-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3" r:id="rId2"/>
    <p:sldId id="305" r:id="rId3"/>
    <p:sldId id="306" r:id="rId4"/>
    <p:sldId id="263" r:id="rId5"/>
    <p:sldId id="385" r:id="rId6"/>
    <p:sldId id="396" r:id="rId7"/>
    <p:sldId id="394" r:id="rId8"/>
    <p:sldId id="395" r:id="rId9"/>
    <p:sldId id="317" r:id="rId10"/>
    <p:sldId id="318" r:id="rId11"/>
    <p:sldId id="319" r:id="rId12"/>
    <p:sldId id="320" r:id="rId13"/>
    <p:sldId id="328" r:id="rId14"/>
    <p:sldId id="403" r:id="rId15"/>
    <p:sldId id="401" r:id="rId16"/>
    <p:sldId id="329" r:id="rId17"/>
    <p:sldId id="402" r:id="rId18"/>
    <p:sldId id="340" r:id="rId19"/>
    <p:sldId id="336" r:id="rId20"/>
    <p:sldId id="337" r:id="rId21"/>
    <p:sldId id="338" r:id="rId22"/>
    <p:sldId id="339" r:id="rId23"/>
    <p:sldId id="350" r:id="rId24"/>
    <p:sldId id="380" r:id="rId25"/>
    <p:sldId id="388" r:id="rId26"/>
    <p:sldId id="389" r:id="rId27"/>
    <p:sldId id="391" r:id="rId28"/>
    <p:sldId id="392" r:id="rId29"/>
    <p:sldId id="390" r:id="rId30"/>
    <p:sldId id="344" r:id="rId31"/>
    <p:sldId id="393" r:id="rId32"/>
    <p:sldId id="345" r:id="rId33"/>
    <p:sldId id="346" r:id="rId34"/>
    <p:sldId id="347" r:id="rId35"/>
    <p:sldId id="34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91" d="100"/>
          <a:sy n="91" d="100"/>
        </p:scale>
        <p:origin x="187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2374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655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339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2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33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45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5036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A408BFD-63D1-E6FC-7DBD-2A9A30D3A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14EBE2-8D9D-C64F-B613-9431F4302C9C}" type="slidenum">
              <a:rPr lang="hu-HU" altLang="en-VN"/>
              <a:pPr eaLnBrk="1" hangingPunct="1"/>
              <a:t>4</a:t>
            </a:fld>
            <a:endParaRPr lang="hu-HU" altLang="en-VN"/>
          </a:p>
        </p:txBody>
      </p:sp>
      <p:sp>
        <p:nvSpPr>
          <p:cNvPr id="21507" name="1 Marcador de imagen de diapositiva">
            <a:extLst>
              <a:ext uri="{FF2B5EF4-FFF2-40B4-BE49-F238E27FC236}">
                <a16:creationId xmlns:a16="http://schemas.microsoft.com/office/drawing/2014/main" id="{DE6051DE-EE6E-4D59-5C71-C6E2DAFF2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Marcador de notas">
            <a:extLst>
              <a:ext uri="{FF2B5EF4-FFF2-40B4-BE49-F238E27FC236}">
                <a16:creationId xmlns:a16="http://schemas.microsoft.com/office/drawing/2014/main" id="{8B3FDCE8-A0AE-7979-66AC-D354C59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1509" name="3 Marcador de número de diapositiva">
            <a:extLst>
              <a:ext uri="{FF2B5EF4-FFF2-40B4-BE49-F238E27FC236}">
                <a16:creationId xmlns:a16="http://schemas.microsoft.com/office/drawing/2014/main" id="{60BDABFD-3A74-F3B3-DBD6-7D33EF7610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1DC91D-30A4-8D4A-AC99-D9DC2E0F1944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4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A408BFD-63D1-E6FC-7DBD-2A9A30D3A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14EBE2-8D9D-C64F-B613-9431F4302C9C}" type="slidenum">
              <a:rPr lang="hu-HU" altLang="en-VN"/>
              <a:pPr eaLnBrk="1" hangingPunct="1"/>
              <a:t>6</a:t>
            </a:fld>
            <a:endParaRPr lang="hu-HU" altLang="en-VN"/>
          </a:p>
        </p:txBody>
      </p:sp>
      <p:sp>
        <p:nvSpPr>
          <p:cNvPr id="21507" name="1 Marcador de imagen de diapositiva">
            <a:extLst>
              <a:ext uri="{FF2B5EF4-FFF2-40B4-BE49-F238E27FC236}">
                <a16:creationId xmlns:a16="http://schemas.microsoft.com/office/drawing/2014/main" id="{DE6051DE-EE6E-4D59-5C71-C6E2DAFF2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Marcador de notas">
            <a:extLst>
              <a:ext uri="{FF2B5EF4-FFF2-40B4-BE49-F238E27FC236}">
                <a16:creationId xmlns:a16="http://schemas.microsoft.com/office/drawing/2014/main" id="{8B3FDCE8-A0AE-7979-66AC-D354C59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1509" name="3 Marcador de número de diapositiva">
            <a:extLst>
              <a:ext uri="{FF2B5EF4-FFF2-40B4-BE49-F238E27FC236}">
                <a16:creationId xmlns:a16="http://schemas.microsoft.com/office/drawing/2014/main" id="{60BDABFD-3A74-F3B3-DBD6-7D33EF7610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1DC91D-30A4-8D4A-AC99-D9DC2E0F1944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6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16910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>
            <a:extLst>
              <a:ext uri="{FF2B5EF4-FFF2-40B4-BE49-F238E27FC236}">
                <a16:creationId xmlns:a16="http://schemas.microsoft.com/office/drawing/2014/main" id="{FA408BFD-63D1-E6FC-7DBD-2A9A30D3A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214EBE2-8D9D-C64F-B613-9431F4302C9C}" type="slidenum">
              <a:rPr lang="hu-HU" altLang="en-VN"/>
              <a:pPr eaLnBrk="1" hangingPunct="1"/>
              <a:t>7</a:t>
            </a:fld>
            <a:endParaRPr lang="hu-HU" altLang="en-VN"/>
          </a:p>
        </p:txBody>
      </p:sp>
      <p:sp>
        <p:nvSpPr>
          <p:cNvPr id="21507" name="1 Marcador de imagen de diapositiva">
            <a:extLst>
              <a:ext uri="{FF2B5EF4-FFF2-40B4-BE49-F238E27FC236}">
                <a16:creationId xmlns:a16="http://schemas.microsoft.com/office/drawing/2014/main" id="{DE6051DE-EE6E-4D59-5C71-C6E2DAFF244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8" name="2 Marcador de notas">
            <a:extLst>
              <a:ext uri="{FF2B5EF4-FFF2-40B4-BE49-F238E27FC236}">
                <a16:creationId xmlns:a16="http://schemas.microsoft.com/office/drawing/2014/main" id="{8B3FDCE8-A0AE-7979-66AC-D354C59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VN">
              <a:latin typeface="Arial" panose="020B0604020202020204" pitchFamily="34" charset="0"/>
            </a:endParaRPr>
          </a:p>
        </p:txBody>
      </p:sp>
      <p:sp>
        <p:nvSpPr>
          <p:cNvPr id="21509" name="3 Marcador de número de diapositiva">
            <a:extLst>
              <a:ext uri="{FF2B5EF4-FFF2-40B4-BE49-F238E27FC236}">
                <a16:creationId xmlns:a16="http://schemas.microsoft.com/office/drawing/2014/main" id="{60BDABFD-3A74-F3B3-DBD6-7D33EF76100A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F1DC91D-30A4-8D4A-AC99-D9DC2E0F1944}" type="slidenum">
              <a:rPr lang="es-MX" altLang="en-VN" sz="1200">
                <a:latin typeface="Calibri" panose="020F0502020204030204" pitchFamily="34" charset="0"/>
              </a:rPr>
              <a:pPr algn="r" eaLnBrk="1" hangingPunct="1"/>
              <a:t>7</a:t>
            </a:fld>
            <a:endParaRPr lang="es-MX" altLang="en-VN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98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758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3:</a:t>
            </a:r>
            <a:r>
              <a:rPr lang="en-US" baseline="0" dirty="0">
                <a:solidFill>
                  <a:schemeClr val="bg1"/>
                </a:solidFill>
              </a:rPr>
              <a:t> My friends and I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1" r:id="rId14"/>
    <p:sldLayoutId id="2147483672" r:id="rId15"/>
    <p:sldLayoutId id="2147483673" r:id="rId16"/>
    <p:sldLayoutId id="2147483675" r:id="rId17"/>
    <p:sldLayoutId id="2147483676" r:id="rId18"/>
    <p:sldLayoutId id="2147483677" r:id="rId19"/>
    <p:sldLayoutId id="2147483679" r:id="rId20"/>
    <p:sldLayoutId id="2147483680" r:id="rId21"/>
    <p:sldLayoutId id="214748368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7.wav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0" Type="http://schemas.openxmlformats.org/officeDocument/2006/relationships/hyperlink" Target="https://pixabay.com/en/frame-gold-embossed-antique-oval-1978734/" TargetMode="External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7.wav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0" Type="http://schemas.openxmlformats.org/officeDocument/2006/relationships/hyperlink" Target="https://pixabay.com/en/frame-gold-embossed-antique-oval-1978734/" TargetMode="Externa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7.wav"/><Relationship Id="rId11" Type="http://schemas.openxmlformats.org/officeDocument/2006/relationships/hyperlink" Target="https://pixabay.com/en/frame-gold-embossed-antique-oval-1978734/" TargetMode="External"/><Relationship Id="rId5" Type="http://schemas.openxmlformats.org/officeDocument/2006/relationships/audio" Target="../media/audio6.wav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7.wav"/><Relationship Id="rId11" Type="http://schemas.openxmlformats.org/officeDocument/2006/relationships/image" Target="../media/image16.png"/><Relationship Id="rId5" Type="http://schemas.openxmlformats.org/officeDocument/2006/relationships/audio" Target="../media/audio6.wav"/><Relationship Id="rId10" Type="http://schemas.openxmlformats.org/officeDocument/2006/relationships/hyperlink" Target="https://pixabay.com/en/frame-gold-embossed-antique-oval-1978734/" TargetMode="External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NULL" TargetMode="External"/><Relationship Id="rId7" Type="http://schemas.openxmlformats.org/officeDocument/2006/relationships/image" Target="../media/image22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gif"/><Relationship Id="rId17" Type="http://schemas.microsoft.com/office/2007/relationships/hdphoto" Target="../media/hdphoto4.wdp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7.gif"/><Relationship Id="rId5" Type="http://schemas.openxmlformats.org/officeDocument/2006/relationships/audio" Target="../media/audio4.wav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gif"/><Relationship Id="rId17" Type="http://schemas.microsoft.com/office/2007/relationships/hdphoto" Target="../media/hdphoto4.wdp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8.png"/><Relationship Id="rId3" Type="http://schemas.openxmlformats.org/officeDocument/2006/relationships/audio" Target="../media/audio1.wav"/><Relationship Id="rId7" Type="http://schemas.openxmlformats.org/officeDocument/2006/relationships/audio" Target="../media/audio5.wav"/><Relationship Id="rId12" Type="http://schemas.openxmlformats.org/officeDocument/2006/relationships/image" Target="../media/image7.gif"/><Relationship Id="rId17" Type="http://schemas.microsoft.com/office/2007/relationships/hdphoto" Target="../media/hdphoto4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4.wav"/><Relationship Id="rId11" Type="http://schemas.microsoft.com/office/2007/relationships/hdphoto" Target="../media/hdphoto2.wdp"/><Relationship Id="rId5" Type="http://schemas.openxmlformats.org/officeDocument/2006/relationships/audio" Target="../media/audio3.wav"/><Relationship Id="rId15" Type="http://schemas.openxmlformats.org/officeDocument/2006/relationships/image" Target="../media/image9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audio" Target="../media/audio1.wav"/><Relationship Id="rId16" Type="http://schemas.microsoft.com/office/2007/relationships/hdphoto" Target="../media/hdphoto4.wdp"/><Relationship Id="rId1" Type="http://schemas.openxmlformats.org/officeDocument/2006/relationships/slideLayout" Target="../slideLayouts/slideLayout8.xml"/><Relationship Id="rId6" Type="http://schemas.openxmlformats.org/officeDocument/2006/relationships/audio" Target="../media/audio5.wav"/><Relationship Id="rId11" Type="http://schemas.openxmlformats.org/officeDocument/2006/relationships/image" Target="../media/image7.gif"/><Relationship Id="rId5" Type="http://schemas.openxmlformats.org/officeDocument/2006/relationships/audio" Target="../media/audio4.wav"/><Relationship Id="rId1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5704953" y="3186375"/>
            <a:ext cx="57166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3: </a:t>
            </a:r>
            <a:r>
              <a:rPr lang="en-US" sz="4000" b="1" dirty="0">
                <a:solidFill>
                  <a:srgbClr val="FF0000"/>
                </a:solidFill>
              </a:rPr>
              <a:t>MY FRIENDS AND I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2.1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37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678318" y="1182814"/>
              <a:ext cx="4835362" cy="47450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New words</a:t>
              </a:r>
            </a:p>
            <a:p>
              <a:pPr algn="ctr"/>
              <a:r>
                <a:rPr lang="en-VN" sz="36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noisy, </a:t>
              </a:r>
            </a:p>
            <a:p>
              <a:pPr algn="ctr"/>
              <a:r>
                <a:rPr lang="en-VN" sz="36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quiet, </a:t>
              </a:r>
            </a:p>
            <a:p>
              <a:pPr algn="ctr"/>
              <a:r>
                <a:rPr lang="en-VN" sz="36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busy, </a:t>
              </a:r>
            </a:p>
            <a:p>
              <a:pPr algn="ctr"/>
              <a:r>
                <a:rPr lang="en-VN" sz="36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delicious, </a:t>
              </a:r>
            </a:p>
            <a:p>
              <a:pPr algn="ctr"/>
              <a:r>
                <a:rPr lang="en-VN" sz="36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yucky, </a:t>
              </a:r>
            </a:p>
            <a:p>
              <a:pPr algn="ctr"/>
              <a:r>
                <a:rPr lang="en-VN" sz="36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scary</a:t>
              </a:r>
              <a:r>
                <a:rPr lang="en-US" sz="3600" i="1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en-VN" sz="3600" dirty="0">
                  <a:solidFill>
                    <a:schemeClr val="bg1"/>
                  </a:solidFill>
                  <a:effectLst/>
                </a:rPr>
                <a:t> </a:t>
              </a:r>
              <a:endParaRPr lang="en-US" sz="3600" i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8A80C04-020C-D9FF-5A13-D8595687CD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5" y="614493"/>
            <a:ext cx="6159500" cy="6604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A close up of a picture&#10;&#10;Description automatically generated">
            <a:extLst>
              <a:ext uri="{FF2B5EF4-FFF2-40B4-BE49-F238E27FC236}">
                <a16:creationId xmlns:a16="http://schemas.microsoft.com/office/drawing/2014/main" id="{090B47EC-2069-09AA-206C-D516C94DA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4" y="1696137"/>
            <a:ext cx="12046865" cy="2685857"/>
          </a:xfrm>
          <a:prstGeom prst="rect">
            <a:avLst/>
          </a:prstGeom>
        </p:spPr>
      </p:pic>
      <p:pic>
        <p:nvPicPr>
          <p:cNvPr id="2" name="CD1 TRACK 58.mp3">
            <a:hlinkClick r:id="" action="ppaction://media"/>
            <a:extLst>
              <a:ext uri="{FF2B5EF4-FFF2-40B4-BE49-F238E27FC236}">
                <a16:creationId xmlns:a16="http://schemas.microsoft.com/office/drawing/2014/main" id="{FE911D09-B40C-949F-FB70-FA3FA5A16E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19636" y="538293"/>
            <a:ext cx="812800" cy="812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54434-F24C-D2F2-9AA9-C962AF556E90}"/>
              </a:ext>
            </a:extLst>
          </p:cNvPr>
          <p:cNvSpPr txBox="1"/>
          <p:nvPr/>
        </p:nvSpPr>
        <p:spPr>
          <a:xfrm>
            <a:off x="42404" y="4561698"/>
            <a:ext cx="17679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nɔɪzi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ồn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ào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E91DC8-67BA-29E6-0F6D-5ABDF399E3EA}"/>
              </a:ext>
            </a:extLst>
          </p:cNvPr>
          <p:cNvSpPr txBox="1"/>
          <p:nvPr/>
        </p:nvSpPr>
        <p:spPr>
          <a:xfrm>
            <a:off x="2127967" y="4561698"/>
            <a:ext cx="20369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kwaɪət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yên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lặng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218BBF-5AB2-442D-891A-738A7D2FE9E2}"/>
              </a:ext>
            </a:extLst>
          </p:cNvPr>
          <p:cNvSpPr txBox="1"/>
          <p:nvPr/>
        </p:nvSpPr>
        <p:spPr>
          <a:xfrm>
            <a:off x="4011145" y="4454819"/>
            <a:ext cx="235461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bɪzi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bận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rộn</a:t>
            </a:r>
            <a:r>
              <a:rPr lang="en-US" sz="3600" dirty="0"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nhộn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nhịp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A1217-E55F-3F13-121F-94D74F5510FE}"/>
              </a:ext>
            </a:extLst>
          </p:cNvPr>
          <p:cNvSpPr txBox="1"/>
          <p:nvPr/>
        </p:nvSpPr>
        <p:spPr>
          <a:xfrm>
            <a:off x="6201905" y="4586765"/>
            <a:ext cx="20243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 err="1">
                <a:solidFill>
                  <a:srgbClr val="FF0000"/>
                </a:solidFill>
              </a:rPr>
              <a:t>dɪˈlɪʃəs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ngon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A48DA2-BEE1-1CE1-A8C0-C10FBC5742A9}"/>
              </a:ext>
            </a:extLst>
          </p:cNvPr>
          <p:cNvSpPr txBox="1"/>
          <p:nvPr/>
        </p:nvSpPr>
        <p:spPr>
          <a:xfrm>
            <a:off x="7928205" y="4549676"/>
            <a:ext cx="21684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jʌki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dở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kinh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tởm</a:t>
            </a:r>
            <a:endParaRPr lang="en-US" sz="3600" dirty="0">
              <a:solidFill>
                <a:srgbClr val="FF0000"/>
              </a:solidFill>
            </a:endParaRPr>
          </a:p>
          <a:p>
            <a:pPr algn="ctr"/>
            <a:r>
              <a:rPr lang="en-US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5D0D07-10E8-52E6-B9CE-4C60FA787C6F}"/>
              </a:ext>
            </a:extLst>
          </p:cNvPr>
          <p:cNvSpPr txBox="1"/>
          <p:nvPr/>
        </p:nvSpPr>
        <p:spPr>
          <a:xfrm>
            <a:off x="10043992" y="4586765"/>
            <a:ext cx="17679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/ˈ</a:t>
            </a:r>
            <a:r>
              <a:rPr lang="en-US" sz="3600" dirty="0" err="1">
                <a:solidFill>
                  <a:srgbClr val="FF0000"/>
                </a:solidFill>
              </a:rPr>
              <a:t>skeri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</a:p>
          <a:p>
            <a:pPr algn="ctr"/>
            <a:r>
              <a:rPr lang="en-US" sz="3600" dirty="0" err="1">
                <a:solidFill>
                  <a:srgbClr val="FF0000"/>
                </a:solidFill>
              </a:rPr>
              <a:t>đáng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sợ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id="{07FC9C67-0467-5EC9-85E9-CDE36EBB9E1C}"/>
              </a:ext>
            </a:extLst>
          </p:cNvPr>
          <p:cNvSpPr/>
          <p:nvPr/>
        </p:nvSpPr>
        <p:spPr>
          <a:xfrm>
            <a:off x="1816925" y="1928359"/>
            <a:ext cx="8354016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 dirty="0">
                <a:ln w="12700">
                  <a:solidFill>
                    <a:srgbClr val="0070C0"/>
                  </a:solidFill>
                  <a:prstDash val="solid"/>
                </a:ln>
                <a:solidFill>
                  <a:srgbClr val="7030A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9542039" y="402306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1169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5883898" y="402306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9" y="5496025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  <p:pic>
        <p:nvPicPr>
          <p:cNvPr id="3" name="Picture 2" descr="A close up of a picture&#10;&#10;Description automatically generated">
            <a:extLst>
              <a:ext uri="{FF2B5EF4-FFF2-40B4-BE49-F238E27FC236}">
                <a16:creationId xmlns:a16="http://schemas.microsoft.com/office/drawing/2014/main" id="{4A797B00-0111-AC02-2510-C53094EF3C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" r="83360" b="22230"/>
          <a:stretch/>
        </p:blipFill>
        <p:spPr>
          <a:xfrm>
            <a:off x="534147" y="799068"/>
            <a:ext cx="2608165" cy="3021120"/>
          </a:xfrm>
          <a:prstGeom prst="ellipse">
            <a:avLst/>
          </a:prstGeom>
        </p:spPr>
      </p:pic>
      <p:pic>
        <p:nvPicPr>
          <p:cNvPr id="5" name="Picture 4" descr="A gold oval picture frame&#10;&#10;Description automatically generated">
            <a:extLst>
              <a:ext uri="{FF2B5EF4-FFF2-40B4-BE49-F238E27FC236}">
                <a16:creationId xmlns:a16="http://schemas.microsoft.com/office/drawing/2014/main" id="{2C69A44A-8800-307B-8D86-C4FF8F816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77979" y="596191"/>
            <a:ext cx="2998514" cy="3426873"/>
          </a:xfrm>
          <a:prstGeom prst="rect">
            <a:avLst/>
          </a:prstGeom>
        </p:spPr>
      </p:pic>
      <p:pic>
        <p:nvPicPr>
          <p:cNvPr id="4" name="Picture 3" descr="A close up of a picture&#10;&#10;Description automatically generated">
            <a:extLst>
              <a:ext uri="{FF2B5EF4-FFF2-40B4-BE49-F238E27FC236}">
                <a16:creationId xmlns:a16="http://schemas.microsoft.com/office/drawing/2014/main" id="{A5299A12-1FF9-9BAD-8AF4-626715C6B25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9" t="960" r="66639" b="22992"/>
          <a:stretch/>
        </p:blipFill>
        <p:spPr>
          <a:xfrm>
            <a:off x="8964118" y="780851"/>
            <a:ext cx="2636402" cy="3037511"/>
          </a:xfrm>
          <a:prstGeom prst="ellipse">
            <a:avLst/>
          </a:prstGeom>
        </p:spPr>
      </p:pic>
      <p:pic>
        <p:nvPicPr>
          <p:cNvPr id="7" name="quiet.mp3">
            <a:hlinkClick r:id="" action="ppaction://media"/>
            <a:extLst>
              <a:ext uri="{FF2B5EF4-FFF2-40B4-BE49-F238E27FC236}">
                <a16:creationId xmlns:a16="http://schemas.microsoft.com/office/drawing/2014/main" id="{D6A12C4D-8484-6EA5-09DF-D28E63DDE6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96284" y="5275820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 descr="A gold oval picture frame&#10;&#10;Description automatically generated">
            <a:extLst>
              <a:ext uri="{FF2B5EF4-FFF2-40B4-BE49-F238E27FC236}">
                <a16:creationId xmlns:a16="http://schemas.microsoft.com/office/drawing/2014/main" id="{94859D89-049C-BEC4-55DE-EC274F77A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783062" y="493840"/>
            <a:ext cx="2998514" cy="3426873"/>
          </a:xfrm>
          <a:prstGeom prst="rect">
            <a:avLst/>
          </a:prstGeom>
        </p:spPr>
      </p:pic>
      <p:pic>
        <p:nvPicPr>
          <p:cNvPr id="9" name="Picture 8" descr="A close up of a picture&#10;&#10;Description automatically generated">
            <a:extLst>
              <a:ext uri="{FF2B5EF4-FFF2-40B4-BE49-F238E27FC236}">
                <a16:creationId xmlns:a16="http://schemas.microsoft.com/office/drawing/2014/main" id="{E8748968-8C9A-1859-113B-2277E08309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2" t="953" r="49979" b="23434"/>
          <a:stretch/>
        </p:blipFill>
        <p:spPr>
          <a:xfrm>
            <a:off x="5057255" y="826620"/>
            <a:ext cx="2953752" cy="3126393"/>
          </a:xfrm>
          <a:prstGeom prst="ellipse">
            <a:avLst/>
          </a:prstGeom>
        </p:spPr>
      </p:pic>
      <p:pic>
        <p:nvPicPr>
          <p:cNvPr id="10" name="Picture 9" descr="A gold oval picture frame&#10;&#10;Description automatically generated">
            <a:extLst>
              <a:ext uri="{FF2B5EF4-FFF2-40B4-BE49-F238E27FC236}">
                <a16:creationId xmlns:a16="http://schemas.microsoft.com/office/drawing/2014/main" id="{31B76B90-634F-C07A-2871-066F0235A8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960009" y="561165"/>
            <a:ext cx="2998514" cy="34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2039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520632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385584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4" name="Picture 13" descr="A close up of a picture&#10;&#10;Description automatically generated">
            <a:extLst>
              <a:ext uri="{FF2B5EF4-FFF2-40B4-BE49-F238E27FC236}">
                <a16:creationId xmlns:a16="http://schemas.microsoft.com/office/drawing/2014/main" id="{8B0067B6-DCB4-D178-6E5F-FCCA164ACC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6" t="76" r="17055" b="23433"/>
          <a:stretch/>
        </p:blipFill>
        <p:spPr>
          <a:xfrm>
            <a:off x="454249" y="645808"/>
            <a:ext cx="2998514" cy="3126393"/>
          </a:xfrm>
          <a:prstGeom prst="ellipse">
            <a:avLst/>
          </a:prstGeom>
        </p:spPr>
      </p:pic>
      <p:pic>
        <p:nvPicPr>
          <p:cNvPr id="15" name="Picture 14" descr="A close up of a picture&#10;&#10;Description automatically generated">
            <a:extLst>
              <a:ext uri="{FF2B5EF4-FFF2-40B4-BE49-F238E27FC236}">
                <a16:creationId xmlns:a16="http://schemas.microsoft.com/office/drawing/2014/main" id="{385453FC-6DE4-193F-16F8-3A10321B4B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519" r="33813" b="22990"/>
          <a:stretch/>
        </p:blipFill>
        <p:spPr>
          <a:xfrm>
            <a:off x="8604485" y="799068"/>
            <a:ext cx="2810006" cy="2877339"/>
          </a:xfrm>
          <a:prstGeom prst="ellipse">
            <a:avLst/>
          </a:prstGeom>
        </p:spPr>
      </p:pic>
      <p:pic>
        <p:nvPicPr>
          <p:cNvPr id="16" name="Picture 15" descr="A gold oval picture frame&#10;&#10;Description automatically generated">
            <a:extLst>
              <a:ext uri="{FF2B5EF4-FFF2-40B4-BE49-F238E27FC236}">
                <a16:creationId xmlns:a16="http://schemas.microsoft.com/office/drawing/2014/main" id="{70B7ED6D-8F9E-5FEA-A420-A1C5A1B61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87087" y="428976"/>
            <a:ext cx="2998514" cy="3426873"/>
          </a:xfrm>
          <a:prstGeom prst="rect">
            <a:avLst/>
          </a:prstGeom>
        </p:spPr>
      </p:pic>
      <p:pic>
        <p:nvPicPr>
          <p:cNvPr id="18" name="Picture 17" descr="A gold oval picture frame&#10;&#10;Description automatically generated">
            <a:extLst>
              <a:ext uri="{FF2B5EF4-FFF2-40B4-BE49-F238E27FC236}">
                <a16:creationId xmlns:a16="http://schemas.microsoft.com/office/drawing/2014/main" id="{28B391E9-A328-2C58-D703-7179556A40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92561" y="610392"/>
            <a:ext cx="2797574" cy="3197227"/>
          </a:xfrm>
          <a:prstGeom prst="rect">
            <a:avLst/>
          </a:prstGeom>
        </p:spPr>
      </p:pic>
      <p:pic>
        <p:nvPicPr>
          <p:cNvPr id="3" name="Picture 2" descr="A close up of a picture&#10;&#10;Description automatically generated">
            <a:extLst>
              <a:ext uri="{FF2B5EF4-FFF2-40B4-BE49-F238E27FC236}">
                <a16:creationId xmlns:a16="http://schemas.microsoft.com/office/drawing/2014/main" id="{52AD4C92-9A0B-80DA-E230-495E590A34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2" t="953" r="49979" b="23434"/>
          <a:stretch/>
        </p:blipFill>
        <p:spPr>
          <a:xfrm>
            <a:off x="4787432" y="777429"/>
            <a:ext cx="2953752" cy="3126393"/>
          </a:xfrm>
          <a:prstGeom prst="ellipse">
            <a:avLst/>
          </a:prstGeom>
        </p:spPr>
      </p:pic>
      <p:pic>
        <p:nvPicPr>
          <p:cNvPr id="4" name="busy.mp3">
            <a:hlinkClick r:id="" action="ppaction://media"/>
            <a:extLst>
              <a:ext uri="{FF2B5EF4-FFF2-40B4-BE49-F238E27FC236}">
                <a16:creationId xmlns:a16="http://schemas.microsoft.com/office/drawing/2014/main" id="{893E34CB-2F9D-E283-3B5C-450E2013B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41794" y="5441301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 descr="A gold oval picture frame&#10;&#10;Description automatically generated">
            <a:extLst>
              <a:ext uri="{FF2B5EF4-FFF2-40B4-BE49-F238E27FC236}">
                <a16:creationId xmlns:a16="http://schemas.microsoft.com/office/drawing/2014/main" id="{7205D468-DB19-1337-22A8-099D0EC9E2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765051" y="555717"/>
            <a:ext cx="2998514" cy="3426873"/>
          </a:xfrm>
          <a:prstGeom prst="rect">
            <a:avLst/>
          </a:prstGeom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15494DD7-87FE-4C33-BC1F-F5F80C13A8B2}"/>
              </a:ext>
            </a:extLst>
          </p:cNvPr>
          <p:cNvSpPr/>
          <p:nvPr/>
        </p:nvSpPr>
        <p:spPr>
          <a:xfrm>
            <a:off x="182899" y="5496025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16828052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1301868" y="380761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8" name="Picture 7" descr="A close up of a picture&#10;&#10;Description automatically generated">
            <a:extLst>
              <a:ext uri="{FF2B5EF4-FFF2-40B4-BE49-F238E27FC236}">
                <a16:creationId xmlns:a16="http://schemas.microsoft.com/office/drawing/2014/main" id="{FA6D229C-974F-EA82-BE75-E25C241B260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49" t="-366" b="22548"/>
          <a:stretch/>
        </p:blipFill>
        <p:spPr>
          <a:xfrm>
            <a:off x="754642" y="479180"/>
            <a:ext cx="2663115" cy="2976763"/>
          </a:xfrm>
          <a:prstGeom prst="ellipse">
            <a:avLst/>
          </a:prstGeom>
        </p:spPr>
      </p:pic>
      <p:pic>
        <p:nvPicPr>
          <p:cNvPr id="10" name="scary.mp3">
            <a:hlinkClick r:id="" action="ppaction://media"/>
            <a:extLst>
              <a:ext uri="{FF2B5EF4-FFF2-40B4-BE49-F238E27FC236}">
                <a16:creationId xmlns:a16="http://schemas.microsoft.com/office/drawing/2014/main" id="{9776B05C-98DE-A5EE-AD22-EE9F1CABFD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61838" y="5386577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Picture 12" descr="A gold oval picture frame&#10;&#10;Description automatically generated">
            <a:extLst>
              <a:ext uri="{FF2B5EF4-FFF2-40B4-BE49-F238E27FC236}">
                <a16:creationId xmlns:a16="http://schemas.microsoft.com/office/drawing/2014/main" id="{781AA436-2150-21D4-A45B-A986272AF70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20183" y="479180"/>
            <a:ext cx="2797574" cy="3197227"/>
          </a:xfrm>
          <a:prstGeom prst="rect">
            <a:avLst/>
          </a:prstGeom>
        </p:spPr>
      </p:pic>
      <p:pic>
        <p:nvPicPr>
          <p:cNvPr id="14" name="Picture 13" descr="A close up of a picture&#10;&#10;Description automatically generated">
            <a:extLst>
              <a:ext uri="{FF2B5EF4-FFF2-40B4-BE49-F238E27FC236}">
                <a16:creationId xmlns:a16="http://schemas.microsoft.com/office/drawing/2014/main" id="{8B0067B6-DCB4-D178-6E5F-FCCA164ACC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6" t="76" r="17055" b="23433"/>
          <a:stretch/>
        </p:blipFill>
        <p:spPr>
          <a:xfrm>
            <a:off x="4264934" y="658622"/>
            <a:ext cx="3149351" cy="3126393"/>
          </a:xfrm>
          <a:prstGeom prst="ellipse">
            <a:avLst/>
          </a:prstGeom>
        </p:spPr>
      </p:pic>
      <p:pic>
        <p:nvPicPr>
          <p:cNvPr id="15" name="Picture 14" descr="A close up of a picture&#10;&#10;Description automatically generated">
            <a:extLst>
              <a:ext uri="{FF2B5EF4-FFF2-40B4-BE49-F238E27FC236}">
                <a16:creationId xmlns:a16="http://schemas.microsoft.com/office/drawing/2014/main" id="{385453FC-6DE4-193F-16F8-3A10321B4B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519" r="33813" b="22990"/>
          <a:stretch/>
        </p:blipFill>
        <p:spPr>
          <a:xfrm>
            <a:off x="8604485" y="799068"/>
            <a:ext cx="2810006" cy="2877339"/>
          </a:xfrm>
          <a:prstGeom prst="ellipse">
            <a:avLst/>
          </a:prstGeom>
        </p:spPr>
      </p:pic>
      <p:pic>
        <p:nvPicPr>
          <p:cNvPr id="16" name="Picture 15" descr="A gold oval picture frame&#10;&#10;Description automatically generated">
            <a:extLst>
              <a:ext uri="{FF2B5EF4-FFF2-40B4-BE49-F238E27FC236}">
                <a16:creationId xmlns:a16="http://schemas.microsoft.com/office/drawing/2014/main" id="{70B7ED6D-8F9E-5FEA-A420-A1C5A1B6194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340352" y="498588"/>
            <a:ext cx="2998514" cy="3426873"/>
          </a:xfrm>
          <a:prstGeom prst="rect">
            <a:avLst/>
          </a:prstGeom>
        </p:spPr>
      </p:pic>
      <p:pic>
        <p:nvPicPr>
          <p:cNvPr id="18" name="Picture 17" descr="A gold oval picture frame&#10;&#10;Description automatically generated">
            <a:extLst>
              <a:ext uri="{FF2B5EF4-FFF2-40B4-BE49-F238E27FC236}">
                <a16:creationId xmlns:a16="http://schemas.microsoft.com/office/drawing/2014/main" id="{28B391E9-A328-2C58-D703-7179556A40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536906" y="658622"/>
            <a:ext cx="2797574" cy="3197227"/>
          </a:xfrm>
          <a:prstGeom prst="rect">
            <a:avLst/>
          </a:prstGeom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D48872DB-57D1-4B87-9B98-08CB06167609}"/>
              </a:ext>
            </a:extLst>
          </p:cNvPr>
          <p:cNvSpPr/>
          <p:nvPr/>
        </p:nvSpPr>
        <p:spPr>
          <a:xfrm>
            <a:off x="182899" y="5496025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40912233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039" y="5504841"/>
            <a:ext cx="2107785" cy="75618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Oval 1"/>
          <p:cNvSpPr/>
          <p:nvPr/>
        </p:nvSpPr>
        <p:spPr>
          <a:xfrm>
            <a:off x="5264241" y="411169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1301868" y="411169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8" name="Oval 57"/>
          <p:cNvSpPr/>
          <p:nvPr/>
        </p:nvSpPr>
        <p:spPr>
          <a:xfrm>
            <a:off x="9429065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14" name="Picture 13" descr="A close up of a picture&#10;&#10;Description automatically generated">
            <a:extLst>
              <a:ext uri="{FF2B5EF4-FFF2-40B4-BE49-F238E27FC236}">
                <a16:creationId xmlns:a16="http://schemas.microsoft.com/office/drawing/2014/main" id="{8B0067B6-DCB4-D178-6E5F-FCCA164ACC7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6" t="76" r="17055" b="23433"/>
          <a:stretch/>
        </p:blipFill>
        <p:spPr>
          <a:xfrm>
            <a:off x="4264934" y="658622"/>
            <a:ext cx="3149351" cy="3126393"/>
          </a:xfrm>
          <a:prstGeom prst="ellipse">
            <a:avLst/>
          </a:prstGeom>
        </p:spPr>
      </p:pic>
      <p:pic>
        <p:nvPicPr>
          <p:cNvPr id="15" name="Picture 14" descr="A close up of a picture&#10;&#10;Description automatically generated">
            <a:extLst>
              <a:ext uri="{FF2B5EF4-FFF2-40B4-BE49-F238E27FC236}">
                <a16:creationId xmlns:a16="http://schemas.microsoft.com/office/drawing/2014/main" id="{385453FC-6DE4-193F-16F8-3A10321B4B0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2" t="519" r="33813" b="22990"/>
          <a:stretch/>
        </p:blipFill>
        <p:spPr>
          <a:xfrm>
            <a:off x="8604485" y="799068"/>
            <a:ext cx="2810006" cy="2877339"/>
          </a:xfrm>
          <a:prstGeom prst="ellipse">
            <a:avLst/>
          </a:prstGeom>
        </p:spPr>
      </p:pic>
      <p:pic>
        <p:nvPicPr>
          <p:cNvPr id="16" name="Picture 15" descr="A gold oval picture frame&#10;&#10;Description automatically generated">
            <a:extLst>
              <a:ext uri="{FF2B5EF4-FFF2-40B4-BE49-F238E27FC236}">
                <a16:creationId xmlns:a16="http://schemas.microsoft.com/office/drawing/2014/main" id="{70B7ED6D-8F9E-5FEA-A420-A1C5A1B61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4340352" y="498588"/>
            <a:ext cx="2998514" cy="3426873"/>
          </a:xfrm>
          <a:prstGeom prst="rect">
            <a:avLst/>
          </a:prstGeom>
        </p:spPr>
      </p:pic>
      <p:pic>
        <p:nvPicPr>
          <p:cNvPr id="18" name="Picture 17" descr="A gold oval picture frame&#10;&#10;Description automatically generated">
            <a:extLst>
              <a:ext uri="{FF2B5EF4-FFF2-40B4-BE49-F238E27FC236}">
                <a16:creationId xmlns:a16="http://schemas.microsoft.com/office/drawing/2014/main" id="{28B391E9-A328-2C58-D703-7179556A40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536906" y="658622"/>
            <a:ext cx="2797574" cy="3197227"/>
          </a:xfrm>
          <a:prstGeom prst="rect">
            <a:avLst/>
          </a:prstGeom>
        </p:spPr>
      </p:pic>
      <p:pic>
        <p:nvPicPr>
          <p:cNvPr id="3" name="Picture 2" descr="A close up of a picture&#10;&#10;Description automatically generated">
            <a:extLst>
              <a:ext uri="{FF2B5EF4-FFF2-40B4-BE49-F238E27FC236}">
                <a16:creationId xmlns:a16="http://schemas.microsoft.com/office/drawing/2014/main" id="{4A797B00-0111-AC02-2510-C53094EF3C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66" r="83360" b="22230"/>
          <a:stretch/>
        </p:blipFill>
        <p:spPr>
          <a:xfrm>
            <a:off x="534147" y="799068"/>
            <a:ext cx="2608165" cy="3021120"/>
          </a:xfrm>
          <a:prstGeom prst="ellipse">
            <a:avLst/>
          </a:prstGeom>
        </p:spPr>
      </p:pic>
      <p:pic>
        <p:nvPicPr>
          <p:cNvPr id="5" name="Picture 4" descr="A gold oval picture frame&#10;&#10;Description automatically generated">
            <a:extLst>
              <a:ext uri="{FF2B5EF4-FFF2-40B4-BE49-F238E27FC236}">
                <a16:creationId xmlns:a16="http://schemas.microsoft.com/office/drawing/2014/main" id="{2C69A44A-8800-307B-8D86-C4FF8F816E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377979" y="596191"/>
            <a:ext cx="2998514" cy="3426873"/>
          </a:xfrm>
          <a:prstGeom prst="rect">
            <a:avLst/>
          </a:prstGeom>
        </p:spPr>
      </p:pic>
      <p:pic>
        <p:nvPicPr>
          <p:cNvPr id="6" name="yucky.mp3">
            <a:hlinkClick r:id="" action="ppaction://media"/>
            <a:extLst>
              <a:ext uri="{FF2B5EF4-FFF2-40B4-BE49-F238E27FC236}">
                <a16:creationId xmlns:a16="http://schemas.microsoft.com/office/drawing/2014/main" id="{04BBFB7E-95D5-DE94-17A5-DDA18BD50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933952" y="5386577"/>
            <a:ext cx="812800" cy="812800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7" name="Rectangle: Diagonal Corners Rounded 16">
            <a:extLst>
              <a:ext uri="{FF2B5EF4-FFF2-40B4-BE49-F238E27FC236}">
                <a16:creationId xmlns:a16="http://schemas.microsoft.com/office/drawing/2014/main" id="{8C1DE815-4564-4986-B5BC-8B8969575187}"/>
              </a:ext>
            </a:extLst>
          </p:cNvPr>
          <p:cNvSpPr/>
          <p:nvPr/>
        </p:nvSpPr>
        <p:spPr>
          <a:xfrm>
            <a:off x="182899" y="5496025"/>
            <a:ext cx="3388674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Listen and choose. Then say.</a:t>
            </a:r>
          </a:p>
        </p:txBody>
      </p:sp>
    </p:spTree>
    <p:extLst>
      <p:ext uri="{BB962C8B-B14F-4D97-AF65-F5344CB8AC3E}">
        <p14:creationId xmlns:p14="http://schemas.microsoft.com/office/powerpoint/2010/main" val="14609734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40CF1D5-9471-12BB-8D4C-C5BEF1345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" y="472711"/>
            <a:ext cx="3797300" cy="5461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erson and a child in a classroom&#10;&#10;Description automatically generated">
            <a:extLst>
              <a:ext uri="{FF2B5EF4-FFF2-40B4-BE49-F238E27FC236}">
                <a16:creationId xmlns:a16="http://schemas.microsoft.com/office/drawing/2014/main" id="{F15E76BD-D229-7F38-A8F4-559461949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" y="1894185"/>
            <a:ext cx="7494691" cy="2252359"/>
          </a:xfrm>
          <a:prstGeom prst="rect">
            <a:avLst/>
          </a:prstGeom>
        </p:spPr>
      </p:pic>
      <p:pic>
        <p:nvPicPr>
          <p:cNvPr id="10" name="Picture 9" descr="A cartoon of a person and a child in a classroom&#10;&#10;Description automatically generated">
            <a:extLst>
              <a:ext uri="{FF2B5EF4-FFF2-40B4-BE49-F238E27FC236}">
                <a16:creationId xmlns:a16="http://schemas.microsoft.com/office/drawing/2014/main" id="{9EE889E0-8B8F-5805-368A-53CD27360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448" y="1425039"/>
            <a:ext cx="4420786" cy="272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87800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071A6C3-9978-C983-17FF-DD0D691488E8}"/>
                </a:ext>
              </a:extLst>
            </p:cNvPr>
            <p:cNvSpPr txBox="1"/>
            <p:nvPr/>
          </p:nvSpPr>
          <p:spPr>
            <a:xfrm>
              <a:off x="3516512" y="1135679"/>
              <a:ext cx="5158977" cy="2733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228600"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Where were you last night?</a:t>
              </a:r>
            </a:p>
            <a:p>
              <a:pPr marL="228600"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- I was at the movie theater. </a:t>
              </a:r>
            </a:p>
            <a:p>
              <a:pPr marL="228600" algn="ctr"/>
              <a:r>
                <a:rPr lang="en-VN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The movie was scary</a:t>
              </a:r>
              <a:r>
                <a:rPr lang="en-US" sz="3200" i="1" dirty="0">
                  <a:solidFill>
                    <a:schemeClr val="bg1"/>
                  </a:solidFill>
                  <a:effectLst/>
                  <a:ea typeface="Times New Roman" panose="02020603050405020304" pitchFamily="18" charset="0"/>
                </a:rPr>
                <a:t>.</a:t>
              </a:r>
              <a:endParaRPr lang="en-VN" sz="3200" dirty="0">
                <a:solidFill>
                  <a:schemeClr val="bg1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4671" y="1381472"/>
            <a:ext cx="1138257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identify different adjectives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3600" b="1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noisy, quiet, busy, delicious, yucky, scary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VN" sz="3600" dirty="0">
                <a:solidFill>
                  <a:srgbClr val="0070C0"/>
                </a:solidFill>
                <a:effectLst/>
              </a:rPr>
              <a:t>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Where were you last night? 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	</a:t>
            </a:r>
            <a:r>
              <a:rPr lang="en-VN" sz="3600" i="1" dirty="0">
                <a:solidFill>
                  <a:srgbClr val="0070C0"/>
                </a:solidFill>
                <a:ea typeface="Times New Roman" panose="02020603050405020304" pitchFamily="18" charset="0"/>
              </a:rPr>
              <a:t>           </a:t>
            </a:r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was at the movie theater. The movie was scary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ext message on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8AA115E5-351D-AF19-B1B0-3ABFC41BD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46" y="2743200"/>
            <a:ext cx="10709181" cy="2419350"/>
          </a:xfrm>
          <a:prstGeom prst="rect">
            <a:avLst/>
          </a:prstGeom>
        </p:spPr>
      </p:pic>
      <p:pic>
        <p:nvPicPr>
          <p:cNvPr id="10" name="Picture 9" descr="A cartoon of a child and a movie theater&#10;&#10;Description automatically generated">
            <a:extLst>
              <a:ext uri="{FF2B5EF4-FFF2-40B4-BE49-F238E27FC236}">
                <a16:creationId xmlns:a16="http://schemas.microsoft.com/office/drawing/2014/main" id="{D7C00D54-D773-CE69-F13A-0D263EE50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4867" y="1939771"/>
            <a:ext cx="2291567" cy="208402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4516747" y="715736"/>
            <a:ext cx="2223572" cy="691760"/>
          </a:xfrm>
          <a:prstGeom prst="round2Diag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30353A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Structure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97D07A5-125A-1638-30B5-249B1BE9E249}"/>
              </a:ext>
            </a:extLst>
          </p:cNvPr>
          <p:cNvCxnSpPr>
            <a:cxnSpLocks/>
          </p:cNvCxnSpPr>
          <p:nvPr/>
        </p:nvCxnSpPr>
        <p:spPr>
          <a:xfrm>
            <a:off x="3465231" y="3638550"/>
            <a:ext cx="821019" cy="0"/>
          </a:xfrm>
          <a:prstGeom prst="line">
            <a:avLst/>
          </a:prstGeom>
          <a:ln w="762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C6547CF-7086-5160-5BAE-D007EA282D2A}"/>
              </a:ext>
            </a:extLst>
          </p:cNvPr>
          <p:cNvCxnSpPr>
            <a:cxnSpLocks/>
          </p:cNvCxnSpPr>
          <p:nvPr/>
        </p:nvCxnSpPr>
        <p:spPr>
          <a:xfrm>
            <a:off x="5569692" y="4391583"/>
            <a:ext cx="767608" cy="0"/>
          </a:xfrm>
          <a:prstGeom prst="line">
            <a:avLst/>
          </a:prstGeom>
          <a:ln w="762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4DC116E-8BEB-4F6A-9614-CE751BBC2947}"/>
              </a:ext>
            </a:extLst>
          </p:cNvPr>
          <p:cNvCxnSpPr>
            <a:cxnSpLocks/>
          </p:cNvCxnSpPr>
          <p:nvPr/>
        </p:nvCxnSpPr>
        <p:spPr>
          <a:xfrm>
            <a:off x="7873286" y="4891355"/>
            <a:ext cx="458656" cy="0"/>
          </a:xfrm>
          <a:prstGeom prst="line">
            <a:avLst/>
          </a:prstGeom>
          <a:ln w="76200">
            <a:solidFill>
              <a:srgbClr val="FF4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328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8D9B5AF-1462-AAD8-7203-D19DF91AD8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43" y="462822"/>
            <a:ext cx="5143500" cy="68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text message on a yellow background&#10;&#10;Description automatically generated with medium confidence">
            <a:extLst>
              <a:ext uri="{FF2B5EF4-FFF2-40B4-BE49-F238E27FC236}">
                <a16:creationId xmlns:a16="http://schemas.microsoft.com/office/drawing/2014/main" id="{9671FEB2-D85E-3445-813F-BB845CBD8C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" y="2800142"/>
            <a:ext cx="9345942" cy="2111376"/>
          </a:xfrm>
          <a:prstGeom prst="rect">
            <a:avLst/>
          </a:prstGeom>
        </p:spPr>
      </p:pic>
      <p:pic>
        <p:nvPicPr>
          <p:cNvPr id="13" name="Picture 12" descr="A cartoon of a child and a movie theater&#10;&#10;Description automatically generated">
            <a:extLst>
              <a:ext uri="{FF2B5EF4-FFF2-40B4-BE49-F238E27FC236}">
                <a16:creationId xmlns:a16="http://schemas.microsoft.com/office/drawing/2014/main" id="{95BAA01D-20CE-5E28-0637-D4C7801435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567" y="3092449"/>
            <a:ext cx="2000221" cy="1819069"/>
          </a:xfrm>
          <a:prstGeom prst="rect">
            <a:avLst/>
          </a:prstGeom>
        </p:spPr>
      </p:pic>
      <p:pic>
        <p:nvPicPr>
          <p:cNvPr id="2" name="CD1 TRACK 59.mp3">
            <a:hlinkClick r:id="" action="ppaction://media"/>
            <a:extLst>
              <a:ext uri="{FF2B5EF4-FFF2-40B4-BE49-F238E27FC236}">
                <a16:creationId xmlns:a16="http://schemas.microsoft.com/office/drawing/2014/main" id="{5C161D07-2587-D16E-32FF-4026645C34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50858" y="462822"/>
            <a:ext cx="812800" cy="812800"/>
          </a:xfrm>
          <a:prstGeom prst="rect">
            <a:avLst/>
          </a:prstGeom>
        </p:spPr>
      </p:pic>
      <p:pic>
        <p:nvPicPr>
          <p:cNvPr id="3" name="CD1 TRACK 59.mp3">
            <a:hlinkClick r:id="" action="ppaction://media"/>
            <a:extLst>
              <a:ext uri="{FF2B5EF4-FFF2-40B4-BE49-F238E27FC236}">
                <a16:creationId xmlns:a16="http://schemas.microsoft.com/office/drawing/2014/main" id="{9E91BEDB-BDD9-FF96-0D88-DAB5AD21BB3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6656.2866" end="5833.761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311" y="2002230"/>
            <a:ext cx="812800" cy="812800"/>
          </a:xfrm>
          <a:prstGeom prst="rect">
            <a:avLst/>
          </a:prstGeom>
        </p:spPr>
      </p:pic>
      <p:pic>
        <p:nvPicPr>
          <p:cNvPr id="5" name="CD1 TRACK 59.mp3">
            <a:hlinkClick r:id="" action="ppaction://media"/>
            <a:extLst>
              <a:ext uri="{FF2B5EF4-FFF2-40B4-BE49-F238E27FC236}">
                <a16:creationId xmlns:a16="http://schemas.microsoft.com/office/drawing/2014/main" id="{A592C8F7-851B-8F0F-790C-79A5D1DA20A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8673.439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546689" y="491151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0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AA896531-67F8-F0BF-BDDC-CC6F6AD0E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" y="545696"/>
            <a:ext cx="50038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game with a picture of a monster&#10;&#10;Description automatically generated with medium confidence">
            <a:extLst>
              <a:ext uri="{FF2B5EF4-FFF2-40B4-BE49-F238E27FC236}">
                <a16:creationId xmlns:a16="http://schemas.microsoft.com/office/drawing/2014/main" id="{4410CDF7-F913-9FA1-B686-96C1E916BE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0" r="49938" b="1"/>
          <a:stretch/>
        </p:blipFill>
        <p:spPr>
          <a:xfrm>
            <a:off x="386113" y="1923803"/>
            <a:ext cx="8781638" cy="277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845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ame with a picture of a monster&#10;&#10;Description automatically generated with medium confidence">
            <a:extLst>
              <a:ext uri="{FF2B5EF4-FFF2-40B4-BE49-F238E27FC236}">
                <a16:creationId xmlns:a16="http://schemas.microsoft.com/office/drawing/2014/main" id="{C1BF56D1-33AE-A8AD-55DD-47537657DB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8" t="-3334"/>
          <a:stretch/>
        </p:blipFill>
        <p:spPr>
          <a:xfrm>
            <a:off x="325643" y="1729718"/>
            <a:ext cx="10566050" cy="339856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9C5CCF2-D17E-4A2E-89AC-C0DF7DD4653E}"/>
              </a:ext>
            </a:extLst>
          </p:cNvPr>
          <p:cNvSpPr/>
          <p:nvPr/>
        </p:nvSpPr>
        <p:spPr>
          <a:xfrm>
            <a:off x="7796646" y="3822700"/>
            <a:ext cx="1163781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FD0039F-6670-D252-E9B2-58DBD75D0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" y="545696"/>
            <a:ext cx="50038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191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child drinking a juice&#10;&#10;Description automatically generated">
            <a:extLst>
              <a:ext uri="{FF2B5EF4-FFF2-40B4-BE49-F238E27FC236}">
                <a16:creationId xmlns:a16="http://schemas.microsoft.com/office/drawing/2014/main" id="{62C31A13-59FB-3222-2DDD-311928B55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" r="52774"/>
          <a:stretch/>
        </p:blipFill>
        <p:spPr>
          <a:xfrm>
            <a:off x="509475" y="2307873"/>
            <a:ext cx="10298225" cy="337866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9C5CCF2-D17E-4A2E-89AC-C0DF7DD4653E}"/>
              </a:ext>
            </a:extLst>
          </p:cNvPr>
          <p:cNvSpPr/>
          <p:nvPr/>
        </p:nvSpPr>
        <p:spPr>
          <a:xfrm>
            <a:off x="7061530" y="4905664"/>
            <a:ext cx="878775" cy="6748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FD0039F-6670-D252-E9B2-58DBD75D0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" y="545696"/>
            <a:ext cx="50038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30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artoon of a child drinking a juice&#10;&#10;Description automatically generated">
            <a:extLst>
              <a:ext uri="{FF2B5EF4-FFF2-40B4-BE49-F238E27FC236}">
                <a16:creationId xmlns:a16="http://schemas.microsoft.com/office/drawing/2014/main" id="{62C31A13-59FB-3222-2DDD-311928B55E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82" t="-9984"/>
          <a:stretch/>
        </p:blipFill>
        <p:spPr>
          <a:xfrm>
            <a:off x="60938" y="1439966"/>
            <a:ext cx="11164921" cy="344953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9C5CCF2-D17E-4A2E-89AC-C0DF7DD4653E}"/>
              </a:ext>
            </a:extLst>
          </p:cNvPr>
          <p:cNvSpPr/>
          <p:nvPr/>
        </p:nvSpPr>
        <p:spPr>
          <a:xfrm>
            <a:off x="4577690" y="3325504"/>
            <a:ext cx="308759" cy="7154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FD0039F-6670-D252-E9B2-58DBD75D0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" y="545696"/>
            <a:ext cx="50038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C50CBA6-4B7C-6F88-CFD1-06747E745FFF}"/>
              </a:ext>
            </a:extLst>
          </p:cNvPr>
          <p:cNvSpPr/>
          <p:nvPr/>
        </p:nvSpPr>
        <p:spPr>
          <a:xfrm>
            <a:off x="7741900" y="4040992"/>
            <a:ext cx="1081303" cy="71548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569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a child with his hands on his ears&#10;&#10;Description automatically generated">
            <a:extLst>
              <a:ext uri="{FF2B5EF4-FFF2-40B4-BE49-F238E27FC236}">
                <a16:creationId xmlns:a16="http://schemas.microsoft.com/office/drawing/2014/main" id="{E5B93546-804B-16C7-934C-001F86251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" r="51302" b="1"/>
          <a:stretch/>
        </p:blipFill>
        <p:spPr>
          <a:xfrm>
            <a:off x="290979" y="1593059"/>
            <a:ext cx="11610041" cy="367188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9C5CCF2-D17E-4A2E-89AC-C0DF7DD4653E}"/>
              </a:ext>
            </a:extLst>
          </p:cNvPr>
          <p:cNvSpPr/>
          <p:nvPr/>
        </p:nvSpPr>
        <p:spPr>
          <a:xfrm>
            <a:off x="8236609" y="2113725"/>
            <a:ext cx="950027" cy="5393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FD0039F-6670-D252-E9B2-58DBD75D0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" y="545696"/>
            <a:ext cx="50038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B8D5CAE3-8C20-AC92-9A33-4BF2656B9F80}"/>
              </a:ext>
            </a:extLst>
          </p:cNvPr>
          <p:cNvSpPr/>
          <p:nvPr/>
        </p:nvSpPr>
        <p:spPr>
          <a:xfrm>
            <a:off x="8379114" y="4477492"/>
            <a:ext cx="807522" cy="5393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842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artoon of a child with his hands on his ears&#10;&#10;Description automatically generated">
            <a:extLst>
              <a:ext uri="{FF2B5EF4-FFF2-40B4-BE49-F238E27FC236}">
                <a16:creationId xmlns:a16="http://schemas.microsoft.com/office/drawing/2014/main" id="{4FC4926F-291F-E478-5A26-BE1F38017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4" t="819" b="9225"/>
          <a:stretch/>
        </p:blipFill>
        <p:spPr>
          <a:xfrm>
            <a:off x="2894611" y="1399248"/>
            <a:ext cx="8433882" cy="341856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9C5CCF2-D17E-4A2E-89AC-C0DF7DD4653E}"/>
              </a:ext>
            </a:extLst>
          </p:cNvPr>
          <p:cNvSpPr/>
          <p:nvPr/>
        </p:nvSpPr>
        <p:spPr>
          <a:xfrm>
            <a:off x="4165188" y="3108530"/>
            <a:ext cx="807522" cy="7796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pic>
        <p:nvPicPr>
          <p:cNvPr id="2" name="Picture 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1FD0039F-6670-D252-E9B2-58DBD75D0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0" y="545696"/>
            <a:ext cx="5003800" cy="622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artoon of a child with his hands on his ears&#10;&#10;Description automatically generated">
            <a:extLst>
              <a:ext uri="{FF2B5EF4-FFF2-40B4-BE49-F238E27FC236}">
                <a16:creationId xmlns:a16="http://schemas.microsoft.com/office/drawing/2014/main" id="{2FA576BA-B748-C7AE-D09D-EFF596EE7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63" t="819" r="35366"/>
          <a:stretch/>
        </p:blipFill>
        <p:spPr>
          <a:xfrm>
            <a:off x="350322" y="1577974"/>
            <a:ext cx="2103914" cy="213875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010BBD3-2FEA-7BD2-2588-131D3B698449}"/>
              </a:ext>
            </a:extLst>
          </p:cNvPr>
          <p:cNvSpPr/>
          <p:nvPr/>
        </p:nvSpPr>
        <p:spPr>
          <a:xfrm>
            <a:off x="8130885" y="3965781"/>
            <a:ext cx="961903" cy="53933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7334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56839"/>
      </p:ext>
    </p:extLst>
  </p:cSld>
  <p:clrMapOvr>
    <a:masterClrMapping/>
  </p:clrMapOvr>
  <p:transition spd="slow"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cartoon of a group of kids&#10;&#10;Description automatically generated with medium confidence">
            <a:extLst>
              <a:ext uri="{FF2B5EF4-FFF2-40B4-BE49-F238E27FC236}">
                <a16:creationId xmlns:a16="http://schemas.microsoft.com/office/drawing/2014/main" id="{50DC7F4C-8032-03DD-D7BC-F229D37A8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107" y="1404714"/>
            <a:ext cx="7772400" cy="50111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440C4E-A8C1-17F2-C245-885157CF608C}"/>
              </a:ext>
            </a:extLst>
          </p:cNvPr>
          <p:cNvSpPr txBox="1"/>
          <p:nvPr/>
        </p:nvSpPr>
        <p:spPr>
          <a:xfrm>
            <a:off x="214605" y="475862"/>
            <a:ext cx="1707502" cy="646331"/>
          </a:xfrm>
          <a:prstGeom prst="rect">
            <a:avLst/>
          </a:prstGeom>
          <a:solidFill>
            <a:srgbClr val="00B05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b="1" dirty="0">
                <a:solidFill>
                  <a:schemeClr val="bg1"/>
                </a:solidFill>
              </a:rPr>
              <a:t>WB, page 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0E6252-9AE9-60F6-71F6-AA3F738A5B91}"/>
              </a:ext>
            </a:extLst>
          </p:cNvPr>
          <p:cNvSpPr txBox="1"/>
          <p:nvPr/>
        </p:nvSpPr>
        <p:spPr>
          <a:xfrm>
            <a:off x="2578043" y="2535039"/>
            <a:ext cx="10424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scary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BD20A0-3A9D-E024-F4B9-D53BFFD595D4}"/>
              </a:ext>
            </a:extLst>
          </p:cNvPr>
          <p:cNvSpPr txBox="1"/>
          <p:nvPr/>
        </p:nvSpPr>
        <p:spPr>
          <a:xfrm>
            <a:off x="2495527" y="3382667"/>
            <a:ext cx="12330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yucky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3B56AC-1BE0-D922-8953-01168CD09782}"/>
              </a:ext>
            </a:extLst>
          </p:cNvPr>
          <p:cNvSpPr txBox="1"/>
          <p:nvPr/>
        </p:nvSpPr>
        <p:spPr>
          <a:xfrm>
            <a:off x="2528445" y="4125569"/>
            <a:ext cx="11416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noisy</a:t>
            </a:r>
            <a:endParaRPr lang="en-VN" sz="3200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65F5503-163D-B6A0-26B8-407099CC74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192" y="442134"/>
            <a:ext cx="5854700" cy="698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596BDF-309F-8134-511B-AC2097CDB6DB}"/>
              </a:ext>
            </a:extLst>
          </p:cNvPr>
          <p:cNvSpPr txBox="1"/>
          <p:nvPr/>
        </p:nvSpPr>
        <p:spPr>
          <a:xfrm>
            <a:off x="2586898" y="4978329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quiet</a:t>
            </a:r>
            <a:endParaRPr lang="en-VN" sz="3200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A39FEB-AA7F-D9CE-857F-36CE8E5A58E2}"/>
              </a:ext>
            </a:extLst>
          </p:cNvPr>
          <p:cNvSpPr txBox="1"/>
          <p:nvPr/>
        </p:nvSpPr>
        <p:spPr>
          <a:xfrm>
            <a:off x="2495527" y="5827184"/>
            <a:ext cx="17796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delicious</a:t>
            </a:r>
            <a:endParaRPr lang="en-VN" sz="3200" dirty="0">
              <a:solidFill>
                <a:srgbClr val="FF0000"/>
              </a:solidFill>
            </a:endParaRPr>
          </a:p>
        </p:txBody>
      </p:sp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156F141A-DA19-A1E4-8B55-E6F216CE41CA}"/>
              </a:ext>
            </a:extLst>
          </p:cNvPr>
          <p:cNvCxnSpPr>
            <a:cxnSpLocks/>
          </p:cNvCxnSpPr>
          <p:nvPr/>
        </p:nvCxnSpPr>
        <p:spPr>
          <a:xfrm>
            <a:off x="4275181" y="2660073"/>
            <a:ext cx="3990045" cy="3634821"/>
          </a:xfrm>
          <a:prstGeom prst="curvedConnector3">
            <a:avLst>
              <a:gd name="adj1" fmla="val 16369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F1264AB0-8EE1-7F20-EFBC-B09B60B1CF64}"/>
              </a:ext>
            </a:extLst>
          </p:cNvPr>
          <p:cNvCxnSpPr>
            <a:cxnSpLocks/>
          </p:cNvCxnSpPr>
          <p:nvPr/>
        </p:nvCxnSpPr>
        <p:spPr>
          <a:xfrm>
            <a:off x="4240902" y="3453305"/>
            <a:ext cx="2504282" cy="221749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>
            <a:extLst>
              <a:ext uri="{FF2B5EF4-FFF2-40B4-BE49-F238E27FC236}">
                <a16:creationId xmlns:a16="http://schemas.microsoft.com/office/drawing/2014/main" id="{95F72DF4-D738-9FD4-E7E6-FB7F7B7CF7BF}"/>
              </a:ext>
            </a:extLst>
          </p:cNvPr>
          <p:cNvCxnSpPr>
            <a:cxnSpLocks/>
          </p:cNvCxnSpPr>
          <p:nvPr/>
        </p:nvCxnSpPr>
        <p:spPr>
          <a:xfrm flipV="1">
            <a:off x="4275181" y="2084854"/>
            <a:ext cx="2220622" cy="2151800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urved Connector 20">
            <a:extLst>
              <a:ext uri="{FF2B5EF4-FFF2-40B4-BE49-F238E27FC236}">
                <a16:creationId xmlns:a16="http://schemas.microsoft.com/office/drawing/2014/main" id="{3120BF21-F9D6-DFF8-119F-8155C2106589}"/>
              </a:ext>
            </a:extLst>
          </p:cNvPr>
          <p:cNvCxnSpPr>
            <a:cxnSpLocks/>
          </p:cNvCxnSpPr>
          <p:nvPr/>
        </p:nvCxnSpPr>
        <p:spPr>
          <a:xfrm flipV="1">
            <a:off x="4275181" y="2395993"/>
            <a:ext cx="3990045" cy="2710397"/>
          </a:xfrm>
          <a:prstGeom prst="curvedConnector3">
            <a:avLst>
              <a:gd name="adj1" fmla="val 50000"/>
            </a:avLst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urved Connector 23">
            <a:extLst>
              <a:ext uri="{FF2B5EF4-FFF2-40B4-BE49-F238E27FC236}">
                <a16:creationId xmlns:a16="http://schemas.microsoft.com/office/drawing/2014/main" id="{682AC436-7C20-451F-6288-D2BA6A184B6F}"/>
              </a:ext>
            </a:extLst>
          </p:cNvPr>
          <p:cNvCxnSpPr>
            <a:cxnSpLocks/>
          </p:cNvCxnSpPr>
          <p:nvPr/>
        </p:nvCxnSpPr>
        <p:spPr>
          <a:xfrm flipV="1">
            <a:off x="4240902" y="5417529"/>
            <a:ext cx="2254901" cy="482093"/>
          </a:xfrm>
          <a:prstGeom prst="curvedConnector3">
            <a:avLst>
              <a:gd name="adj1" fmla="val 50000"/>
            </a:avLst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441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" y="408060"/>
            <a:ext cx="8861425" cy="604188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noisy,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quiet,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busy,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delicious,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yucky, </a:t>
            </a:r>
          </a:p>
          <a:p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scary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r>
              <a:rPr lang="en-VN" sz="3600" dirty="0">
                <a:solidFill>
                  <a:srgbClr val="0070C0"/>
                </a:solidFill>
                <a:effectLst/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19493" y="1818408"/>
            <a:ext cx="6679579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Where were you last night?</a:t>
            </a:r>
          </a:p>
          <a:p>
            <a:pPr marL="228600"/>
            <a:r>
              <a:rPr lang="en-VN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I was at the movie theater. The movie was scary</a:t>
            </a:r>
            <a:r>
              <a:rPr lang="en-US" sz="3600" i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VN" sz="3600" dirty="0">
              <a:solidFill>
                <a:srgbClr val="0070C0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24).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38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8 CuadroTexto">
            <a:extLst>
              <a:ext uri="{FF2B5EF4-FFF2-40B4-BE49-F238E27FC236}">
                <a16:creationId xmlns:a16="http://schemas.microsoft.com/office/drawing/2014/main" id="{2B399A01-84FB-D20A-A7D7-3CBCDFC054C4}"/>
              </a:ext>
            </a:extLst>
          </p:cNvPr>
          <p:cNvSpPr txBox="1"/>
          <p:nvPr/>
        </p:nvSpPr>
        <p:spPr>
          <a:xfrm>
            <a:off x="161014" y="1031942"/>
            <a:ext cx="5416591" cy="707886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4000" b="1" dirty="0">
                <a:ln w="28575">
                  <a:noFill/>
                </a:ln>
                <a:solidFill>
                  <a:srgbClr val="00B0F0"/>
                </a:solidFill>
                <a:latin typeface="+mj-lt"/>
              </a:rPr>
              <a:t>He sings ____________</a:t>
            </a:r>
            <a:r>
              <a:rPr lang="es-ES_tradnl" sz="4000" b="1" dirty="0">
                <a:ln w="28575">
                  <a:noFill/>
                </a:ln>
                <a:solidFill>
                  <a:srgbClr val="00B0F0"/>
                </a:solidFill>
                <a:latin typeface="+mj-lt"/>
              </a:rPr>
              <a:t>.</a:t>
            </a:r>
          </a:p>
        </p:txBody>
      </p:sp>
      <p:grpSp>
        <p:nvGrpSpPr>
          <p:cNvPr id="5" name="17 Grupo">
            <a:extLst>
              <a:ext uri="{FF2B5EF4-FFF2-40B4-BE49-F238E27FC236}">
                <a16:creationId xmlns:a16="http://schemas.microsoft.com/office/drawing/2014/main" id="{9313636F-D9EB-99C6-9FBD-B21969E7497A}"/>
              </a:ext>
            </a:extLst>
          </p:cNvPr>
          <p:cNvGrpSpPr/>
          <p:nvPr/>
        </p:nvGrpSpPr>
        <p:grpSpPr>
          <a:xfrm>
            <a:off x="6620486" y="1583561"/>
            <a:ext cx="2667378" cy="3907213"/>
            <a:chOff x="5823480" y="1970059"/>
            <a:chExt cx="2667378" cy="3907213"/>
          </a:xfrm>
        </p:grpSpPr>
        <p:pic>
          <p:nvPicPr>
            <p:cNvPr id="6" name="16 Imagen">
              <a:extLst>
                <a:ext uri="{FF2B5EF4-FFF2-40B4-BE49-F238E27FC236}">
                  <a16:creationId xmlns:a16="http://schemas.microsoft.com/office/drawing/2014/main" id="{80424256-0A28-4C80-7759-B7AC0D8852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7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A4E57DBF-C721-F8E7-1497-B68250956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http://www.thefinalharvest.org/images/hiolsilver.gif">
            <a:extLst>
              <a:ext uri="{FF2B5EF4-FFF2-40B4-BE49-F238E27FC236}">
                <a16:creationId xmlns:a16="http://schemas.microsoft.com/office/drawing/2014/main" id="{185F3821-7BCE-2939-D07D-22C7B7F15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559" y="5475926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sr.photos3.fotosearch.com/bthumb/CSP/CSP991/k11664879.jpg">
            <a:extLst>
              <a:ext uri="{FF2B5EF4-FFF2-40B4-BE49-F238E27FC236}">
                <a16:creationId xmlns:a16="http://schemas.microsoft.com/office/drawing/2014/main" id="{8A6E7810-B7CC-27DA-D6B4-EE64D0B460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086122" y="5583010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5 Imagen">
            <a:extLst>
              <a:ext uri="{FF2B5EF4-FFF2-40B4-BE49-F238E27FC236}">
                <a16:creationId xmlns:a16="http://schemas.microsoft.com/office/drawing/2014/main" id="{CB67959A-2883-C228-EAAA-C2C5132A0E1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03084" y="4890546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1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053D4006-80CD-0F66-7C56-B98090719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667" y="5118172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 CuadroTexto">
            <a:extLst>
              <a:ext uri="{FF2B5EF4-FFF2-40B4-BE49-F238E27FC236}">
                <a16:creationId xmlns:a16="http://schemas.microsoft.com/office/drawing/2014/main" id="{06A19BCA-CF17-464A-A668-EEF3B1F5D212}"/>
              </a:ext>
            </a:extLst>
          </p:cNvPr>
          <p:cNvSpPr txBox="1"/>
          <p:nvPr/>
        </p:nvSpPr>
        <p:spPr>
          <a:xfrm rot="21204297">
            <a:off x="1074890" y="4512421"/>
            <a:ext cx="1594319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bad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3" name="18 Llamada ovalada">
            <a:extLst>
              <a:ext uri="{FF2B5EF4-FFF2-40B4-BE49-F238E27FC236}">
                <a16:creationId xmlns:a16="http://schemas.microsoft.com/office/drawing/2014/main" id="{DDF7F623-2D20-2B77-2A30-DF9F6FB0165A}"/>
              </a:ext>
            </a:extLst>
          </p:cNvPr>
          <p:cNvSpPr/>
          <p:nvPr/>
        </p:nvSpPr>
        <p:spPr>
          <a:xfrm>
            <a:off x="5463577" y="1700808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4" name="10 CuadroTexto">
            <a:extLst>
              <a:ext uri="{FF2B5EF4-FFF2-40B4-BE49-F238E27FC236}">
                <a16:creationId xmlns:a16="http://schemas.microsoft.com/office/drawing/2014/main" id="{B654D3C7-63CF-CB28-FB45-5CA4216D079B}"/>
              </a:ext>
            </a:extLst>
          </p:cNvPr>
          <p:cNvSpPr txBox="1"/>
          <p:nvPr/>
        </p:nvSpPr>
        <p:spPr>
          <a:xfrm rot="322244">
            <a:off x="2909836" y="4295578"/>
            <a:ext cx="1812157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badly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5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B5C1A74-3069-1589-0F89-D3E52B8E2EB8}"/>
              </a:ext>
            </a:extLst>
          </p:cNvPr>
          <p:cNvSpPr/>
          <p:nvPr/>
        </p:nvSpPr>
        <p:spPr>
          <a:xfrm>
            <a:off x="10464988" y="5520858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276 -0.455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22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0276 -0.4553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2" y="-2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4" grpId="0" animBg="1"/>
      <p:bldP spid="14" grpId="1" animBg="1"/>
      <p:bldP spid="15" grpId="0" animBg="1"/>
      <p:bldP spid="1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202F5109-73E7-94AA-99A0-470696A3B8CE}"/>
              </a:ext>
            </a:extLst>
          </p:cNvPr>
          <p:cNvSpPr txBox="1"/>
          <p:nvPr/>
        </p:nvSpPr>
        <p:spPr>
          <a:xfrm>
            <a:off x="230738" y="716478"/>
            <a:ext cx="6068290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She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sings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beautifully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.</a:t>
            </a:r>
          </a:p>
          <a:p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She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is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 a _________ </a:t>
            </a:r>
            <a:r>
              <a:rPr lang="es-ES_tradnl" sz="4000" b="1" dirty="0" err="1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singer</a:t>
            </a:r>
            <a:r>
              <a:rPr lang="es-ES_tradnl" sz="4000" b="1" dirty="0">
                <a:ln w="28575">
                  <a:noFill/>
                </a:ln>
                <a:solidFill>
                  <a:srgbClr val="00B050"/>
                </a:solidFill>
                <a:latin typeface="+mj-lt"/>
              </a:rPr>
              <a:t>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190E069A-B569-9EB5-FF7E-009BCEBA741D}"/>
              </a:ext>
            </a:extLst>
          </p:cNvPr>
          <p:cNvGrpSpPr/>
          <p:nvPr/>
        </p:nvGrpSpPr>
        <p:grpSpPr>
          <a:xfrm>
            <a:off x="6157035" y="1816063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180AA221-A341-EAB3-CD9A-BE28D3AC48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4C7EA530-7C4C-6F30-23BE-D73C580774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61D49FA0-E9FC-D1CC-F278-85E3320E1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535" y="5289461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CBC88650-457D-0EA5-717D-D6DAF7CFB9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252377" y="5429379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203FBF2D-8013-5828-1966-89EE329B269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99028" y="4834374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92ADE856-CCCA-7286-939E-473DD0D472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628" y="5186497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2162D992-759D-17AA-D0EC-FB99A17BC282}"/>
              </a:ext>
            </a:extLst>
          </p:cNvPr>
          <p:cNvSpPr txBox="1"/>
          <p:nvPr/>
        </p:nvSpPr>
        <p:spPr>
          <a:xfrm rot="279662">
            <a:off x="3556195" y="4126434"/>
            <a:ext cx="1490315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well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D7A5E12B-482A-1A2A-53BF-7D1E9F371B20}"/>
              </a:ext>
            </a:extLst>
          </p:cNvPr>
          <p:cNvSpPr/>
          <p:nvPr/>
        </p:nvSpPr>
        <p:spPr>
          <a:xfrm>
            <a:off x="5755958" y="1675700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865076A5-3395-128C-AE2B-046452A24A4B}"/>
              </a:ext>
            </a:extLst>
          </p:cNvPr>
          <p:cNvSpPr txBox="1"/>
          <p:nvPr/>
        </p:nvSpPr>
        <p:spPr>
          <a:xfrm rot="21028058">
            <a:off x="1534920" y="3840972"/>
            <a:ext cx="1552850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good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49795A1-245F-9A3F-DBB3-478E9FBDB970}"/>
              </a:ext>
            </a:extLst>
          </p:cNvPr>
          <p:cNvSpPr/>
          <p:nvPr/>
        </p:nvSpPr>
        <p:spPr>
          <a:xfrm>
            <a:off x="10233617" y="5104810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272646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38 -0.0463 L 0.10026 -0.3611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-15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0E476A53-75A6-0F34-EA27-C989CF917722}"/>
              </a:ext>
            </a:extLst>
          </p:cNvPr>
          <p:cNvSpPr txBox="1"/>
          <p:nvPr/>
        </p:nvSpPr>
        <p:spPr>
          <a:xfrm>
            <a:off x="767443" y="956639"/>
            <a:ext cx="5762667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This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bus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is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too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_______ .</a:t>
            </a:r>
          </a:p>
          <a:p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We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will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be late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for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school</a:t>
            </a:r>
            <a:r>
              <a:rPr lang="es-ES_tradnl" sz="4000" b="1" dirty="0">
                <a:ln w="28575">
                  <a:noFill/>
                </a:ln>
                <a:solidFill>
                  <a:srgbClr val="C00000"/>
                </a:solidFill>
                <a:latin typeface="+mj-lt"/>
              </a:rPr>
              <a:t>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6AF5AFC7-057B-269D-D99B-74C551DACE4F}"/>
              </a:ext>
            </a:extLst>
          </p:cNvPr>
          <p:cNvGrpSpPr/>
          <p:nvPr/>
        </p:nvGrpSpPr>
        <p:grpSpPr>
          <a:xfrm>
            <a:off x="7084794" y="1829422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B5CDBC08-4482-FE1A-A3CD-6579A5760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D123CAB4-2051-0B4F-69A0-1E1376137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8D59B3A5-BA29-80C2-B9CE-2479E04A1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294" y="5302820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924A3043-A255-D24B-B72F-176589714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6180136" y="5442738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43D64DA1-18B0-0210-1388-6A894945D72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26787" y="4847733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47174FE4-6BB2-30BB-C861-3F49E08A7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387" y="5199856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FD774AA3-8AE0-152F-A8BF-3071F8A3854A}"/>
              </a:ext>
            </a:extLst>
          </p:cNvPr>
          <p:cNvSpPr txBox="1"/>
          <p:nvPr/>
        </p:nvSpPr>
        <p:spPr>
          <a:xfrm rot="279662">
            <a:off x="4483954" y="4139793"/>
            <a:ext cx="1490315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slowly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41821A05-0D10-8B8D-541E-3F3A1366E028}"/>
              </a:ext>
            </a:extLst>
          </p:cNvPr>
          <p:cNvSpPr/>
          <p:nvPr/>
        </p:nvSpPr>
        <p:spPr>
          <a:xfrm>
            <a:off x="6557591" y="1357908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B735E734-4944-E390-6E40-77ED5DDD7C45}"/>
              </a:ext>
            </a:extLst>
          </p:cNvPr>
          <p:cNvSpPr txBox="1"/>
          <p:nvPr/>
        </p:nvSpPr>
        <p:spPr>
          <a:xfrm rot="21028058">
            <a:off x="2462679" y="3854331"/>
            <a:ext cx="1552850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slow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27CB8CA-4F89-5A61-67E6-A783CA922E67}"/>
              </a:ext>
            </a:extLst>
          </p:cNvPr>
          <p:cNvSpPr/>
          <p:nvPr/>
        </p:nvSpPr>
        <p:spPr>
          <a:xfrm>
            <a:off x="10634337" y="5489362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356791914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258 0.02083 L 0.14922 -0.4094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152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6 0.01273 L 0.14284 -0.4176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960A0B45-4455-46B3-8A06-01F442BC320C}"/>
              </a:ext>
            </a:extLst>
          </p:cNvPr>
          <p:cNvSpPr txBox="1"/>
          <p:nvPr/>
        </p:nvSpPr>
        <p:spPr>
          <a:xfrm>
            <a:off x="228600" y="627882"/>
            <a:ext cx="6484678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n-US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They are fantastic dancers</a:t>
            </a:r>
            <a:r>
              <a:rPr lang="es-ES_tradnl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.</a:t>
            </a:r>
          </a:p>
          <a:p>
            <a:r>
              <a:rPr lang="es-ES_tradnl" sz="4000" b="1" dirty="0" err="1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They</a:t>
            </a:r>
            <a:r>
              <a:rPr lang="es-ES_tradnl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 dance </a:t>
            </a:r>
            <a:r>
              <a:rPr lang="es-ES_tradnl" sz="4000" b="1" dirty="0" err="1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really</a:t>
            </a:r>
            <a:r>
              <a:rPr lang="es-ES_tradnl" sz="4000" b="1" dirty="0">
                <a:ln w="28575">
                  <a:noFill/>
                </a:ln>
                <a:solidFill>
                  <a:srgbClr val="7030A0"/>
                </a:solidFill>
                <a:latin typeface="+mj-lt"/>
              </a:rPr>
              <a:t> _______.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D12621A1-B09E-26C9-F32F-98B8FA519F14}"/>
              </a:ext>
            </a:extLst>
          </p:cNvPr>
          <p:cNvGrpSpPr/>
          <p:nvPr/>
        </p:nvGrpSpPr>
        <p:grpSpPr>
          <a:xfrm>
            <a:off x="6676580" y="1671336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063F79E3-C480-6D95-FD8E-7AEB70C87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E7AE3DAA-56AB-A1AF-32D3-07117BBD2A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EF7E08AC-06C0-54D8-877D-07E559CFF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080" y="5144734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6F80D55C-E3FF-D11E-1FC6-17275A8237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771922" y="5284652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85CDACB4-8035-5BF8-3987-EEE4854396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18573" y="4689647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179B54A5-A1E3-463F-87BC-15CDB0899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4173" y="5041770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30861876-2BFC-0F45-89DB-18D9BE39CABF}"/>
              </a:ext>
            </a:extLst>
          </p:cNvPr>
          <p:cNvSpPr txBox="1"/>
          <p:nvPr/>
        </p:nvSpPr>
        <p:spPr>
          <a:xfrm rot="21204297">
            <a:off x="1760690" y="4011435"/>
            <a:ext cx="1594319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badly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5DADB4CD-A7B6-5FEF-A22F-104526866C6C}"/>
              </a:ext>
            </a:extLst>
          </p:cNvPr>
          <p:cNvSpPr/>
          <p:nvPr/>
        </p:nvSpPr>
        <p:spPr>
          <a:xfrm>
            <a:off x="6149377" y="1199822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C1BDA438-5851-9803-A39F-C4CCC6774C7C}"/>
              </a:ext>
            </a:extLst>
          </p:cNvPr>
          <p:cNvSpPr txBox="1"/>
          <p:nvPr/>
        </p:nvSpPr>
        <p:spPr>
          <a:xfrm rot="322244">
            <a:off x="3982289" y="3812727"/>
            <a:ext cx="1424654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well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ED3484-3EA2-8605-13FC-D5616574B726}"/>
              </a:ext>
            </a:extLst>
          </p:cNvPr>
          <p:cNvSpPr/>
          <p:nvPr/>
        </p:nvSpPr>
        <p:spPr>
          <a:xfrm>
            <a:off x="10624197" y="5578549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NEXT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197160097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83 -0.00463 L 0.03476 -0.35764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176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96 1.11111E-6 L 0.01263 -0.35301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3" y="-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8 CuadroTexto">
            <a:extLst>
              <a:ext uri="{FF2B5EF4-FFF2-40B4-BE49-F238E27FC236}">
                <a16:creationId xmlns:a16="http://schemas.microsoft.com/office/drawing/2014/main" id="{C603795B-1043-0164-4E45-2E705C84D648}"/>
              </a:ext>
            </a:extLst>
          </p:cNvPr>
          <p:cNvSpPr txBox="1"/>
          <p:nvPr/>
        </p:nvSpPr>
        <p:spPr>
          <a:xfrm>
            <a:off x="277671" y="625883"/>
            <a:ext cx="6251206" cy="1323439"/>
          </a:xfrm>
          <a:prstGeom prst="rect">
            <a:avLst/>
          </a:prstGeom>
          <a:noFill/>
          <a:ln>
            <a:solidFill>
              <a:srgbClr val="009193"/>
            </a:solidFill>
          </a:ln>
          <a:effectLst/>
        </p:spPr>
        <p:txBody>
          <a:bodyPr wrap="square" rtlCol="0" anchor="ctr">
            <a:spAutoFit/>
          </a:bodyPr>
          <a:lstStyle/>
          <a:p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I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don’t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want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to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go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with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him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. </a:t>
            </a:r>
          </a:p>
          <a:p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He drives </a:t>
            </a:r>
            <a:r>
              <a:rPr lang="es-ES_tradnl" sz="4000" b="1" dirty="0" err="1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too</a:t>
            </a:r>
            <a:r>
              <a:rPr lang="es-ES_tradnl" sz="4000" b="1" dirty="0">
                <a:ln w="28575">
                  <a:noFill/>
                </a:ln>
                <a:solidFill>
                  <a:schemeClr val="accent2"/>
                </a:solidFill>
                <a:latin typeface="+mj-lt"/>
              </a:rPr>
              <a:t> ________ .</a:t>
            </a:r>
          </a:p>
        </p:txBody>
      </p:sp>
      <p:grpSp>
        <p:nvGrpSpPr>
          <p:cNvPr id="4" name="17 Grupo">
            <a:extLst>
              <a:ext uri="{FF2B5EF4-FFF2-40B4-BE49-F238E27FC236}">
                <a16:creationId xmlns:a16="http://schemas.microsoft.com/office/drawing/2014/main" id="{6722D6D4-FA9E-D1D2-80BB-7F0630066459}"/>
              </a:ext>
            </a:extLst>
          </p:cNvPr>
          <p:cNvGrpSpPr/>
          <p:nvPr/>
        </p:nvGrpSpPr>
        <p:grpSpPr>
          <a:xfrm>
            <a:off x="6398994" y="1862079"/>
            <a:ext cx="2667378" cy="3907213"/>
            <a:chOff x="5823480" y="1970059"/>
            <a:chExt cx="2667378" cy="3907213"/>
          </a:xfrm>
        </p:grpSpPr>
        <p:pic>
          <p:nvPicPr>
            <p:cNvPr id="5" name="16 Imagen">
              <a:extLst>
                <a:ext uri="{FF2B5EF4-FFF2-40B4-BE49-F238E27FC236}">
                  <a16:creationId xmlns:a16="http://schemas.microsoft.com/office/drawing/2014/main" id="{51CCCF96-16F9-AFD7-763B-D077F4581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2098"/>
            <a:stretch/>
          </p:blipFill>
          <p:spPr>
            <a:xfrm>
              <a:off x="5860178" y="1970059"/>
              <a:ext cx="2630680" cy="3907213"/>
            </a:xfrm>
            <a:prstGeom prst="rect">
              <a:avLst/>
            </a:prstGeom>
          </p:spPr>
        </p:pic>
        <p:pic>
          <p:nvPicPr>
            <p:cNvPr id="6" name="Picture 12" descr="http://cdn.graphicsfactory.com/clip-art/image_files/tn_image/6/1354006-tn_fish-bones-v7.jpg">
              <a:extLst>
                <a:ext uri="{FF2B5EF4-FFF2-40B4-BE49-F238E27FC236}">
                  <a16:creationId xmlns:a16="http://schemas.microsoft.com/office/drawing/2014/main" id="{C53A45C1-CF1E-0D6D-F18B-6DADB2CACD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574623">
              <a:off x="5823480" y="4923985"/>
              <a:ext cx="840241" cy="840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" descr="http://www.thefinalharvest.org/images/hiolsilver.gif">
            <a:extLst>
              <a:ext uri="{FF2B5EF4-FFF2-40B4-BE49-F238E27FC236}">
                <a16:creationId xmlns:a16="http://schemas.microsoft.com/office/drawing/2014/main" id="{8CEC55EF-07A2-A6EE-F0D2-1D1E2F8D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494" y="5335477"/>
            <a:ext cx="961306" cy="989089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sr.photos3.fotosearch.com/bthumb/CSP/CSP991/k11664879.jpg">
            <a:extLst>
              <a:ext uri="{FF2B5EF4-FFF2-40B4-BE49-F238E27FC236}">
                <a16:creationId xmlns:a16="http://schemas.microsoft.com/office/drawing/2014/main" id="{F323DB73-79D2-6232-83F5-E187B84DC1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4615" l="2353" r="98824">
                        <a14:backgroundMark x1="16471" y1="13077" x2="31176" y2="6923"/>
                        <a14:backgroundMark x1="41176" y1="37692" x2="47647" y2="34615"/>
                        <a14:backgroundMark x1="75882" y1="19231" x2="85882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534"/>
          <a:stretch/>
        </p:blipFill>
        <p:spPr bwMode="auto">
          <a:xfrm>
            <a:off x="5494336" y="5475395"/>
            <a:ext cx="1214070" cy="849171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5 Imagen">
            <a:extLst>
              <a:ext uri="{FF2B5EF4-FFF2-40B4-BE49-F238E27FC236}">
                <a16:creationId xmlns:a16="http://schemas.microsoft.com/office/drawing/2014/main" id="{8A6DE8CA-2F65-5134-F786-406D689CF50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40987" y="4880390"/>
            <a:ext cx="2108440" cy="163392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14" descr="http://www.wpclipart.com/animals/cats/cartoon_cats/happy_dancing_cat.png">
            <a:extLst>
              <a:ext uri="{FF2B5EF4-FFF2-40B4-BE49-F238E27FC236}">
                <a16:creationId xmlns:a16="http://schemas.microsoft.com/office/drawing/2014/main" id="{C439FDDB-DBCD-13EC-7E82-57ADB304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54" b="100000" l="0" r="100000"/>
                    </a14:imgEffect>
                    <a14:imgEffect>
                      <a14:saturation sat="66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587" y="5232513"/>
            <a:ext cx="1213213" cy="1195015"/>
          </a:xfrm>
          <a:prstGeom prst="rect">
            <a:avLst/>
          </a:prstGeom>
          <a:noFill/>
          <a:effectLst>
            <a:glow rad="38100">
              <a:schemeClr val="tx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 CuadroTexto">
            <a:extLst>
              <a:ext uri="{FF2B5EF4-FFF2-40B4-BE49-F238E27FC236}">
                <a16:creationId xmlns:a16="http://schemas.microsoft.com/office/drawing/2014/main" id="{73418F3A-BF1C-AFD7-F2F6-FE33AFE7D1CC}"/>
              </a:ext>
            </a:extLst>
          </p:cNvPr>
          <p:cNvSpPr txBox="1"/>
          <p:nvPr/>
        </p:nvSpPr>
        <p:spPr>
          <a:xfrm rot="21204297">
            <a:off x="1828425" y="4190580"/>
            <a:ext cx="1392346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slow</a:t>
            </a:r>
            <a:endParaRPr lang="es-ES_tradnl" sz="28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2" name="18 Llamada ovalada">
            <a:extLst>
              <a:ext uri="{FF2B5EF4-FFF2-40B4-BE49-F238E27FC236}">
                <a16:creationId xmlns:a16="http://schemas.microsoft.com/office/drawing/2014/main" id="{6C9A7585-224F-9D48-1FBE-101EF1D32AF0}"/>
              </a:ext>
            </a:extLst>
          </p:cNvPr>
          <p:cNvSpPr/>
          <p:nvPr/>
        </p:nvSpPr>
        <p:spPr>
          <a:xfrm>
            <a:off x="5871791" y="1390565"/>
            <a:ext cx="1412679" cy="1224136"/>
          </a:xfrm>
          <a:prstGeom prst="wedgeEllipseCallout">
            <a:avLst>
              <a:gd name="adj1" fmla="val 50947"/>
              <a:gd name="adj2" fmla="val 73064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tx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err="1">
                <a:solidFill>
                  <a:schemeClr val="tx1"/>
                </a:solidFill>
              </a:rPr>
              <a:t>You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got</a:t>
            </a:r>
            <a:r>
              <a:rPr lang="es-ES_tradnl" sz="2400" b="1" dirty="0">
                <a:solidFill>
                  <a:schemeClr val="tx1"/>
                </a:solidFill>
              </a:rPr>
              <a:t> </a:t>
            </a:r>
            <a:r>
              <a:rPr lang="es-ES_tradnl" sz="2400" b="1" dirty="0" err="1">
                <a:solidFill>
                  <a:schemeClr val="tx1"/>
                </a:solidFill>
              </a:rPr>
              <a:t>it!</a:t>
            </a:r>
            <a:endParaRPr lang="es-ES" sz="2400" b="1" dirty="0">
              <a:solidFill>
                <a:schemeClr val="tx1"/>
              </a:solidFill>
            </a:endParaRPr>
          </a:p>
        </p:txBody>
      </p:sp>
      <p:sp>
        <p:nvSpPr>
          <p:cNvPr id="13" name="10 CuadroTexto">
            <a:extLst>
              <a:ext uri="{FF2B5EF4-FFF2-40B4-BE49-F238E27FC236}">
                <a16:creationId xmlns:a16="http://schemas.microsoft.com/office/drawing/2014/main" id="{EF04612A-A341-BD8E-4122-59F4FAD4610A}"/>
              </a:ext>
            </a:extLst>
          </p:cNvPr>
          <p:cNvSpPr txBox="1"/>
          <p:nvPr/>
        </p:nvSpPr>
        <p:spPr>
          <a:xfrm rot="322244">
            <a:off x="3902719" y="4019968"/>
            <a:ext cx="1379615" cy="624423"/>
          </a:xfrm>
          <a:prstGeom prst="foldedCorner">
            <a:avLst/>
          </a:prstGeom>
          <a:solidFill>
            <a:srgbClr val="FFFF9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ln w="28575">
                  <a:noFill/>
                </a:ln>
                <a:latin typeface="Comic Sans MS" panose="030F0702030302020204" pitchFamily="66" charset="0"/>
              </a:rPr>
              <a:t>fast</a:t>
            </a:r>
            <a:endParaRPr lang="es-ES_tradnl" sz="2000" b="1" dirty="0">
              <a:ln w="28575">
                <a:noFill/>
              </a:ln>
              <a:latin typeface="Comic Sans MS" panose="030F0702030302020204" pitchFamily="66" charset="0"/>
            </a:endParaRPr>
          </a:p>
        </p:txBody>
      </p:sp>
      <p:sp>
        <p:nvSpPr>
          <p:cNvPr id="14" name="15 Pentágono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10B757F-2F3F-A99E-2136-25AA7C17238D}"/>
              </a:ext>
            </a:extLst>
          </p:cNvPr>
          <p:cNvSpPr/>
          <p:nvPr/>
        </p:nvSpPr>
        <p:spPr>
          <a:xfrm>
            <a:off x="10386206" y="5697353"/>
            <a:ext cx="1054077" cy="494546"/>
          </a:xfrm>
          <a:prstGeom prst="homePlate">
            <a:avLst/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/>
              <a:t>END</a:t>
            </a:r>
            <a:endParaRPr lang="es-ES" sz="2400" b="1" dirty="0"/>
          </a:p>
        </p:txBody>
      </p:sp>
    </p:spTree>
    <p:extLst>
      <p:ext uri="{BB962C8B-B14F-4D97-AF65-F5344CB8AC3E}">
        <p14:creationId xmlns:p14="http://schemas.microsoft.com/office/powerpoint/2010/main" val="62693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0468 -0.3553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1777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you-got-it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t-me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-0.00468 -0.35532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" presetClass="exit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atigu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500"/>
                            </p:stCondLst>
                            <p:childTnLst>
                              <p:par>
                                <p:cTn id="6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3" grpId="0" animBg="1"/>
      <p:bldP spid="13" grpId="1" animBg="1"/>
      <p:bldP spid="14" grpId="0" animBg="1"/>
      <p:bldP spid="1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450</Words>
  <Application>Microsoft Office PowerPoint</Application>
  <PresentationFormat>Widescreen</PresentationFormat>
  <Paragraphs>145</Paragraphs>
  <Slides>35</Slides>
  <Notes>26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.VnVogue</vt:lpstr>
      <vt:lpstr>Arial</vt:lpstr>
      <vt:lpstr>Calibri</vt:lpstr>
      <vt:lpstr>Calibri Light</vt:lpstr>
      <vt:lpstr>Comic Sans MS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56</cp:revision>
  <dcterms:created xsi:type="dcterms:W3CDTF">2023-01-31T08:21:18Z</dcterms:created>
  <dcterms:modified xsi:type="dcterms:W3CDTF">2024-11-11T14:41:05Z</dcterms:modified>
</cp:coreProperties>
</file>