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305" r:id="rId3"/>
    <p:sldId id="306" r:id="rId4"/>
    <p:sldId id="376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17" r:id="rId16"/>
    <p:sldId id="319" r:id="rId17"/>
    <p:sldId id="320" r:id="rId18"/>
    <p:sldId id="327" r:id="rId19"/>
    <p:sldId id="340" r:id="rId20"/>
    <p:sldId id="375" r:id="rId21"/>
    <p:sldId id="336" r:id="rId22"/>
    <p:sldId id="337" r:id="rId23"/>
    <p:sldId id="338" r:id="rId24"/>
    <p:sldId id="339" r:id="rId25"/>
    <p:sldId id="351" r:id="rId26"/>
    <p:sldId id="344" r:id="rId27"/>
    <p:sldId id="380" r:id="rId28"/>
    <p:sldId id="346" r:id="rId29"/>
    <p:sldId id="347" r:id="rId30"/>
    <p:sldId id="34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345" autoAdjust="0"/>
  </p:normalViewPr>
  <p:slideViewPr>
    <p:cSldViewPr snapToGrid="0">
      <p:cViewPr varScale="1">
        <p:scale>
          <a:sx n="91" d="100"/>
          <a:sy n="91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5" r:id="rId16"/>
    <p:sldLayoutId id="2147483676" r:id="rId17"/>
    <p:sldLayoutId id="2147483677" r:id="rId18"/>
    <p:sldLayoutId id="2147483679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766936" y="3089108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MY FRIENDS AND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34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FEDD9E03-AC4E-940F-DD2E-7A333FAD7494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F8A42F-7717-B57A-6161-97EEBD777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BDDAFD71-BA9D-E53C-D4FD-79EB7DE2F999}"/>
              </a:ext>
            </a:extLst>
          </p:cNvPr>
          <p:cNvSpPr txBox="1"/>
          <p:nvPr/>
        </p:nvSpPr>
        <p:spPr>
          <a:xfrm>
            <a:off x="2881781" y="2814374"/>
            <a:ext cx="3816424" cy="900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chemeClr val="accent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SMILE</a:t>
            </a:r>
            <a:endParaRPr lang="es-ES" dirty="0">
              <a:solidFill>
                <a:schemeClr val="accent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D2E08A8A-DBD9-C99A-59DE-C64D86AB0475}"/>
              </a:ext>
            </a:extLst>
          </p:cNvPr>
          <p:cNvSpPr txBox="1"/>
          <p:nvPr/>
        </p:nvSpPr>
        <p:spPr>
          <a:xfrm>
            <a:off x="2051720" y="418101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Smile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classmates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Smile">
            <a:extLst>
              <a:ext uri="{FF2B5EF4-FFF2-40B4-BE49-F238E27FC236}">
                <a16:creationId xmlns:a16="http://schemas.microsoft.com/office/drawing/2014/main" id="{7E062B54-C44E-CE90-6DDE-1F7161060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45" y="605242"/>
            <a:ext cx="3655510" cy="23737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488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798635" y="1492270"/>
            <a:ext cx="3995004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drink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180459" y="1117331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891428" y="1430477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49269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3.33333E-6 0.0331 0.02696 0.05996 0.06003 0.05996 C 0.09896 0.05996 0.11302 0.03009 0.11901 0.01204 L 0.125 -0.01204 C 0.13099 -0.03009 0.14597 -0.05995 0.18998 -0.05995 C 0.21797 -0.05995 0.25 -0.0331 0.25 -1.48148E-6 C 0.25 0.0331 0.21797 0.05996 0.18998 0.05996 C 0.14597 0.05996 0.13099 0.03009 0.125 0.01204 L 0.11901 -0.01204 C 0.11302 -0.03009 0.09896 -0.05995 0.06003 -0.05995 C 0.02696 -0.05995 -3.33333E-6 -0.0331 -3.33333E-6 -1.48148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115 C -0.01028 0.03195 0.01667 0.0588 0.04974 0.0588 C 0.08868 0.0588 0.10274 0.02894 0.10873 0.01088 L 0.11472 -0.01319 C 0.12071 -0.03125 0.13568 -0.06111 0.17969 -0.06111 C 0.20769 -0.06111 0.23972 -0.03426 0.23972 -0.00115 C 0.23972 0.03195 0.20769 0.0588 0.17969 0.0588 C 0.13568 0.0588 0.12071 0.02894 0.11472 0.01088 L 0.10873 -0.01319 C 0.10274 -0.03125 0.08868 -0.06111 0.04974 -0.06111 C 0.01667 -0.06111 -0.01028 -0.03426 -0.01028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E077BB3D-ACB2-EDE3-0863-622219B4C88B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391D3C-B987-2888-FAF8-E3AE755FD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BF8F78AE-CE5D-DB64-1BA0-1771039C0D67}"/>
              </a:ext>
            </a:extLst>
          </p:cNvPr>
          <p:cNvSpPr txBox="1"/>
          <p:nvPr/>
        </p:nvSpPr>
        <p:spPr>
          <a:xfrm>
            <a:off x="2555776" y="3140968"/>
            <a:ext cx="4464496" cy="9361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0091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DRINK</a:t>
            </a:r>
            <a:endParaRPr lang="es-ES" dirty="0">
              <a:solidFill>
                <a:srgbClr val="0091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3DBFBAEA-A73F-DE46-30C6-71961770941A}"/>
              </a:ext>
            </a:extLst>
          </p:cNvPr>
          <p:cNvSpPr txBox="1"/>
          <p:nvPr/>
        </p:nvSpPr>
        <p:spPr>
          <a:xfrm>
            <a:off x="2051720" y="435639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9193"/>
                </a:solidFill>
              </a:rPr>
              <a:t>Mime </a:t>
            </a:r>
            <a:r>
              <a:rPr lang="es-ES_tradnl" sz="3200" b="1" dirty="0" err="1">
                <a:solidFill>
                  <a:srgbClr val="009193"/>
                </a:solidFill>
              </a:rPr>
              <a:t>the</a:t>
            </a:r>
            <a:r>
              <a:rPr lang="es-ES_tradnl" sz="3200" b="1" dirty="0">
                <a:solidFill>
                  <a:srgbClr val="009193"/>
                </a:solidFill>
              </a:rPr>
              <a:t> </a:t>
            </a:r>
            <a:r>
              <a:rPr lang="es-ES_tradnl" sz="3200" b="1" dirty="0" err="1">
                <a:solidFill>
                  <a:srgbClr val="009193"/>
                </a:solidFill>
              </a:rPr>
              <a:t>action</a:t>
            </a:r>
            <a:endParaRPr lang="es-ES" sz="3200" b="1" dirty="0">
              <a:solidFill>
                <a:srgbClr val="009193"/>
              </a:solidFill>
            </a:endParaRPr>
          </a:p>
        </p:txBody>
      </p:sp>
      <p:pic>
        <p:nvPicPr>
          <p:cNvPr id="6" name="Picture 2" descr="http://www.imagenesanimadas.net/Personas/Bebiendo/Bebiendo-06.gif">
            <a:extLst>
              <a:ext uri="{FF2B5EF4-FFF2-40B4-BE49-F238E27FC236}">
                <a16:creationId xmlns:a16="http://schemas.microsoft.com/office/drawing/2014/main" id="{982D91C2-CDD8-4571-8553-A5988D567B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50" y="604719"/>
            <a:ext cx="1531939" cy="22399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912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4240263" y="1492270"/>
            <a:ext cx="311175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2898424" y="1273904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512984" y="1355220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3828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3.54167E-6 0.0331 0.02695 0.05995 0.06002 0.05995 C 0.09895 0.05995 0.11302 0.03009 0.11901 0.01203 L 0.125 -0.01204 C 0.13099 -0.0301 0.14596 -0.05996 0.18997 -0.05996 C 0.21797 -0.05996 0.25 -0.03311 0.25 3.33333E-6 C 0.25 0.0331 0.21797 0.05995 0.18997 0.05995 C 0.14596 0.05995 0.13099 0.03009 0.125 0.01203 L 0.11901 -0.01204 C 0.11302 -0.0301 0.09895 -0.05996 0.06002 -0.05996 C 0.02695 -0.05996 3.54167E-6 -0.03311 3.54167E-6 3.33333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115 C -0.01028 0.03195 0.01667 0.0588 0.04974 0.0588 C 0.08868 0.0588 0.10274 0.02894 0.10873 0.01088 L 0.11472 -0.01319 C 0.12071 -0.03125 0.13568 -0.06111 0.17969 -0.06111 C 0.20769 -0.06111 0.23972 -0.03426 0.23972 -0.00115 C 0.23972 0.03195 0.20769 0.0588 0.17969 0.0588 C 0.13568 0.0588 0.12071 0.02894 0.11472 0.01088 L 0.10873 -0.01319 C 0.10274 -0.03125 0.08868 -0.06111 0.04974 -0.06111 C 0.01667 -0.06111 -0.01028 -0.03426 -0.01028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CD14945D-9E7D-999F-9209-D468C9C3F3B3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sp>
        <p:nvSpPr>
          <p:cNvPr id="4" name="18 CuadroTexto">
            <a:extLst>
              <a:ext uri="{FF2B5EF4-FFF2-40B4-BE49-F238E27FC236}">
                <a16:creationId xmlns:a16="http://schemas.microsoft.com/office/drawing/2014/main" id="{C1C45933-CD03-4C5A-AEA4-C26863F57A3C}"/>
              </a:ext>
            </a:extLst>
          </p:cNvPr>
          <p:cNvSpPr txBox="1"/>
          <p:nvPr/>
        </p:nvSpPr>
        <p:spPr>
          <a:xfrm>
            <a:off x="3275856" y="3140968"/>
            <a:ext cx="3528392" cy="8640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SING</a:t>
            </a:r>
            <a:endParaRPr lang="es-ES" dirty="0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1CECADEF-AFE9-E646-81DE-38FCA67C60E6}"/>
              </a:ext>
            </a:extLst>
          </p:cNvPr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7030A0"/>
                </a:solidFill>
              </a:rPr>
              <a:t>Sing</a:t>
            </a:r>
            <a:r>
              <a:rPr lang="es-ES_tradnl" sz="3200" b="1" dirty="0">
                <a:solidFill>
                  <a:srgbClr val="7030A0"/>
                </a:solidFill>
              </a:rPr>
              <a:t> a </a:t>
            </a:r>
            <a:r>
              <a:rPr lang="es-ES_tradnl" sz="3200" b="1" dirty="0" err="1">
                <a:solidFill>
                  <a:srgbClr val="7030A0"/>
                </a:solidFill>
              </a:rPr>
              <a:t>song</a:t>
            </a:r>
            <a:r>
              <a:rPr lang="es-ES_tradnl" sz="3200" b="1" dirty="0">
                <a:solidFill>
                  <a:srgbClr val="7030A0"/>
                </a:solidFill>
              </a:rPr>
              <a:t> in English</a:t>
            </a: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4.bp.blogspot.com/-A68qz2H9IHU/T1Hv9reOJVI/AAAAAAAABKs/zZ9JRSuW3GE/s640/cantando.gif">
            <a:extLst>
              <a:ext uri="{FF2B5EF4-FFF2-40B4-BE49-F238E27FC236}">
                <a16:creationId xmlns:a16="http://schemas.microsoft.com/office/drawing/2014/main" id="{5807DAA7-EDD1-9D9C-64D8-A97586B7F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3704"/>
            <a:ext cx="4087021" cy="2547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2 Rectángulo redondeado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0A044D4-493B-0555-EC22-E8E9EB27D2A4}"/>
              </a:ext>
            </a:extLst>
          </p:cNvPr>
          <p:cNvSpPr/>
          <p:nvPr/>
        </p:nvSpPr>
        <p:spPr>
          <a:xfrm>
            <a:off x="3995936" y="5637262"/>
            <a:ext cx="1440160" cy="744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1057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285049" y="4731037"/>
            <a:ext cx="1846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bædli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tồi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dở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416391" y="4731037"/>
            <a:ext cx="2506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/>
            <a:r>
              <a:rPr lang="en-US" sz="2400" dirty="0"/>
              <a:t>/</a:t>
            </a:r>
            <a:r>
              <a:rPr lang="en-US" sz="2400" dirty="0" err="1"/>
              <a:t>fæst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nhanh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340487" y="4697263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wel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tốt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giỏi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4680730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sloʊli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chậm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chạp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66997" y="4680730"/>
            <a:ext cx="18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hɑːrd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mạnh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E88FE-B90A-D047-8210-69F2AB6A0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" y="474101"/>
            <a:ext cx="61976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994568AF-75D0-A967-6E3D-BEE9A70AE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" y="1637380"/>
            <a:ext cx="12005965" cy="2882519"/>
          </a:xfrm>
          <a:prstGeom prst="rect">
            <a:avLst/>
          </a:prstGeom>
        </p:spPr>
      </p:pic>
      <p:pic>
        <p:nvPicPr>
          <p:cNvPr id="2" name="CD1 TRACK 52.mp3">
            <a:hlinkClick r:id="" action="ppaction://media"/>
            <a:extLst>
              <a:ext uri="{FF2B5EF4-FFF2-40B4-BE49-F238E27FC236}">
                <a16:creationId xmlns:a16="http://schemas.microsoft.com/office/drawing/2014/main" id="{53299BC7-2880-94BC-6D9F-4B2960CB4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2814" y="4835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1" grpId="0"/>
      <p:bldP spid="22" grpId="0"/>
      <p:bldP spid="2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2D665-9678-C601-8266-F5B7691D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603977"/>
            <a:ext cx="4660900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EE9AAE2D-B036-854D-8547-A98E86F89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1792480"/>
            <a:ext cx="11603512" cy="25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say different adverbs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slowly, fast, badly, well, hard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Tom kicks the ball hard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US" sz="36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36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AE18E-7406-430F-92F9-74E0B2331EED}"/>
              </a:ext>
            </a:extLst>
          </p:cNvPr>
          <p:cNvSpPr txBox="1"/>
          <p:nvPr/>
        </p:nvSpPr>
        <p:spPr>
          <a:xfrm>
            <a:off x="330200" y="723900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Look and say.</a:t>
            </a:r>
          </a:p>
        </p:txBody>
      </p:sp>
      <p:pic>
        <p:nvPicPr>
          <p:cNvPr id="12" name="Picture 11" descr="A cartoon of a person running&#10;&#10;Description automatically generated">
            <a:extLst>
              <a:ext uri="{FF2B5EF4-FFF2-40B4-BE49-F238E27FC236}">
                <a16:creationId xmlns:a16="http://schemas.microsoft.com/office/drawing/2014/main" id="{F9236986-B07D-65BA-ADC1-56713455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8" y="875411"/>
            <a:ext cx="4558864" cy="4371146"/>
          </a:xfrm>
          <a:prstGeom prst="rect">
            <a:avLst/>
          </a:prstGeom>
        </p:spPr>
      </p:pic>
      <p:pic>
        <p:nvPicPr>
          <p:cNvPr id="14" name="Picture 13" descr="A cartoon of two men running&#10;&#10;Description automatically generated">
            <a:extLst>
              <a:ext uri="{FF2B5EF4-FFF2-40B4-BE49-F238E27FC236}">
                <a16:creationId xmlns:a16="http://schemas.microsoft.com/office/drawing/2014/main" id="{7C7A140D-2C09-E0FB-7195-D34C7C30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4" y="1122843"/>
            <a:ext cx="4556961" cy="4208487"/>
          </a:xfrm>
          <a:prstGeom prst="rect">
            <a:avLst/>
          </a:prstGeom>
        </p:spPr>
      </p:pic>
      <p:pic>
        <p:nvPicPr>
          <p:cNvPr id="16" name="Picture 15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6BFFC353-1D4E-45F5-AD93-E181E31B8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7" y="1227747"/>
            <a:ext cx="4556961" cy="4181682"/>
          </a:xfrm>
          <a:prstGeom prst="rect">
            <a:avLst/>
          </a:prstGeom>
        </p:spPr>
      </p:pic>
      <p:pic>
        <p:nvPicPr>
          <p:cNvPr id="18" name="Picture 17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DAD756BA-4BA6-6508-0E78-D5A3FD3CC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81" y="1122842"/>
            <a:ext cx="4864100" cy="4463527"/>
          </a:xfrm>
          <a:prstGeom prst="rect">
            <a:avLst/>
          </a:prstGeom>
        </p:spPr>
      </p:pic>
      <p:pic>
        <p:nvPicPr>
          <p:cNvPr id="20" name="Picture 19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F3EA7BDE-6FDF-D9C1-F902-00D52CC88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56" y="1134084"/>
            <a:ext cx="4847478" cy="4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856558" y="1756327"/>
              <a:ext cx="4420826" cy="2859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Tom kicks the ball hard.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05828" y="53686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6547CF-7086-5160-5BAE-D007EA282D2A}"/>
              </a:ext>
            </a:extLst>
          </p:cNvPr>
          <p:cNvCxnSpPr>
            <a:cxnSpLocks/>
          </p:cNvCxnSpPr>
          <p:nvPr/>
        </p:nvCxnSpPr>
        <p:spPr>
          <a:xfrm>
            <a:off x="5761237" y="3927088"/>
            <a:ext cx="149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C685F703-D619-3848-0FB2-6BC327CBD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9" t="1909" b="72380"/>
          <a:stretch/>
        </p:blipFill>
        <p:spPr>
          <a:xfrm>
            <a:off x="8274204" y="882740"/>
            <a:ext cx="2609386" cy="2273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DA9F0-0498-E9E8-199E-522E215BD2FB}"/>
              </a:ext>
            </a:extLst>
          </p:cNvPr>
          <p:cNvSpPr txBox="1"/>
          <p:nvPr/>
        </p:nvSpPr>
        <p:spPr>
          <a:xfrm>
            <a:off x="2834296" y="3155788"/>
            <a:ext cx="4811958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070C0"/>
                </a:solidFill>
              </a:rPr>
              <a:t>Ben sings badly.</a:t>
            </a:r>
            <a:endParaRPr lang="en-V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6694E9-C9C3-3AB4-E298-70B90E93627E}"/>
              </a:ext>
            </a:extLst>
          </p:cNvPr>
          <p:cNvSpPr/>
          <p:nvPr/>
        </p:nvSpPr>
        <p:spPr>
          <a:xfrm>
            <a:off x="4078880" y="3184792"/>
            <a:ext cx="1498207" cy="869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CD1 TRACK 53">
            <a:hlinkClick r:id="" action="ppaction://media"/>
            <a:extLst>
              <a:ext uri="{FF2B5EF4-FFF2-40B4-BE49-F238E27FC236}">
                <a16:creationId xmlns:a16="http://schemas.microsoft.com/office/drawing/2014/main" id="{A7A93613-AFAA-44B1-B859-A563531EE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3450" y="3702213"/>
            <a:ext cx="1498206" cy="14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6A713EC8-1508-24B3-647E-DD1AB62F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"/>
          <a:stretch/>
        </p:blipFill>
        <p:spPr>
          <a:xfrm>
            <a:off x="876195" y="1080008"/>
            <a:ext cx="10156566" cy="5437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65BB6-4613-F316-9B31-F9ADF77B9C67}"/>
              </a:ext>
            </a:extLst>
          </p:cNvPr>
          <p:cNvSpPr txBox="1"/>
          <p:nvPr/>
        </p:nvSpPr>
        <p:spPr>
          <a:xfrm>
            <a:off x="4235450" y="2071765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228D8-C5FD-493A-E115-54B372F9A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46"/>
            <a:ext cx="63881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E2056-B08C-1730-7F3E-CD5443014023}"/>
              </a:ext>
            </a:extLst>
          </p:cNvPr>
          <p:cNvSpPr txBox="1"/>
          <p:nvPr/>
        </p:nvSpPr>
        <p:spPr>
          <a:xfrm>
            <a:off x="2920603" y="3277314"/>
            <a:ext cx="140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slowly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E225C-EAE9-9920-3D7A-7AB7AADD993D}"/>
              </a:ext>
            </a:extLst>
          </p:cNvPr>
          <p:cNvSpPr txBox="1"/>
          <p:nvPr/>
        </p:nvSpPr>
        <p:spPr>
          <a:xfrm>
            <a:off x="3754282" y="4162612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73D54-4351-8EC2-0D4E-32C1CB5B13EA}"/>
              </a:ext>
            </a:extLst>
          </p:cNvPr>
          <p:cNvSpPr txBox="1"/>
          <p:nvPr/>
        </p:nvSpPr>
        <p:spPr>
          <a:xfrm>
            <a:off x="3683312" y="4482863"/>
            <a:ext cx="106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F99EC-A0B8-72B6-ED7E-07C334A8D986}"/>
              </a:ext>
            </a:extLst>
          </p:cNvPr>
          <p:cNvSpPr txBox="1"/>
          <p:nvPr/>
        </p:nvSpPr>
        <p:spPr>
          <a:xfrm>
            <a:off x="3833214" y="5129194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AEA7A-B445-17E0-F677-EA449D820050}"/>
              </a:ext>
            </a:extLst>
          </p:cNvPr>
          <p:cNvSpPr txBox="1"/>
          <p:nvPr/>
        </p:nvSpPr>
        <p:spPr>
          <a:xfrm>
            <a:off x="2733853" y="5464197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3BC0628-DFAE-271E-52AB-0B526A4FE4B5}"/>
              </a:ext>
            </a:extLst>
          </p:cNvPr>
          <p:cNvSpPr/>
          <p:nvPr/>
        </p:nvSpPr>
        <p:spPr>
          <a:xfrm flipV="1">
            <a:off x="6781085" y="4377129"/>
            <a:ext cx="1688358" cy="306050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524BBFC-54E9-9600-1172-4EB1A4193B52}"/>
              </a:ext>
            </a:extLst>
          </p:cNvPr>
          <p:cNvSpPr/>
          <p:nvPr/>
        </p:nvSpPr>
        <p:spPr>
          <a:xfrm>
            <a:off x="6715593" y="3600479"/>
            <a:ext cx="3567659" cy="882384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CFECB4-1723-4410-23D0-0F82A7AAEDFA}"/>
              </a:ext>
            </a:extLst>
          </p:cNvPr>
          <p:cNvSpPr/>
          <p:nvPr/>
        </p:nvSpPr>
        <p:spPr>
          <a:xfrm>
            <a:off x="6867993" y="2760689"/>
            <a:ext cx="2555804" cy="3642609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5EBAAB-5514-B69C-D6D8-EFFF937CE849}"/>
              </a:ext>
            </a:extLst>
          </p:cNvPr>
          <p:cNvSpPr/>
          <p:nvPr/>
        </p:nvSpPr>
        <p:spPr>
          <a:xfrm flipV="1">
            <a:off x="6578450" y="2646508"/>
            <a:ext cx="1699993" cy="3128722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43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3C3C2-467D-DDD6-F0EB-F6DDFDD65F0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22</a:t>
            </a:r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85790825-9C3D-FB0D-5636-531197316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50" y="409187"/>
            <a:ext cx="6096000" cy="774700"/>
          </a:xfrm>
          <a:prstGeom prst="rect">
            <a:avLst/>
          </a:prstGeom>
        </p:spPr>
      </p:pic>
      <p:pic>
        <p:nvPicPr>
          <p:cNvPr id="8" name="Picture 7" descr="A group of cartoon images of kids playing football&#10;&#10;Description automatically generated">
            <a:extLst>
              <a:ext uri="{FF2B5EF4-FFF2-40B4-BE49-F238E27FC236}">
                <a16:creationId xmlns:a16="http://schemas.microsoft.com/office/drawing/2014/main" id="{DA3DF9D1-A4EB-0BB9-81E8-F2ECD38C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" y="1759802"/>
            <a:ext cx="11671347" cy="3338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CDE29A-ED54-1F0D-534F-BAE21F912361}"/>
              </a:ext>
            </a:extLst>
          </p:cNvPr>
          <p:cNvSpPr txBox="1"/>
          <p:nvPr/>
        </p:nvSpPr>
        <p:spPr>
          <a:xfrm>
            <a:off x="9864730" y="22306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badly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4135B-1EE6-58FA-0BE1-D69E2B822B76}"/>
              </a:ext>
            </a:extLst>
          </p:cNvPr>
          <p:cNvSpPr txBox="1"/>
          <p:nvPr/>
        </p:nvSpPr>
        <p:spPr>
          <a:xfrm>
            <a:off x="9864730" y="3928754"/>
            <a:ext cx="140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slowly</a:t>
            </a:r>
          </a:p>
        </p:txBody>
      </p:sp>
    </p:spTree>
    <p:extLst>
      <p:ext uri="{BB962C8B-B14F-4D97-AF65-F5344CB8AC3E}">
        <p14:creationId xmlns:p14="http://schemas.microsoft.com/office/powerpoint/2010/main" val="42375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500"/>
            <a:ext cx="8881004" cy="605523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slowly,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fast,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badly,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well,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hard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3600" dirty="0">
                <a:solidFill>
                  <a:schemeClr val="accent5"/>
                </a:solidFill>
                <a:effectLst/>
              </a:rPr>
              <a:t> 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Tom kicks the ball hard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" y="468349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35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7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6EE000-3836-6B5A-40A8-77AEDA725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37" y="5410849"/>
            <a:ext cx="1575090" cy="788830"/>
          </a:xfrm>
          <a:prstGeom prst="rect">
            <a:avLst/>
          </a:prstGeom>
        </p:spPr>
      </p:pic>
      <p:sp>
        <p:nvSpPr>
          <p:cNvPr id="5" name="14 CuadroTexto">
            <a:extLst>
              <a:ext uri="{FF2B5EF4-FFF2-40B4-BE49-F238E27FC236}">
                <a16:creationId xmlns:a16="http://schemas.microsoft.com/office/drawing/2014/main" id="{06693C11-D0C0-D6FC-8B1E-03AA028ACF2A}"/>
              </a:ext>
            </a:extLst>
          </p:cNvPr>
          <p:cNvSpPr txBox="1"/>
          <p:nvPr/>
        </p:nvSpPr>
        <p:spPr>
          <a:xfrm>
            <a:off x="306034" y="775065"/>
            <a:ext cx="76826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GUESS</a:t>
            </a:r>
          </a:p>
          <a:p>
            <a:pPr algn="ctr"/>
            <a:r>
              <a:rPr lang="es-ES_tradnl" sz="4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AND</a:t>
            </a:r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ACT</a:t>
            </a:r>
            <a:endParaRPr lang="es-ES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1 Imagen">
            <a:extLst>
              <a:ext uri="{FF2B5EF4-FFF2-40B4-BE49-F238E27FC236}">
                <a16:creationId xmlns:a16="http://schemas.microsoft.com/office/drawing/2014/main" id="{716E297C-4BB0-A267-456B-F0D1333B4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0837" y="1788476"/>
            <a:ext cx="3961661" cy="3281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995955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974836" y="1492270"/>
            <a:ext cx="364260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245072" y="1232203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928750" y="1232203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95315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-1.875E-6 0.0331 0.02696 0.05995 0.06003 0.05995 C 0.09896 0.05995 0.11302 0.03009 0.11901 0.01204 L 0.125 -0.01204 C 0.13099 -0.03009 0.14597 -0.05996 0.18998 -0.05996 C 0.21797 -0.05996 0.25 -0.0331 0.25 1.85185E-6 C 0.25 0.0331 0.21797 0.05995 0.18998 0.05995 C 0.14597 0.05995 0.13099 0.03009 0.125 0.01204 L 0.11901 -0.01204 C 0.11302 -0.03009 0.09896 -0.05996 0.06003 -0.05996 C 0.02696 -0.05996 -1.875E-6 -0.0331 -1.875E-6 1.85185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6 C -0.01029 0.03194 0.01667 0.05879 0.04974 0.05879 C 0.08867 0.05879 0.10273 0.02893 0.10872 0.01088 L 0.11471 -0.0132 C 0.1207 -0.03125 0.13568 -0.06111 0.17969 -0.06111 C 0.20768 -0.06111 0.23971 -0.03426 0.23971 -0.00116 C 0.23971 0.03194 0.20768 0.05879 0.17969 0.05879 C 0.13568 0.05879 0.1207 0.02893 0.11471 0.01088 L 0.10872 -0.0132 C 0.10273 -0.03125 0.08867 -0.06111 0.04974 -0.06111 C 0.01667 -0.06111 -0.01029 -0.03426 -0.01029 -0.00116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cdon.com/walking_frankenstein_monster-200x241_149x180_124x150.gif">
            <a:extLst>
              <a:ext uri="{FF2B5EF4-FFF2-40B4-BE49-F238E27FC236}">
                <a16:creationId xmlns:a16="http://schemas.microsoft.com/office/drawing/2014/main" id="{D1D9C49C-58DA-B91B-D291-6923812B6F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25" y="404663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3 Marco">
            <a:extLst>
              <a:ext uri="{FF2B5EF4-FFF2-40B4-BE49-F238E27FC236}">
                <a16:creationId xmlns:a16="http://schemas.microsoft.com/office/drawing/2014/main" id="{A65AF641-2C9F-9CC8-E7E1-97AD1B58E9BA}"/>
              </a:ext>
            </a:extLst>
          </p:cNvPr>
          <p:cNvSpPr/>
          <p:nvPr/>
        </p:nvSpPr>
        <p:spPr>
          <a:xfrm>
            <a:off x="2286000" y="370288"/>
            <a:ext cx="8690457" cy="6266485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14 Rectángulo redondeado">
            <a:extLst>
              <a:ext uri="{FF2B5EF4-FFF2-40B4-BE49-F238E27FC236}">
                <a16:creationId xmlns:a16="http://schemas.microsoft.com/office/drawing/2014/main" id="{AEC7EA59-3A3C-3F77-D08F-44B6763AB270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5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40E02-4057-716E-34CC-E6E4F3BE1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6" name="18 CuadroTexto">
            <a:extLst>
              <a:ext uri="{FF2B5EF4-FFF2-40B4-BE49-F238E27FC236}">
                <a16:creationId xmlns:a16="http://schemas.microsoft.com/office/drawing/2014/main" id="{CB6E48BE-9709-105A-1B7F-7E5DF6C881AE}"/>
              </a:ext>
            </a:extLst>
          </p:cNvPr>
          <p:cNvSpPr txBox="1"/>
          <p:nvPr/>
        </p:nvSpPr>
        <p:spPr>
          <a:xfrm>
            <a:off x="3419872" y="2676983"/>
            <a:ext cx="4500500" cy="125607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WALK</a:t>
            </a:r>
            <a:endParaRPr lang="es-ES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19 CuadroTexto">
            <a:extLst>
              <a:ext uri="{FF2B5EF4-FFF2-40B4-BE49-F238E27FC236}">
                <a16:creationId xmlns:a16="http://schemas.microsoft.com/office/drawing/2014/main" id="{8C7EC132-6597-071C-546C-C9FFAC41A0C0}"/>
              </a:ext>
            </a:extLst>
          </p:cNvPr>
          <p:cNvSpPr txBox="1"/>
          <p:nvPr/>
        </p:nvSpPr>
        <p:spPr>
          <a:xfrm>
            <a:off x="3131840" y="4224169"/>
            <a:ext cx="747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40FF"/>
                </a:solidFill>
              </a:rPr>
              <a:t>Walk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like</a:t>
            </a:r>
            <a:r>
              <a:rPr lang="es-ES_tradnl" sz="3200" b="1" dirty="0">
                <a:solidFill>
                  <a:srgbClr val="FF40FF"/>
                </a:solidFill>
              </a:rPr>
              <a:t> Frankenstein </a:t>
            </a:r>
            <a:r>
              <a:rPr lang="es-ES_tradnl" sz="3200" b="1" dirty="0" err="1">
                <a:solidFill>
                  <a:srgbClr val="FF40FF"/>
                </a:solidFill>
              </a:rPr>
              <a:t>around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the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classroom</a:t>
            </a:r>
            <a:r>
              <a:rPr lang="es-ES_tradnl" sz="3200" b="1" dirty="0">
                <a:solidFill>
                  <a:srgbClr val="FF40FF"/>
                </a:solidFill>
              </a:rPr>
              <a:t>.</a:t>
            </a:r>
            <a:endParaRPr lang="es-ES" sz="3200" b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34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960857" y="1492270"/>
            <a:ext cx="3670557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058761" y="1272594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703787" y="1272594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6978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2.5E-6 0.0331 0.02695 0.05995 0.06002 0.05995 C 0.09896 0.05995 0.11302 0.03009 0.11901 0.01203 L 0.125 -0.01204 C 0.13099 -0.0301 0.14596 -0.05996 0.18997 -0.05996 C 0.21797 -0.05996 0.25 -0.03311 0.25 3.33333E-6 C 0.25 0.0331 0.21797 0.05995 0.18997 0.05995 C 0.14596 0.05995 0.13099 0.03009 0.125 0.01203 L 0.11901 -0.01204 C 0.11302 -0.0301 0.09896 -0.05996 0.06002 -0.05996 C 0.02695 -0.05996 2.5E-6 -0.03311 2.5E-6 3.33333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6 C -0.01029 0.03194 0.01667 0.05879 0.04974 0.05879 C 0.08867 0.05879 0.10273 0.02893 0.10872 0.01088 L 0.11471 -0.0132 C 0.1207 -0.03125 0.13568 -0.06111 0.17969 -0.06111 C 0.20768 -0.06111 0.23971 -0.03426 0.23971 -0.00116 C 0.23971 0.03194 0.20768 0.05879 0.17969 0.05879 C 0.13568 0.05879 0.1207 0.02893 0.11471 0.01088 L 0.10872 -0.0132 C 0.10273 -0.03125 0.08867 -0.06111 0.04974 -0.06111 C 0.01667 -0.06111 -0.01029 -0.03426 -0.01029 -0.00116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1745514F-41CC-B045-E6C7-604E9DDD8612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18407A-0F9E-E411-27FE-3B38CB13C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65C603DA-0FF7-23B3-1E40-4F5369E242E4}"/>
              </a:ext>
            </a:extLst>
          </p:cNvPr>
          <p:cNvSpPr txBox="1"/>
          <p:nvPr/>
        </p:nvSpPr>
        <p:spPr>
          <a:xfrm>
            <a:off x="2915816" y="2924944"/>
            <a:ext cx="3672408" cy="8738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FF4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COOK</a:t>
            </a:r>
            <a:endParaRPr lang="es-ES" dirty="0">
              <a:solidFill>
                <a:srgbClr val="FF4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75B6AD08-4DF4-6356-1B24-D1536B7D7FAB}"/>
              </a:ext>
            </a:extLst>
          </p:cNvPr>
          <p:cNvSpPr txBox="1"/>
          <p:nvPr/>
        </p:nvSpPr>
        <p:spPr>
          <a:xfrm>
            <a:off x="2225892" y="41640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40FF"/>
                </a:solidFill>
              </a:rPr>
              <a:t>Act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like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cooking</a:t>
            </a:r>
            <a:r>
              <a:rPr lang="es-ES_tradnl" sz="3200" b="1" dirty="0">
                <a:solidFill>
                  <a:srgbClr val="FF40FF"/>
                </a:solidFill>
              </a:rPr>
              <a:t> a </a:t>
            </a:r>
            <a:r>
              <a:rPr lang="es-ES_tradnl" sz="3200" b="1" dirty="0" err="1">
                <a:solidFill>
                  <a:srgbClr val="FF40FF"/>
                </a:solidFill>
              </a:rPr>
              <a:t>pancake</a:t>
            </a:r>
            <a:endParaRPr lang="es-ES" sz="3200" b="1" dirty="0">
              <a:solidFill>
                <a:srgbClr val="FF40FF"/>
              </a:solidFill>
            </a:endParaRPr>
          </a:p>
        </p:txBody>
      </p:sp>
      <p:pic>
        <p:nvPicPr>
          <p:cNvPr id="6" name="Picture 8" descr="Cocina (383)">
            <a:extLst>
              <a:ext uri="{FF2B5EF4-FFF2-40B4-BE49-F238E27FC236}">
                <a16:creationId xmlns:a16="http://schemas.microsoft.com/office/drawing/2014/main" id="{531D075A-ED16-8FF5-D5DD-E01A29D11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448272" cy="24482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203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751346" y="1492270"/>
            <a:ext cx="4089581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smile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278058" y="1192588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981491" y="1376674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31074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C 3.75E-6 0.0331 0.02695 0.05995 0.06002 0.05995 C 0.09895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5 -0.05995 0.06002 -0.05995 C 0.02695 -0.05995 3.75E-6 -0.0331 3.75E-6 -1.11111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5 C -0.01029 0.03195 0.01666 0.0588 0.04973 0.0588 C 0.08867 0.0588 0.10273 0.02894 0.10872 0.01088 L 0.11471 -0.01319 C 0.1207 -0.03125 0.13567 -0.06111 0.17968 -0.06111 C 0.20768 -0.06111 0.23971 -0.03426 0.23971 -0.00115 C 0.23971 0.03195 0.20768 0.0588 0.17968 0.0588 C 0.13567 0.0588 0.1207 0.02894 0.11471 0.01088 L 0.10872 -0.01319 C 0.10273 -0.03125 0.08867 -0.06111 0.04973 -0.06111 C 0.01666 -0.06111 -0.01029 -0.03426 -0.01029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356</Words>
  <Application>Microsoft Office PowerPoint</Application>
  <PresentationFormat>Widescreen</PresentationFormat>
  <Paragraphs>110</Paragraphs>
  <Slides>30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60</cp:revision>
  <dcterms:created xsi:type="dcterms:W3CDTF">2023-01-31T08:21:18Z</dcterms:created>
  <dcterms:modified xsi:type="dcterms:W3CDTF">2024-11-11T14:33:26Z</dcterms:modified>
</cp:coreProperties>
</file>