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305" r:id="rId3"/>
    <p:sldId id="306" r:id="rId4"/>
    <p:sldId id="373" r:id="rId5"/>
    <p:sldId id="317" r:id="rId6"/>
    <p:sldId id="319" r:id="rId7"/>
    <p:sldId id="351" r:id="rId8"/>
    <p:sldId id="359" r:id="rId9"/>
    <p:sldId id="374" r:id="rId10"/>
    <p:sldId id="345" r:id="rId11"/>
    <p:sldId id="382" r:id="rId12"/>
    <p:sldId id="346" r:id="rId13"/>
    <p:sldId id="347" r:id="rId14"/>
    <p:sldId id="34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5345" autoAdjust="0"/>
  </p:normalViewPr>
  <p:slideViewPr>
    <p:cSldViewPr snapToGrid="0">
      <p:cViewPr varScale="1">
        <p:scale>
          <a:sx n="87" d="100"/>
          <a:sy n="87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1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3947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9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2:</a:t>
            </a:r>
            <a:r>
              <a:rPr lang="en-US" baseline="0" dirty="0">
                <a:solidFill>
                  <a:schemeClr val="bg1"/>
                </a:solidFill>
              </a:rPr>
              <a:t> Holidays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paralaclase.com/tutoriales-academicos/como-escribir-un-libro-claves-para-mejorar-el-proceso-de-escritura/1a-parte-preescritura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wav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4" Type="http://schemas.openxmlformats.org/officeDocument/2006/relationships/audio" Target="../media/media3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549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2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Holidays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1.</a:t>
            </a:r>
            <a:r>
              <a:rPr lang="en-US" sz="4000" b="1">
                <a:solidFill>
                  <a:srgbClr val="00B050"/>
                </a:solidFill>
              </a:rPr>
              <a:t>3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22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85186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3CC2E-5A5C-D78D-F3BA-2F3F2A83C678}"/>
              </a:ext>
            </a:extLst>
          </p:cNvPr>
          <p:cNvSpPr txBox="1"/>
          <p:nvPr/>
        </p:nvSpPr>
        <p:spPr>
          <a:xfrm>
            <a:off x="2805545" y="1025237"/>
            <a:ext cx="6580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UNSCRAMBLE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THE </a:t>
            </a:r>
            <a:r>
              <a:rPr lang="en-US" sz="7200" dirty="0">
                <a:solidFill>
                  <a:srgbClr val="00B0F0"/>
                </a:solidFill>
                <a:latin typeface="Forte" panose="03060902040502070203" pitchFamily="66" charset="0"/>
              </a:rPr>
              <a:t>WORDS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Forte" panose="03060902040502070203" pitchFamily="66" charset="0"/>
              <a:ea typeface="+mn-ea"/>
              <a:cs typeface="+mn-cs"/>
            </a:endParaRPr>
          </a:p>
        </p:txBody>
      </p:sp>
      <p:pic>
        <p:nvPicPr>
          <p:cNvPr id="3" name="Picture 2" descr="A cartoon of a child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2CB9C5E3-2089-23F9-65FE-448F8F71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3944" y="4262908"/>
            <a:ext cx="4711268" cy="21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433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270"/>
            <a:ext cx="9007475" cy="614146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981077926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A4AB67-084A-AB81-2588-DDB958EFD837}"/>
              </a:ext>
            </a:extLst>
          </p:cNvPr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Halloween, NewYear's Eve, Lunar New Year (Tết), Christmas, Teachers' Day,</a:t>
            </a:r>
          </a:p>
          <a:p>
            <a:r>
              <a:rPr lang="en-US" sz="3600" i="1">
                <a:solidFill>
                  <a:srgbClr val="0070C0"/>
                </a:solidFill>
              </a:rPr>
              <a:t> Children's 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20540C-DD6A-33F6-A948-6F6E6C0B0FC1}"/>
              </a:ext>
            </a:extLst>
          </p:cNvPr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>
                <a:solidFill>
                  <a:srgbClr val="0070C0"/>
                </a:solidFill>
              </a:rPr>
              <a:t>What's your favorite holiday? </a:t>
            </a:r>
          </a:p>
          <a:p>
            <a:r>
              <a:rPr lang="en-US" sz="3600" i="1">
                <a:solidFill>
                  <a:srgbClr val="0070C0"/>
                </a:solidFill>
              </a:rPr>
              <a:t>- It's Halloween.</a:t>
            </a:r>
          </a:p>
          <a:p>
            <a:r>
              <a:rPr lang="en-US" sz="3600" i="1">
                <a:solidFill>
                  <a:srgbClr val="0070C0"/>
                </a:solidFill>
              </a:rPr>
              <a:t>What's her favorite holiday? </a:t>
            </a:r>
          </a:p>
          <a:p>
            <a:r>
              <a:rPr lang="en-US" sz="3600" i="1">
                <a:solidFill>
                  <a:srgbClr val="0070C0"/>
                </a:solidFill>
              </a:rPr>
              <a:t>- It's Christmas.</a:t>
            </a:r>
          </a:p>
        </p:txBody>
      </p:sp>
    </p:spTree>
    <p:extLst>
      <p:ext uri="{BB962C8B-B14F-4D97-AF65-F5344CB8AC3E}">
        <p14:creationId xmlns:p14="http://schemas.microsoft.com/office/powerpoint/2010/main" val="1561148267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13)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10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23 </a:t>
            </a:r>
            <a:r>
              <a:rPr lang="en-US" sz="3600" i="1" dirty="0">
                <a:solidFill>
                  <a:srgbClr val="0070C0"/>
                </a:solidFill>
              </a:rPr>
              <a:t>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err="1">
                <a:solidFill>
                  <a:srgbClr val="0070C0"/>
                </a:solidFill>
              </a:rPr>
              <a:t>Anh</a:t>
            </a:r>
            <a:r>
              <a:rPr lang="en-US" sz="3600" b="1" i="1">
                <a:solidFill>
                  <a:srgbClr val="0070C0"/>
                </a:solidFill>
              </a:rPr>
              <a:t>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91E84-ACAF-443E-5668-61818DAEE22C}"/>
              </a:ext>
            </a:extLst>
          </p:cNvPr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Halloween, New Year's Eve, Lunar New Year (</a:t>
            </a:r>
            <a:r>
              <a:rPr lang="en-US" sz="3600" i="1" dirty="0" err="1">
                <a:solidFill>
                  <a:srgbClr val="0070C0"/>
                </a:solidFill>
              </a:rPr>
              <a:t>Tết</a:t>
            </a:r>
            <a:r>
              <a:rPr lang="en-US" sz="3600" i="1" dirty="0">
                <a:solidFill>
                  <a:srgbClr val="0070C0"/>
                </a:solidFill>
              </a:rPr>
              <a:t>), Christmas, Teachers' Day, Children's Day.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Ask and answer about someone’s favorite holiday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What's your favorite holiday? - It's Halloween.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What's her favorite holiday? - It's Christmas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E97E8-EBC5-2ABE-3248-E8A7D693E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99" y="428521"/>
            <a:ext cx="6496266" cy="1514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13F84-CDBF-8375-C8B0-2D59D750E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7" y="606411"/>
            <a:ext cx="4210266" cy="539778"/>
          </a:xfrm>
          <a:prstGeom prst="rect">
            <a:avLst/>
          </a:prstGeom>
        </p:spPr>
      </p:pic>
      <p:pic>
        <p:nvPicPr>
          <p:cNvPr id="4" name="CD1 TRACK 30">
            <a:hlinkClick r:id="" action="ppaction://media"/>
            <a:extLst>
              <a:ext uri="{FF2B5EF4-FFF2-40B4-BE49-F238E27FC236}">
                <a16:creationId xmlns:a16="http://schemas.microsoft.com/office/drawing/2014/main" id="{09273075-6E42-1AF2-B5F5-FF99EFEC3E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81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41924" y="1831989"/>
            <a:ext cx="4064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74E927-B38E-434A-CB63-350B98012A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74" y="2358920"/>
            <a:ext cx="5848651" cy="40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7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3F39C-DB39-1871-8E07-F902EB402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1" y="767243"/>
            <a:ext cx="8608267" cy="5738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37B7B-6CDA-AED0-5AA8-F03A36D8180D}"/>
              </a:ext>
            </a:extLst>
          </p:cNvPr>
          <p:cNvSpPr txBox="1"/>
          <p:nvPr/>
        </p:nvSpPr>
        <p:spPr>
          <a:xfrm>
            <a:off x="3799033" y="420143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C20D-4D98-7270-6539-F3D3C9B04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70" y="1928468"/>
            <a:ext cx="7813459" cy="4514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8975B-8907-907E-0C11-F0720ED26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615"/>
            <a:ext cx="5334274" cy="603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FD263F-21D2-7B84-AA14-0EF5CE488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0" y="411889"/>
            <a:ext cx="5214988" cy="843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305EAF-A3F2-86B5-40FD-E81AFF0BC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27" y="1255283"/>
            <a:ext cx="3020077" cy="720626"/>
          </a:xfrm>
          <a:prstGeom prst="rect">
            <a:avLst/>
          </a:prstGeom>
        </p:spPr>
      </p:pic>
      <p:pic>
        <p:nvPicPr>
          <p:cNvPr id="18" name="MCLT2">
            <a:hlinkClick r:id="" action="ppaction://media"/>
            <a:extLst>
              <a:ext uri="{FF2B5EF4-FFF2-40B4-BE49-F238E27FC236}">
                <a16:creationId xmlns:a16="http://schemas.microsoft.com/office/drawing/2014/main" id="{CE75BFF2-BD2A-9D8F-888A-A09A7A3C0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97374" y="1515685"/>
            <a:ext cx="406400" cy="406400"/>
          </a:xfrm>
          <a:prstGeom prst="rect">
            <a:avLst/>
          </a:prstGeom>
        </p:spPr>
      </p:pic>
      <p:pic>
        <p:nvPicPr>
          <p:cNvPr id="19" name="MCH2">
            <a:hlinkClick r:id="" action="ppaction://media"/>
            <a:extLst>
              <a:ext uri="{FF2B5EF4-FFF2-40B4-BE49-F238E27FC236}">
                <a16:creationId xmlns:a16="http://schemas.microsoft.com/office/drawing/2014/main" id="{3A3AB238-98DF-7638-4F1E-EBAC1CD24F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92799" y="4271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54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C95EC0-A141-15E2-6196-20E55F63B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383978"/>
            <a:ext cx="8585735" cy="6090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E050C7-5F9C-9D84-1AC0-43C6D0DF261A}"/>
              </a:ext>
            </a:extLst>
          </p:cNvPr>
          <p:cNvSpPr txBox="1"/>
          <p:nvPr/>
        </p:nvSpPr>
        <p:spPr>
          <a:xfrm>
            <a:off x="2253786" y="2602199"/>
            <a:ext cx="333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958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8B9F2-81BD-BED7-291F-9ECA9709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4" y="1160096"/>
            <a:ext cx="11913212" cy="521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AB973-1EF5-0C98-819C-2237122A3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09"/>
            <a:ext cx="7874405" cy="7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8684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227</Words>
  <Application>Microsoft Office PowerPoint</Application>
  <PresentationFormat>Widescreen</PresentationFormat>
  <Paragraphs>43</Paragraphs>
  <Slides>14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hoacuong197905@gmail.com</cp:lastModifiedBy>
  <cp:revision>51</cp:revision>
  <dcterms:created xsi:type="dcterms:W3CDTF">2023-01-31T08:21:18Z</dcterms:created>
  <dcterms:modified xsi:type="dcterms:W3CDTF">2024-10-08T23:38:25Z</dcterms:modified>
</cp:coreProperties>
</file>