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305" r:id="rId3"/>
    <p:sldId id="306" r:id="rId4"/>
    <p:sldId id="301" r:id="rId5"/>
    <p:sldId id="373" r:id="rId6"/>
    <p:sldId id="374" r:id="rId7"/>
    <p:sldId id="375" r:id="rId8"/>
    <p:sldId id="376" r:id="rId9"/>
    <p:sldId id="377" r:id="rId10"/>
    <p:sldId id="378" r:id="rId11"/>
    <p:sldId id="317" r:id="rId12"/>
    <p:sldId id="318" r:id="rId13"/>
    <p:sldId id="319" r:id="rId14"/>
    <p:sldId id="351" r:id="rId15"/>
    <p:sldId id="327" r:id="rId16"/>
    <p:sldId id="352" r:id="rId17"/>
    <p:sldId id="354" r:id="rId18"/>
    <p:sldId id="353" r:id="rId19"/>
    <p:sldId id="358" r:id="rId20"/>
    <p:sldId id="355" r:id="rId21"/>
    <p:sldId id="359" r:id="rId22"/>
    <p:sldId id="356" r:id="rId23"/>
    <p:sldId id="360" r:id="rId24"/>
    <p:sldId id="365" r:id="rId25"/>
    <p:sldId id="366" r:id="rId26"/>
    <p:sldId id="367" r:id="rId27"/>
    <p:sldId id="368" r:id="rId28"/>
    <p:sldId id="344" r:id="rId29"/>
    <p:sldId id="369" r:id="rId30"/>
    <p:sldId id="345" r:id="rId31"/>
    <p:sldId id="346" r:id="rId32"/>
    <p:sldId id="347" r:id="rId33"/>
    <p:sldId id="34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87" d="100"/>
          <a:sy n="87" d="100"/>
        </p:scale>
        <p:origin x="3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1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0C3C1FC-7E93-0FE5-28CD-40CDCCA2A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04BC982-8C2A-BBF7-6FCB-F014F9D76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7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55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92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45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B2DF7-43A2-426C-A936-ED1BDD8E1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FE393B-9C08-53E3-5C14-E6725DDAA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82558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3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r="11757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Children's Day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84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260319" y="1515040"/>
              <a:ext cx="5671361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Christmas,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Teachers' Day,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'</a:t>
              </a: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Children's Day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FF3F93-D657-95B5-5439-062977ABB953}"/>
              </a:ext>
            </a:extLst>
          </p:cNvPr>
          <p:cNvSpPr/>
          <p:nvPr/>
        </p:nvSpPr>
        <p:spPr>
          <a:xfrm>
            <a:off x="212725" y="4120358"/>
            <a:ext cx="279360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</a:rPr>
              <a:t>Christmas</a:t>
            </a:r>
            <a:endParaRPr lang="en-VN" sz="4400" dirty="0">
              <a:solidFill>
                <a:srgbClr val="00B050"/>
              </a:solidFill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D8FACD8-19DD-5061-61E3-B54B917D3B5C}"/>
              </a:ext>
            </a:extLst>
          </p:cNvPr>
          <p:cNvSpPr/>
          <p:nvPr/>
        </p:nvSpPr>
        <p:spPr>
          <a:xfrm>
            <a:off x="3613745" y="4120358"/>
            <a:ext cx="37576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Teachers' Day</a:t>
            </a:r>
            <a:endParaRPr lang="en-VN" sz="44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2D4B5-FA9A-E6A2-1E17-C0C42E38C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384175"/>
            <a:ext cx="8667750" cy="2609850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DF9F5B4-303E-F192-C23C-85686465378D}"/>
              </a:ext>
            </a:extLst>
          </p:cNvPr>
          <p:cNvSpPr/>
          <p:nvPr/>
        </p:nvSpPr>
        <p:spPr>
          <a:xfrm>
            <a:off x="7978775" y="4120358"/>
            <a:ext cx="4000500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 Day </a:t>
            </a:r>
          </a:p>
        </p:txBody>
      </p:sp>
      <p:pic>
        <p:nvPicPr>
          <p:cNvPr id="11" name="CD1 TRACK 29">
            <a:hlinkClick r:id="" action="ppaction://media"/>
            <a:extLst>
              <a:ext uri="{FF2B5EF4-FFF2-40B4-BE49-F238E27FC236}">
                <a16:creationId xmlns:a16="http://schemas.microsoft.com/office/drawing/2014/main" id="{01468E86-925A-F98C-C7D6-8BCADB95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1041400"/>
            <a:ext cx="406400" cy="406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  <p:pic>
        <p:nvPicPr>
          <p:cNvPr id="12" name="CD1 TRACK 29">
            <a:hlinkClick r:id="" action="ppaction://media"/>
            <a:extLst>
              <a:ext uri="{FF2B5EF4-FFF2-40B4-BE49-F238E27FC236}">
                <a16:creationId xmlns:a16="http://schemas.microsoft.com/office/drawing/2014/main" id="{0174D7D8-0A1A-B0C8-F908-87B877E55E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24" end="9575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1325" y="3353991"/>
            <a:ext cx="406400" cy="406400"/>
          </a:xfrm>
          <a:prstGeom prst="rect">
            <a:avLst/>
          </a:prstGeom>
        </p:spPr>
      </p:pic>
      <p:pic>
        <p:nvPicPr>
          <p:cNvPr id="13" name="CD1 TRACK 29">
            <a:hlinkClick r:id="" action="ppaction://media"/>
            <a:extLst>
              <a:ext uri="{FF2B5EF4-FFF2-40B4-BE49-F238E27FC236}">
                <a16:creationId xmlns:a16="http://schemas.microsoft.com/office/drawing/2014/main" id="{83AEF262-A448-3457-0291-495F6B782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817" end="5935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8276" y="3369867"/>
            <a:ext cx="406400" cy="406400"/>
          </a:xfrm>
          <a:prstGeom prst="rect">
            <a:avLst/>
          </a:prstGeom>
        </p:spPr>
      </p:pic>
      <p:pic>
        <p:nvPicPr>
          <p:cNvPr id="14" name="CD1 TRACK 29">
            <a:hlinkClick r:id="" action="ppaction://media"/>
            <a:extLst>
              <a:ext uri="{FF2B5EF4-FFF2-40B4-BE49-F238E27FC236}">
                <a16:creationId xmlns:a16="http://schemas.microsoft.com/office/drawing/2014/main" id="{9A390E03-12AF-6E67-CBEF-CEAA527DF8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720" end="2442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7600" y="33698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087"/>
            <a:ext cx="12192000" cy="2842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10" name="CD1 TRACK 30">
            <a:hlinkClick r:id="" action="ppaction://media"/>
            <a:extLst>
              <a:ext uri="{FF2B5EF4-FFF2-40B4-BE49-F238E27FC236}">
                <a16:creationId xmlns:a16="http://schemas.microsoft.com/office/drawing/2014/main" id="{1BDC5588-61CF-2502-8638-E19224E20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8125" y="739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9D00D-DED8-340C-CA63-F240F0AE5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07A72-9DAA-6FBF-0484-E0F2FFAF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10" name="CD1 TRACK 30">
            <a:hlinkClick r:id="" action="ppaction://media"/>
            <a:extLst>
              <a:ext uri="{FF2B5EF4-FFF2-40B4-BE49-F238E27FC236}">
                <a16:creationId xmlns:a16="http://schemas.microsoft.com/office/drawing/2014/main" id="{1BDC5588-61CF-2502-8638-E19224E20C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1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1924" y="1831989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12854-16DB-D965-B98D-E2E442EB6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74" y="2358920"/>
            <a:ext cx="5848651" cy="40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5FAE5-93D1-AD51-FF71-E3C44CC9BBE1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09FE5D-C1FB-A2B7-3C05-4C3ACDF31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38C3CE2-81C3-B199-C75E-1B69A85B1B49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3BAF41-2B7C-6CDD-DF75-CB9B92389821}"/>
                </a:ext>
              </a:extLst>
            </p:cNvPr>
            <p:cNvSpPr txBox="1"/>
            <p:nvPr/>
          </p:nvSpPr>
          <p:spPr>
            <a:xfrm>
              <a:off x="3200720" y="1326236"/>
              <a:ext cx="5790560" cy="348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your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Halloween.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her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Christmas.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29743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149AAA-4DF8-BBF4-F42E-4FC9C3BF1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4" y="405461"/>
            <a:ext cx="9128806" cy="6047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C6A99-6973-18CC-0128-9ABBEEF48ABF}"/>
              </a:ext>
            </a:extLst>
          </p:cNvPr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8813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Stress</a:t>
            </a:r>
            <a:r>
              <a:rPr lang="en-US" sz="3600">
                <a:solidFill>
                  <a:srgbClr val="0070C0"/>
                </a:solidFill>
              </a:rPr>
              <a:t>: For most holidays, we usually stress the first syllable.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your favorite holiday? 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11664242-5236-358A-EE11-3066C0537CC8}"/>
              </a:ext>
            </a:extLst>
          </p:cNvPr>
          <p:cNvSpPr/>
          <p:nvPr/>
        </p:nvSpPr>
        <p:spPr>
          <a:xfrm>
            <a:off x="5856919" y="428893"/>
            <a:ext cx="5199663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(Tom, Ben, Lucy, Alfie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A7F9823-C098-1A2D-727E-92D3D82B58E6}"/>
              </a:ext>
            </a:extLst>
          </p:cNvPr>
          <p:cNvSpPr/>
          <p:nvPr/>
        </p:nvSpPr>
        <p:spPr>
          <a:xfrm>
            <a:off x="133684" y="428893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>
                <a:solidFill>
                  <a:srgbClr val="0070C0"/>
                </a:solidFill>
              </a:rPr>
              <a:t>Who can you see?</a:t>
            </a:r>
            <a:endParaRPr lang="en-VN" sz="3600" b="1" dirty="0">
              <a:solidFill>
                <a:srgbClr val="0070C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880D3F-E5F1-0AA5-353A-101B5C445B30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E1D5CC-B2C0-5721-2126-2652A6CA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F92606-1578-D0AC-C735-F63CEF19E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65F549-A3DE-75D0-0300-D0D7125F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CD4D23-E3CE-61BB-61B7-4E6D0F80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2951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76290-1213-1832-89E3-E803339B1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8" y="430481"/>
            <a:ext cx="9054352" cy="5997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910B60-B2F3-08E1-BD04-1DCE31F24480}"/>
              </a:ext>
            </a:extLst>
          </p:cNvPr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52EDE1-E3FC-5448-A118-5CB2AE42003F}"/>
              </a:ext>
            </a:extLst>
          </p:cNvPr>
          <p:cNvGrpSpPr/>
          <p:nvPr/>
        </p:nvGrpSpPr>
        <p:grpSpPr>
          <a:xfrm>
            <a:off x="2020830" y="1280176"/>
            <a:ext cx="7747692" cy="5195334"/>
            <a:chOff x="2008130" y="1105399"/>
            <a:chExt cx="7747692" cy="51953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66F003-FB68-5E9F-C93B-4FAD73ED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130" y="1105399"/>
              <a:ext cx="3810918" cy="263290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F50E53-6818-FFED-2EA6-78E5D50DC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219" y="1105399"/>
              <a:ext cx="3911603" cy="26631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151D85-9D9A-3736-D141-5ECCCB415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07" y="3738306"/>
              <a:ext cx="3780712" cy="25624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B533F5-3003-82E6-9BAA-D308F771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048" y="3481559"/>
              <a:ext cx="3831055" cy="281917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586C40B-4FBF-C5A3-2FC5-300AE61CF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83"/>
            <a:ext cx="5937555" cy="831893"/>
          </a:xfrm>
          <a:prstGeom prst="rect">
            <a:avLst/>
          </a:prstGeom>
        </p:spPr>
      </p:pic>
      <p:pic>
        <p:nvPicPr>
          <p:cNvPr id="9" name="CD1 TRACK 31">
            <a:hlinkClick r:id="" action="ppaction://media"/>
            <a:extLst>
              <a:ext uri="{FF2B5EF4-FFF2-40B4-BE49-F238E27FC236}">
                <a16:creationId xmlns:a16="http://schemas.microsoft.com/office/drawing/2014/main" id="{C4FF17D1-42E6-0B00-E80F-49A62B7F8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3438" y="661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EBE94-AFE7-CF5F-AA38-2B30749F0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6819"/>
            <a:ext cx="5372100" cy="6053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0D46C-4DF4-7E1E-B7C9-B2A5A7BF4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" y="466819"/>
            <a:ext cx="4305521" cy="635033"/>
          </a:xfrm>
          <a:prstGeom prst="rect">
            <a:avLst/>
          </a:prstGeom>
        </p:spPr>
      </p:pic>
      <p:pic>
        <p:nvPicPr>
          <p:cNvPr id="6" name="CD1 TRACK 32">
            <a:hlinkClick r:id="" action="ppaction://media"/>
            <a:extLst>
              <a:ext uri="{FF2B5EF4-FFF2-40B4-BE49-F238E27FC236}">
                <a16:creationId xmlns:a16="http://schemas.microsoft.com/office/drawing/2014/main" id="{68F774FF-CBD4-74F1-89CD-03F733537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2425" y="2447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692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2FF06-A3F3-132B-7D22-EE7014B17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8" y="365749"/>
            <a:ext cx="8019662" cy="6103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7D1D8-613E-E4F0-2E26-17EBCE4EC360}"/>
              </a:ext>
            </a:extLst>
          </p:cNvPr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8138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D7D1E57-69E8-A2F0-1272-4161BD23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79BEF-F558-63CD-97CC-98D456491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" y="427037"/>
            <a:ext cx="61722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9078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2E6C8-A09E-450D-7B5A-41362DE9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7347" y="379694"/>
            <a:ext cx="10617254" cy="603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24FA4-6546-13E8-6DB4-E1B05BD3B884}"/>
              </a:ext>
            </a:extLst>
          </p:cNvPr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1768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C6F91-F2AB-3E2A-45A7-25B3A7F47E07}"/>
              </a:ext>
            </a:extLst>
          </p:cNvPr>
          <p:cNvSpPr/>
          <p:nvPr/>
        </p:nvSpPr>
        <p:spPr>
          <a:xfrm>
            <a:off x="88900" y="482600"/>
            <a:ext cx="5058888" cy="6318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354D-0FEC-733E-A25D-D7E958982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7" y="1127046"/>
            <a:ext cx="4862761" cy="23019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373A00-DBE8-D8DA-42DA-6CE35584BD75}"/>
              </a:ext>
            </a:extLst>
          </p:cNvPr>
          <p:cNvGrpSpPr/>
          <p:nvPr/>
        </p:nvGrpSpPr>
        <p:grpSpPr>
          <a:xfrm>
            <a:off x="128908" y="3670300"/>
            <a:ext cx="5058889" cy="2492459"/>
            <a:chOff x="4934204" y="1635026"/>
            <a:chExt cx="6636091" cy="3562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46924B-521D-C5B8-1C57-DF0B346D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204" y="1635026"/>
              <a:ext cx="6636091" cy="35625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7DE8F7-BE4B-C4CB-7A48-9FB83788B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06" y="2981325"/>
              <a:ext cx="2971799" cy="114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4C6D6A-C2F1-0E15-EAA3-6599CBE2B4EA}"/>
              </a:ext>
            </a:extLst>
          </p:cNvPr>
          <p:cNvGrpSpPr/>
          <p:nvPr/>
        </p:nvGrpSpPr>
        <p:grpSpPr>
          <a:xfrm>
            <a:off x="5937081" y="1057196"/>
            <a:ext cx="5480219" cy="2441654"/>
            <a:chOff x="5175081" y="1806491"/>
            <a:chExt cx="6566237" cy="32196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40BDE2-E177-E7DD-C2FE-69432249A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5081" y="1806491"/>
              <a:ext cx="6566237" cy="32196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4C4351-C82A-30C6-656F-A5D897D99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5807" y="3263900"/>
              <a:ext cx="2634994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113FEE-818F-7E32-DD11-FDB0B29D6325}"/>
              </a:ext>
            </a:extLst>
          </p:cNvPr>
          <p:cNvGrpSpPr/>
          <p:nvPr/>
        </p:nvGrpSpPr>
        <p:grpSpPr>
          <a:xfrm>
            <a:off x="5794205" y="3568700"/>
            <a:ext cx="5623095" cy="2717800"/>
            <a:chOff x="5794205" y="3670300"/>
            <a:chExt cx="6623390" cy="31624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9EF186-5FEF-16F1-744F-DEAECF70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205" y="3670300"/>
              <a:ext cx="6623390" cy="3162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BAB734-903E-6447-6E68-CF891D0DD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900" y="4813380"/>
              <a:ext cx="2286000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641424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ACD47-A169-99AF-4597-B830EE2D6FDD}"/>
              </a:ext>
            </a:extLst>
          </p:cNvPr>
          <p:cNvSpPr txBox="1"/>
          <p:nvPr/>
        </p:nvSpPr>
        <p:spPr>
          <a:xfrm>
            <a:off x="125705" y="4504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13</a:t>
            </a:r>
          </a:p>
        </p:txBody>
      </p:sp>
      <p:pic>
        <p:nvPicPr>
          <p:cNvPr id="3" name="TRACK 07">
            <a:hlinkClick r:id="" action="ppaction://media"/>
            <a:extLst>
              <a:ext uri="{FF2B5EF4-FFF2-40B4-BE49-F238E27FC236}">
                <a16:creationId xmlns:a16="http://schemas.microsoft.com/office/drawing/2014/main" id="{B119F849-F37C-6EE1-7E46-07DF3CC9F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AF013-2906-32CD-87CD-59B78D1CC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7" y="410961"/>
            <a:ext cx="5905804" cy="622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14CE50-F2A8-F118-C7A3-5AD997E08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336"/>
            <a:ext cx="12119747" cy="3581464"/>
          </a:xfrm>
          <a:prstGeom prst="rect">
            <a:avLst/>
          </a:prstGeom>
        </p:spPr>
      </p:pic>
      <p:pic>
        <p:nvPicPr>
          <p:cNvPr id="8" name="TRACK 07">
            <a:hlinkClick r:id="" action="ppaction://media"/>
            <a:extLst>
              <a:ext uri="{FF2B5EF4-FFF2-40B4-BE49-F238E27FC236}">
                <a16:creationId xmlns:a16="http://schemas.microsoft.com/office/drawing/2014/main" id="{CF3CEB02-0D37-034B-420A-3CE11680C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313" y="518927"/>
            <a:ext cx="406400" cy="406400"/>
          </a:xfrm>
          <a:prstGeom prst="rect">
            <a:avLst/>
          </a:prstGeom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E7B3190D-DEC7-1980-8A14-1DCEA37F0B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319109" y="4657734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9EA0D1F5-8DF8-E609-679E-7AA634F15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7379623" y="4844053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12F46622-B05D-BA75-2841-B469C9E1A5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331513" y="4716640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TRACK 07">
            <a:hlinkClick r:id="" action="ppaction://media"/>
            <a:extLst>
              <a:ext uri="{FF2B5EF4-FFF2-40B4-BE49-F238E27FC236}">
                <a16:creationId xmlns:a16="http://schemas.microsoft.com/office/drawing/2014/main" id="{930C3D1D-9618-1CE4-81E5-8D6D5E8167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11" end="49320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0007" y="1587436"/>
            <a:ext cx="406400" cy="406400"/>
          </a:xfrm>
          <a:prstGeom prst="rect">
            <a:avLst/>
          </a:prstGeom>
        </p:spPr>
      </p:pic>
      <p:pic>
        <p:nvPicPr>
          <p:cNvPr id="13" name="TRACK 07">
            <a:hlinkClick r:id="" action="ppaction://media"/>
            <a:extLst>
              <a:ext uri="{FF2B5EF4-FFF2-40B4-BE49-F238E27FC236}">
                <a16:creationId xmlns:a16="http://schemas.microsoft.com/office/drawing/2014/main" id="{3D87C58F-EB70-DE0A-E5FE-2EA7CF4555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324" end="35278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2087" y="1682686"/>
            <a:ext cx="406400" cy="406400"/>
          </a:xfrm>
          <a:prstGeom prst="rect">
            <a:avLst/>
          </a:prstGeom>
        </p:spPr>
      </p:pic>
      <p:pic>
        <p:nvPicPr>
          <p:cNvPr id="14" name="TRACK 07">
            <a:hlinkClick r:id="" action="ppaction://media"/>
            <a:extLst>
              <a:ext uri="{FF2B5EF4-FFF2-40B4-BE49-F238E27FC236}">
                <a16:creationId xmlns:a16="http://schemas.microsoft.com/office/drawing/2014/main" id="{E24999BE-5B27-D6D5-A404-982847A5C6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738" end="18699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60" y="1682686"/>
            <a:ext cx="406400" cy="406400"/>
          </a:xfrm>
          <a:prstGeom prst="rect">
            <a:avLst/>
          </a:prstGeom>
        </p:spPr>
      </p:pic>
      <p:pic>
        <p:nvPicPr>
          <p:cNvPr id="15" name="TRACK 07">
            <a:hlinkClick r:id="" action="ppaction://media"/>
            <a:extLst>
              <a:ext uri="{FF2B5EF4-FFF2-40B4-BE49-F238E27FC236}">
                <a16:creationId xmlns:a16="http://schemas.microsoft.com/office/drawing/2014/main" id="{034272F7-ACFF-9778-746C-5DDAD38890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200" end="2358.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2633" y="16509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8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Stress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For most holidays, we usually stress the first syllable.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22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83964" y="1949190"/>
            <a:ext cx="3129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Baloo Chettan" panose="03080902040302020200" pitchFamily="66" charset="77"/>
              <a:ea typeface="+mn-ea"/>
              <a:cs typeface="Baloo Chettan" panose="03080902040302020200" pitchFamily="66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1828800" y="914400"/>
            <a:ext cx="8122649" cy="4833257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9473" y="1141073"/>
            <a:ext cx="6341976" cy="389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HIDDEN PICTURE</a:t>
            </a:r>
          </a:p>
        </p:txBody>
      </p:sp>
    </p:spTree>
    <p:extLst>
      <p:ext uri="{BB962C8B-B14F-4D97-AF65-F5344CB8AC3E}">
        <p14:creationId xmlns:p14="http://schemas.microsoft.com/office/powerpoint/2010/main" val="285859368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5388" y="883015"/>
            <a:ext cx="4391770" cy="484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7" y="233124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385011"/>
            <a:ext cx="4419600" cy="1946235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Halloween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58" y="573932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4" y="850443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52" y="85044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19" y="850443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19" y="2534269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3" y="2534269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02" y="2534270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51" y="4185522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4" y="4185523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22" y="4185524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45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r="9224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New Year's Eve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085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r="6726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Lunar New Year (Tết)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68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b="9647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Christmas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0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11"/>
            <a:ext cx="12192000" cy="60879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7809"/>
          <a:stretch/>
        </p:blipFill>
        <p:spPr bwMode="auto">
          <a:xfrm>
            <a:off x="5811027" y="1065076"/>
            <a:ext cx="5548949" cy="481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" y="2308406"/>
            <a:ext cx="3656059" cy="388013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12837" y="638819"/>
            <a:ext cx="4419600" cy="1692427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4400" b="1">
                <a:solidFill>
                  <a:prstClr val="black">
                    <a:lumMod val="85000"/>
                    <a:lumOff val="15000"/>
                  </a:prstClr>
                </a:solidFill>
                <a:sym typeface="Arial"/>
              </a:rPr>
              <a:t>Teachers' Day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24" y="5716488"/>
            <a:ext cx="1563415" cy="74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7" y="936470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8" y="93647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5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277</Words>
  <Application>Microsoft Office PowerPoint</Application>
  <PresentationFormat>Widescreen</PresentationFormat>
  <Paragraphs>80</Paragraphs>
  <Slides>33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Baloo Chettan</vt:lpstr>
      <vt:lpstr>Berlin Sans FB</vt:lpstr>
      <vt:lpstr>Calibri</vt:lpstr>
      <vt:lpstr>Calibri Light</vt:lpstr>
      <vt:lpstr>Coiny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47</cp:revision>
  <dcterms:created xsi:type="dcterms:W3CDTF">2023-01-31T08:21:18Z</dcterms:created>
  <dcterms:modified xsi:type="dcterms:W3CDTF">2024-10-08T23:36:17Z</dcterms:modified>
</cp:coreProperties>
</file>