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346" r:id="rId3"/>
    <p:sldId id="295" r:id="rId4"/>
    <p:sldId id="297" r:id="rId5"/>
    <p:sldId id="296" r:id="rId6"/>
    <p:sldId id="308" r:id="rId7"/>
    <p:sldId id="336" r:id="rId8"/>
    <p:sldId id="309" r:id="rId9"/>
    <p:sldId id="272" r:id="rId10"/>
    <p:sldId id="311" r:id="rId11"/>
    <p:sldId id="342" r:id="rId12"/>
    <p:sldId id="343" r:id="rId13"/>
    <p:sldId id="326" r:id="rId14"/>
    <p:sldId id="344" r:id="rId15"/>
    <p:sldId id="333" r:id="rId16"/>
    <p:sldId id="340" r:id="rId17"/>
    <p:sldId id="314" r:id="rId18"/>
    <p:sldId id="330" r:id="rId19"/>
  </p:sldIdLst>
  <p:sldSz cx="12192000" cy="6858000"/>
  <p:notesSz cx="6858000" cy="9144000"/>
  <p:embeddedFontLst>
    <p:embeddedFont>
      <p:font typeface="#9Slide06 FS Playlist Script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651"/>
    <a:srgbClr val="32A773"/>
    <a:srgbClr val="462676"/>
    <a:srgbClr val="B6E6F9"/>
    <a:srgbClr val="E0E5F4"/>
    <a:srgbClr val="B3BFE4"/>
    <a:srgbClr val="0070AB"/>
    <a:srgbClr val="C01D46"/>
    <a:srgbClr val="FAC3CD"/>
    <a:srgbClr val="5A4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84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F10EB-0AB0-4CD8-9B18-658D2924D74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CA467-EDD4-4643-8CDB-559CBDD85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FDC23-3BAF-4148-A9EF-E682B90B82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8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50D05-55CB-A7DB-C4C3-9310E4263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FF14D-C480-A075-9BA6-182F08294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81C3-6040-756C-D08D-7B2ECB63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251FC-9C41-9EB8-F322-2DF1DA35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C10C8-3E61-E173-F02E-87A5F988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702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DDCB7-22D3-BED0-C806-E61254C9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BEAA2-934E-12FB-E562-8BC0C433A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143C9-27B0-F3C7-9460-BAA7DDE1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966C9-2AD5-E18F-DFBF-ABC82946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0B7B-A580-AB91-3D49-3480D2AE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15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15879-0E2D-8A4F-9BE8-E5089F75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8358A-A91E-45A0-AD5E-802295021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AC05-3046-3297-87F3-D21A6337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C15E7-C126-0532-2D96-4BB3B669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0F2B9-EE93-82CB-6284-377FC973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46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96866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14636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88661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7995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73437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01872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8674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78434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561B-A878-C4DC-DC25-D14B5671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D6EE-04DF-2DAC-28C3-06F8E916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FDC-6B5A-B39F-9CEA-933D4969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254F5-A349-DB8D-24CE-7DA7BCCD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FF93C-F9B8-C550-3918-1D9EFEA8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657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9278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90360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76078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6671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3140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2825-B0D9-F676-B8B6-1A37B608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22E3-A6AE-BD95-E953-F3DB3F6A6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12534-0892-0419-7BE2-563400D1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6D79-03EF-E3B0-36C1-0F86DA63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88D4A-5937-415A-940D-67EC17EE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95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C0C0-9D89-7C51-809D-5B9A63AE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3D7C2-90C1-E691-C67D-413AD6DDA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3EE57-9339-F41A-43DE-1A277AAE5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6E3C6-15BF-9764-A89F-4CE42ED4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C4BA9-1911-40E6-B3C6-F261633E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D096-8E3A-0AB2-336E-8DF5CB5E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3958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1A613-88E2-3F96-1648-6FA48E65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B5771-E123-F10F-9A5E-713774A11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8DAC5-636B-0390-A5C1-051CAB824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7D6A3-7CDA-F349-13E5-DF4F3F207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ABEC0-5F66-B482-03AE-1B6C46606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C1FC80-A9B3-F5F5-99C4-F98B32A0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46FCB-069F-A5B9-FEAC-0C44F382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2A8AD-6B67-AB83-D869-EFB556B3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643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448E-BC3C-07B6-D297-A378D0B5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BB7A7-3149-5645-2C63-FD1381C5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16019-75FB-E5AE-4C4B-F140263B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A1DB3-0BF6-CD89-1488-799B80C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126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91BCC-35CB-A293-D4AF-394B4876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B223A-7B4E-5E23-F71A-EA64F442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6D5AC-BDAD-2A7C-97F8-2A5DC25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49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8023-0AD7-80F3-5447-83E8ECBF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3AB3-CF55-546F-3850-B77F0CEC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EC716-3EA7-58F9-9336-88D83013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7636B-A3D3-9516-4C53-362BD22C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9B150-611C-9EE8-8725-471E22A6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08A8D-A935-404D-4B90-C55596D0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45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9BB4-BFB0-BE64-2137-223483C8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64D35-28A5-470A-672D-EA541D687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44055-16FA-500C-945B-69B89BFE8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B7942-44FD-37A8-D43E-BCB58EA6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C5F24-776C-B4F5-A503-D72CD129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9C40C-CBE9-D51D-6953-5AA8305A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01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80981-EF15-56AA-CC69-9AB289E6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B44D9-7FB8-C69B-BE1B-2C785CB49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59A8-C506-33E1-F1C3-E80D97B34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A8A2-958C-440E-A532-C7DA70170FE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B2557-8721-8EF5-009E-C81A6678D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2B15E-D9E6-01C7-B9A5-0311148B9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251400" y="210132"/>
            <a:ext cx="11789229" cy="646611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3549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3682B4A6-BF5F-01A2-B8E4-F4E510DC05A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2278DA-9565-8806-340F-2D075D78CB3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E6F2A9-7FFA-E7E3-8F3B-0C27FAE9CAC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E0D51-5744-C5E6-8323-835B62AFF46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6D9849-2935-3D58-0EB2-522E340659D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CED7BD-0A57-6B68-CAE7-2361DF8CD45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CB43D23-CCE7-2E4A-1DF5-96F12F5F07D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D4DC006-65EA-1A51-4EE1-54B6F8EED8A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52854E-8927-F61F-6726-8EAC77DA313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4F5CF8-A324-2771-A710-506DEC31BF7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26" Type="http://schemas.openxmlformats.org/officeDocument/2006/relationships/image" Target="../media/image33.png"/><Relationship Id="rId3" Type="http://schemas.openxmlformats.org/officeDocument/2006/relationships/audio" Target="../media/audio1.wav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microsoft.com/office/2007/relationships/hdphoto" Target="../media/hdphoto3.wdp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24" Type="http://schemas.openxmlformats.org/officeDocument/2006/relationships/image" Target="../media/image36.png"/><Relationship Id="rId5" Type="http://schemas.openxmlformats.org/officeDocument/2006/relationships/image" Target="../media/image38.png"/><Relationship Id="rId15" Type="http://schemas.microsoft.com/office/2007/relationships/hdphoto" Target="../media/hdphoto2.wdp"/><Relationship Id="rId23" Type="http://schemas.openxmlformats.org/officeDocument/2006/relationships/image" Target="../media/image34.png"/><Relationship Id="rId28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48.jp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51.png"/><Relationship Id="rId27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groups/62989882801705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859" y="5048907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64" y="467254"/>
            <a:ext cx="9828220" cy="59234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76" y="3010030"/>
            <a:ext cx="4224863" cy="422486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745727" y="2961659"/>
            <a:ext cx="4101501" cy="41015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BED19-CEFB-FDC5-7BF0-099272950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5402" y="1312690"/>
            <a:ext cx="2688561" cy="122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FCEAE-31D6-7601-66D9-AA000982D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6960" y="2256585"/>
            <a:ext cx="9211854" cy="220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EF7E-04E8-5280-627F-576338F1B7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8078" y="4283874"/>
            <a:ext cx="2700762" cy="145707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9B57686-8BBC-42A7-3450-8ECBBFBFAD8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34C9F2-8394-6773-1E59-CB9CC49613C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6AF4D-334E-F86B-946F-4DE8395CC3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F55B3-51FB-3CC5-9532-ECBD9C5362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5961C5-7B97-08F8-C116-C6271996EE9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9F27CC-79D5-DF38-B14C-B1A60B2E1EC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7C6973E-7B41-33CE-1F2E-FFC8D0C1D2DA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A7137B7-5642-4E2F-FB52-131B9816CD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B3BCEC-7C59-FAEA-4820-D82AC3F8DC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429B9F-01E2-7D92-FF7B-AE8FE5F50F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84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AB3E3-81F8-077C-4EE5-E200CC0891F2}"/>
              </a:ext>
            </a:extLst>
          </p:cNvPr>
          <p:cNvSpPr txBox="1"/>
          <p:nvPr/>
        </p:nvSpPr>
        <p:spPr>
          <a:xfrm>
            <a:off x="779024" y="3963235"/>
            <a:ext cx="10846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+ 2 000 = 5 000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10 000 – 5 000 = 5 000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A1B46-AD61-F713-3F4C-F61CED41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67" y="371327"/>
            <a:ext cx="14936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9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F79880-8C26-E99D-9C05-CC78599E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78470" b="14639"/>
          <a:stretch/>
        </p:blipFill>
        <p:spPr>
          <a:xfrm>
            <a:off x="691623" y="3878825"/>
            <a:ext cx="2825757" cy="233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0E534-614E-329A-4B83-912EC3353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12216" r="39693" b="16856"/>
          <a:stretch/>
        </p:blipFill>
        <p:spPr>
          <a:xfrm>
            <a:off x="3485805" y="3907353"/>
            <a:ext cx="4178531" cy="2506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2569F7-AEA2-09E2-6FEA-DFA28CFE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0" t="10873" r="5443" b="18199"/>
          <a:stretch/>
        </p:blipFill>
        <p:spPr>
          <a:xfrm>
            <a:off x="7664336" y="3878825"/>
            <a:ext cx="4178531" cy="250657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5A1BB8-C533-CDD5-D96A-23C04A36978C}"/>
              </a:ext>
            </a:extLst>
          </p:cNvPr>
          <p:cNvSpPr/>
          <p:nvPr/>
        </p:nvSpPr>
        <p:spPr>
          <a:xfrm>
            <a:off x="1641031" y="5515366"/>
            <a:ext cx="794526" cy="7945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42F9AC-78EE-8C96-DEC1-F47A1160C251}"/>
              </a:ext>
            </a:extLst>
          </p:cNvPr>
          <p:cNvSpPr/>
          <p:nvPr/>
        </p:nvSpPr>
        <p:spPr>
          <a:xfrm>
            <a:off x="5196621" y="5769605"/>
            <a:ext cx="794526" cy="7945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60011-9DB8-5AED-C951-E9D397E3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9" y="427361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3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EED71B-1388-27B5-1827-6BD7ADC4C603}"/>
              </a:ext>
            </a:extLst>
          </p:cNvPr>
          <p:cNvSpPr txBox="1"/>
          <p:nvPr/>
        </p:nvSpPr>
        <p:spPr>
          <a:xfrm>
            <a:off x="1830908" y="505255"/>
            <a:ext cx="9657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bóng đèn thấp nhất;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quyển sách cao nhất;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rô-bốt cao hơn giá tiền của cái lược.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2F17B8-B1C1-ED37-A783-095AC6A77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9320" r="50368" b="5898"/>
          <a:stretch/>
        </p:blipFill>
        <p:spPr>
          <a:xfrm>
            <a:off x="647305" y="3865963"/>
            <a:ext cx="3640975" cy="1911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E9AC1-8B99-7706-E5B2-386A6FB67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0" t="16146" r="23985" b="12308"/>
          <a:stretch/>
        </p:blipFill>
        <p:spPr>
          <a:xfrm>
            <a:off x="4187994" y="3776387"/>
            <a:ext cx="1813858" cy="1613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CBCCA-C61E-4943-EDA9-A9807DC68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1" t="8678" r="1371" b="19776"/>
          <a:stretch/>
        </p:blipFill>
        <p:spPr>
          <a:xfrm>
            <a:off x="5796865" y="3666325"/>
            <a:ext cx="1300398" cy="1613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ED848-3BD2-1673-B744-E3B73C66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42" y="3720058"/>
            <a:ext cx="4472772" cy="2203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DE6F7-06A9-188E-92F7-A79BD6194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43" y="254659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1B558-B4D1-AEFA-D0D6-E2A87A0FD562}"/>
              </a:ext>
            </a:extLst>
          </p:cNvPr>
          <p:cNvSpPr txBox="1"/>
          <p:nvPr/>
        </p:nvSpPr>
        <p:spPr>
          <a:xfrm>
            <a:off x="1830907" y="505255"/>
            <a:ext cx="9906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bóng đèn thấp nhất;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quyển sách cao nhất;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rô-bốt cao hơn giá tiền của cái lược.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064D2-E621-32B5-FF3F-88E0916EF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9320" r="3452" b="5898"/>
          <a:stretch/>
        </p:blipFill>
        <p:spPr>
          <a:xfrm>
            <a:off x="1211116" y="2696546"/>
            <a:ext cx="9465475" cy="2456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27C51-A6E0-6961-C061-35C306B3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0" y="4943315"/>
            <a:ext cx="2199408" cy="1032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B888-4EB9-D784-9893-A2FD7165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478" y="4986232"/>
            <a:ext cx="2199408" cy="989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C08D1-D4CB-C734-7F26-B92E41A9C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135" y="4930233"/>
            <a:ext cx="2199409" cy="1045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D311E-0B09-9144-19B9-415F8F1CE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32" y="4900698"/>
            <a:ext cx="2199408" cy="1075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087A9-235F-89CC-6260-9C025D8AE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91" y="295207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48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21A5A12B-2B31-D451-ADE1-A57C4289D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346814" y="1177808"/>
            <a:ext cx="5322705" cy="532270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409CE-0CAA-A1E3-5ABD-CD5F5AD02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791" y="722155"/>
            <a:ext cx="6389162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3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76042A-C9E2-B4D5-56AE-6936E6FA4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6" b="54555"/>
          <a:stretch/>
        </p:blipFill>
        <p:spPr>
          <a:xfrm>
            <a:off x="10219405" y="3972058"/>
            <a:ext cx="1689336" cy="1848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B5DD0A-8E24-B3C4-5F1F-9C8331E30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380" y="5424892"/>
            <a:ext cx="1898661" cy="902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FD29C-C190-F0C8-E6B6-8F373C351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683" y="443230"/>
            <a:ext cx="3007116" cy="83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00182-703F-C9A3-6AAE-3941C491B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870" y="323171"/>
            <a:ext cx="5227094" cy="1189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94785-4027-E179-A631-9CBD1ADB5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81" y="1789382"/>
            <a:ext cx="1826689" cy="1207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CD0CF-C1FD-7D52-FA9B-AD7FD1243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/>
          <a:stretch/>
        </p:blipFill>
        <p:spPr>
          <a:xfrm>
            <a:off x="10275954" y="1437899"/>
            <a:ext cx="1514168" cy="1991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FBCCE3-E41A-E151-5C36-EB1D93C84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64" y="2103928"/>
            <a:ext cx="2484125" cy="804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F877FF-41EF-F3F0-B0EE-0EDDA2FE8E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918" b="80428" l="15169" r="47041">
                        <a14:foregroundMark x1="17994" y1="25222" x2="25551" y2="41445"/>
                        <a14:foregroundMark x1="19338" y1="22518" x2="34427" y2="22074"/>
                        <a14:foregroundMark x1="34427" y1="22074" x2="39403" y2="27805"/>
                        <a14:foregroundMark x1="39403" y1="27805" x2="36633" y2="72680"/>
                        <a14:foregroundMark x1="23050" y1="75827" x2="41501" y2="73406"/>
                        <a14:foregroundMark x1="41501" y1="73406" x2="41501" y2="73406"/>
                        <a14:foregroundMark x1="18747" y1="77401" x2="33674" y2="76029"/>
                        <a14:foregroundMark x1="33674" y1="76029" x2="39591" y2="76554"/>
                        <a14:foregroundMark x1="45508" y1="77724" x2="27918" y2="78692"/>
                        <a14:foregroundMark x1="27918" y1="78692" x2="27730" y2="78854"/>
                        <a14:foregroundMark x1="17617" y1="79701" x2="16756" y2="80428"/>
                        <a14:foregroundMark x1="15223" y1="21792" x2="16837" y2="23083"/>
                        <a14:foregroundMark x1="45320" y1="21630" x2="44944" y2="27522"/>
                        <a14:foregroundMark x1="46853" y1="78410" x2="47041" y2="79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10896" r="52198" b="17706"/>
          <a:stretch/>
        </p:blipFill>
        <p:spPr>
          <a:xfrm>
            <a:off x="906932" y="3729710"/>
            <a:ext cx="1555964" cy="2285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05C76-D1AF-7FBB-2F11-DEDF6C65EC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69"/>
          <a:stretch/>
        </p:blipFill>
        <p:spPr>
          <a:xfrm>
            <a:off x="3202441" y="4190741"/>
            <a:ext cx="2328714" cy="1903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EB7158-D276-E698-4B96-A098208023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692" b="97231" l="62308" r="95846">
                        <a14:foregroundMark x1="62308" y1="83308" x2="64077" y2="8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6" t="73048" r="7174"/>
          <a:stretch/>
        </p:blipFill>
        <p:spPr>
          <a:xfrm>
            <a:off x="7823134" y="1510714"/>
            <a:ext cx="2517715" cy="19911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2B9195-EEDD-7169-ADBB-C60F3BE765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00" b="36615" l="41000" r="68923">
                        <a14:foregroundMark x1="53846" y1="13769" x2="58308" y2="25538"/>
                        <a14:foregroundMark x1="44538" y1="29538" x2="54615" y2="30000"/>
                        <a14:foregroundMark x1="44385" y1="30692" x2="57615" y2="30846"/>
                        <a14:foregroundMark x1="44385" y1="30000" x2="47846" y2="29846"/>
                        <a14:foregroundMark x1="50308" y1="30692" x2="41846" y2="29615"/>
                        <a14:foregroundMark x1="41846" y1="29615" x2="42077" y2="29538"/>
                        <a14:foregroundMark x1="51538" y1="30846" x2="57615" y2="34000"/>
                        <a14:foregroundMark x1="57923" y1="26077" x2="58308" y2="32692"/>
                        <a14:foregroundMark x1="68923" y1="16231" x2="68615" y2="1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0" r="28632" b="59283"/>
          <a:stretch/>
        </p:blipFill>
        <p:spPr>
          <a:xfrm>
            <a:off x="720595" y="1182870"/>
            <a:ext cx="2311002" cy="2792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2B7BF2-2D10-E7D4-0E7E-EA14F419FBD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74265" r="69785" b="8127"/>
          <a:stretch/>
        </p:blipFill>
        <p:spPr>
          <a:xfrm>
            <a:off x="8383023" y="4891156"/>
            <a:ext cx="1671483" cy="12075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69E42C-93B6-1EA6-5F07-BD9FCB71C05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846" b="81692" l="68538" r="94846">
                        <a14:foregroundMark x1="68615" y1="68000" x2="91000" y2="80385"/>
                        <a14:foregroundMark x1="69846" y1="67154" x2="88308" y2="77231"/>
                        <a14:foregroundMark x1="89923" y1="81538" x2="91538" y2="8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23" t="54193" r="1792" b="18055"/>
          <a:stretch/>
        </p:blipFill>
        <p:spPr>
          <a:xfrm>
            <a:off x="5779104" y="3972058"/>
            <a:ext cx="2339381" cy="19802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7B1F1B-C2A4-7E16-F87E-5CBD45A6C77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2401796" y="3200710"/>
            <a:ext cx="497037" cy="4514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650A03-00B5-B436-6E82-2E794D562BB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5342722" y="2883822"/>
            <a:ext cx="497037" cy="46840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A905C09-4797-D404-94B9-9F60D20F2AD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6604099" y="3400015"/>
            <a:ext cx="497037" cy="45147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9CA9C0E-36DC-BAEA-3E59-42CC86806EA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9274076" y="1962422"/>
            <a:ext cx="497037" cy="46840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4D8A33F-CDAA-08CB-5A9D-D455EEBE9A3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10883573" y="1829916"/>
            <a:ext cx="497037" cy="46840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7C5AFCB-2ED1-3C5A-0E7A-7896E23149F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2749204" y="5844506"/>
            <a:ext cx="497037" cy="45147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3F6561D-51DB-BCDB-0370-59C03C9BAF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5288045" y="5799325"/>
            <a:ext cx="497037" cy="45147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4B17E8A-0525-1745-D40B-4C28907B8E4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7131798" y="4638387"/>
            <a:ext cx="497037" cy="4684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4916A15-508E-682F-80B8-A0795A5BE9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10880193" y="5695267"/>
            <a:ext cx="497037" cy="45147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FF1C63B-5C03-E336-40BA-73F9D85D85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9655717" y="5586242"/>
            <a:ext cx="497037" cy="468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B9E34-1D0E-32D3-5C8D-1DBA899DF3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7807" y="2893494"/>
            <a:ext cx="1898660" cy="85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88E21-50FC-AD13-1601-BD3FDCA47E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179" y="1918882"/>
            <a:ext cx="1940123" cy="948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3DC45-5605-09DB-326D-2070655DFF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9151" y="2848331"/>
            <a:ext cx="1898660" cy="85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F1658-66E4-71BE-D01F-DD654C9C0A8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2574" y="5312290"/>
            <a:ext cx="1800816" cy="882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342584-5A40-F155-CFBA-0857EFA6CBAD}"/>
              </a:ext>
            </a:extLst>
          </p:cNvPr>
          <p:cNvGrpSpPr/>
          <p:nvPr/>
        </p:nvGrpSpPr>
        <p:grpSpPr>
          <a:xfrm>
            <a:off x="3482085" y="5345288"/>
            <a:ext cx="1893083" cy="1236646"/>
            <a:chOff x="3572393" y="5003879"/>
            <a:chExt cx="1893083" cy="12366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B686DF-3BBA-9857-D19F-062EAAAA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572393" y="5003879"/>
              <a:ext cx="1893083" cy="8888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767C79-7CD8-863C-2B36-EB0AC7A78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604985" y="5358125"/>
              <a:ext cx="1800816" cy="8824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57E17EF-B664-930C-4328-1F38B15FF1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42876" y="5361977"/>
            <a:ext cx="1893083" cy="888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98C0B-ABA4-D44C-3AE3-77CC91418B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54094" y="4273897"/>
            <a:ext cx="1898660" cy="854396"/>
          </a:xfrm>
          <a:prstGeom prst="rect">
            <a:avLst/>
          </a:prstGeom>
        </p:spPr>
      </p:pic>
      <p:pic>
        <p:nvPicPr>
          <p:cNvPr id="1026" name="Picture 2" descr="Tiền đang lưu hành">
            <a:extLst>
              <a:ext uri="{FF2B5EF4-FFF2-40B4-BE49-F238E27FC236}">
                <a16:creationId xmlns:a16="http://schemas.microsoft.com/office/drawing/2014/main" id="{46AC2E12-E9DA-D469-E545-0FAE6ECC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92" y="2414623"/>
            <a:ext cx="1839481" cy="8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 descr="Tiền đang lưu hành">
            <a:extLst>
              <a:ext uri="{FF2B5EF4-FFF2-40B4-BE49-F238E27FC236}">
                <a16:creationId xmlns:a16="http://schemas.microsoft.com/office/drawing/2014/main" id="{CAF01BB0-86AD-4A7F-A8F9-3363ED9B5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48B6AC-103C-2BC3-4E26-E1D583BF347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66512" y="2841374"/>
            <a:ext cx="1930217" cy="9308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B145E0-60AC-CC2A-952D-E93F2DC88FEA}"/>
              </a:ext>
            </a:extLst>
          </p:cNvPr>
          <p:cNvSpPr txBox="1"/>
          <p:nvPr/>
        </p:nvSpPr>
        <p:spPr>
          <a:xfrm>
            <a:off x="2375593" y="1110478"/>
            <a:ext cx="757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Chọn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giá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phù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hợp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đồ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37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>
            <a:extLst>
              <a:ext uri="{FF2B5EF4-FFF2-40B4-BE49-F238E27FC236}">
                <a16:creationId xmlns:a16="http://schemas.microsoft.com/office/drawing/2014/main" id="{B0143923-30F6-CD09-3EA2-DA8FED8F9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903446" y="39784"/>
            <a:ext cx="10019347" cy="67784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0681A8-5B77-419C-6C24-9AED137FCABA}"/>
              </a:ext>
            </a:extLst>
          </p:cNvPr>
          <p:cNvGrpSpPr/>
          <p:nvPr/>
        </p:nvGrpSpPr>
        <p:grpSpPr>
          <a:xfrm>
            <a:off x="5342811" y="1276589"/>
            <a:ext cx="2981908" cy="1446550"/>
            <a:chOff x="2976676" y="1362427"/>
            <a:chExt cx="3013153" cy="8737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A2BB9-BDD8-07A1-68AF-731F32AAA7CE}"/>
                </a:ext>
              </a:extLst>
            </p:cNvPr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Dặn</a:t>
              </a: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8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dò</a:t>
              </a:r>
              <a:endParaRPr kumimoji="0" lang="en-US" altLang="ko-KR" sz="8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FS Playlist Script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73818B-FC86-6CEF-3FA0-7C70326D2CDA}"/>
                </a:ext>
              </a:extLst>
            </p:cNvPr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Dặn</a:t>
              </a: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88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dò</a:t>
              </a:r>
              <a:endParaRPr kumimoji="0" lang="en-US" altLang="ko-KR" sz="8800" b="1" i="0" u="none" strike="noStrike" kern="1200" cap="none" spc="-15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#9Slide06 FS Playlist Script" pitchFamily="2" charset="0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D8CD34-0AAD-0577-C334-6CAD1C2D6F43}"/>
              </a:ext>
            </a:extLst>
          </p:cNvPr>
          <p:cNvSpPr txBox="1"/>
          <p:nvPr/>
        </p:nvSpPr>
        <p:spPr>
          <a:xfrm>
            <a:off x="3956858" y="2551837"/>
            <a:ext cx="5464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sống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theo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685" y="-31022"/>
            <a:ext cx="9542602" cy="66652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62" y="2662353"/>
            <a:ext cx="4536816" cy="4536816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595948" y="2680294"/>
            <a:ext cx="4407540" cy="440754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35033-D435-07FE-D431-9159EC6A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0098" y="1917136"/>
            <a:ext cx="8071804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5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0"/>
              <a:ext cx="12192000" cy="6886380"/>
              <a:chOff x="0" y="0"/>
              <a:chExt cx="12192000" cy="688638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8638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05256" y="0"/>
                <a:ext cx="2786743" cy="2032000"/>
              </a:xfrm>
              <a:prstGeom prst="rect">
                <a:avLst/>
              </a:prstGeom>
            </p:spPr>
          </p:pic>
        </p:grp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03"/>
            <a:stretch/>
          </p:blipFill>
          <p:spPr>
            <a:xfrm>
              <a:off x="0" y="0"/>
              <a:ext cx="3759200" cy="2757714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644755" y="1155124"/>
            <a:ext cx="10636389" cy="5213778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8" name="圆角矩形 27"/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384285" y="3339776"/>
              <a:ext cx="2337991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A8AF66D-91D4-12CB-56A1-912FB6E9D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299" y="-17893"/>
            <a:ext cx="5968501" cy="1335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B7F91-E994-B33A-B51E-59B9FA0C1CC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EDC357-F092-B2A9-C81D-DA0945F14FCB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56D6F-864F-B1B9-8F50-98A9597943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1A1C2-BB50-74D5-C633-527DD2F65BC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AE730B-526B-6F8E-4BC3-C0A5E1A623A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0C516A-8CED-F02B-DF83-4C79B834AC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685540-AF15-784A-4E02-AC272AB8E0E8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8DAD49-ECE4-A966-9116-B3072B6FB121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C4399-CB35-AD4C-3FFE-09BABDA18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299B99-FCA1-F49A-5A47-6AC00E226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DFC63-7B81-92F6-D91C-077DB000EC3B}"/>
              </a:ext>
            </a:extLst>
          </p:cNvPr>
          <p:cNvSpPr txBox="1"/>
          <p:nvPr/>
        </p:nvSpPr>
        <p:spPr>
          <a:xfrm>
            <a:off x="1382782" y="1564773"/>
            <a:ext cx="94264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1. Năng lực đặc thù: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Nhận biết được các đồng tiền Việt Nam từ một nghìn đồng đến một trăm nghìn đồng.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 - Giải được một số bài toán liên quan đến các tình huống thực tế về tiết kiệm và chi tiêu.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Phát triển năng lực lập luận, tư duy toán học và năng lực giao tiếp toán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2. Năng lực chung.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Năng lực tự chủ, tự 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quyết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vấn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giao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3. </a:t>
            </a:r>
            <a:r>
              <a:rPr lang="en-US" sz="2400" b="1" kern="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Phẩm</a:t>
            </a:r>
            <a:r>
              <a:rPr lang="en-US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kern="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chất</a:t>
            </a:r>
            <a:r>
              <a:rPr lang="en-US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- Phẩm chất nhân 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chăm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chỉ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trách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nhiệm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0D61E-254A-CE8C-0175-D42E7CFBF32D}"/>
              </a:ext>
            </a:extLst>
          </p:cNvPr>
          <p:cNvGrpSpPr/>
          <p:nvPr/>
        </p:nvGrpSpPr>
        <p:grpSpPr>
          <a:xfrm>
            <a:off x="3657119" y="743479"/>
            <a:ext cx="6614733" cy="5371042"/>
            <a:chOff x="3657119" y="743479"/>
            <a:chExt cx="6614733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84343" y="931732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7C228D-21A5-1960-B5C4-4D87ABA7A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119" y="743479"/>
              <a:ext cx="6614733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26A3F4C8-03D9-2EDE-028E-78ACF3487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564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0417F92-9BBB-EC82-0699-B3F7E42D8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4E6439-92F2-974C-94A8-A68AE36A07D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92AC21-1494-FF41-CAD7-F18C7DEE61F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F3280F-109F-C688-8A68-4818F0CB3C4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811F3E-F3CB-2390-2B85-1175A83D792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873A89-0D76-6A1D-EE68-06D0994D5FD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955345-666D-8E92-F1DB-7AE0354BAECE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82F3C42-11AD-D0C5-6113-A167C99F14C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60F048-5D59-DD1C-E909-AD1A1CFADC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FFB870-020E-6DBC-0FC4-16240D73D5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859" y="5048907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64" y="467254"/>
            <a:ext cx="9828220" cy="59234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76" y="3010030"/>
            <a:ext cx="4224863" cy="422486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745727" y="2961659"/>
            <a:ext cx="4101501" cy="41015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BED19-CEFB-FDC5-7BF0-099272950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5402" y="1312690"/>
            <a:ext cx="2688561" cy="122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FCEAE-31D6-7601-66D9-AA000982D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6960" y="2256585"/>
            <a:ext cx="9211854" cy="220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EF7E-04E8-5280-627F-576338F1B7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8078" y="4283874"/>
            <a:ext cx="2700762" cy="145707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9B57686-8BBC-42A7-3450-8ECBBFBFAD8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34C9F2-8394-6773-1E59-CB9CC49613C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6AF4D-334E-F86B-946F-4DE8395CC3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F55B3-51FB-3CC5-9532-ECBD9C5362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5961C5-7B97-08F8-C116-C6271996EE9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9F27CC-79D5-DF38-B14C-B1A60B2E1EC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7C6973E-7B41-33CE-1F2E-FFC8D0C1D2DA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A7137B7-5642-4E2F-FB52-131B9816CD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B3BCEC-7C59-FAEA-4820-D82AC3F8DC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429B9F-01E2-7D92-FF7B-AE8FE5F50F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5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id="{A59043D8-F076-A576-682A-D45109871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276837" y="1706594"/>
            <a:ext cx="5322705" cy="532270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E68DBC-C2BA-2704-B1F9-51BF6CFAE201}"/>
              </a:ext>
            </a:extLst>
          </p:cNvPr>
          <p:cNvGrpSpPr/>
          <p:nvPr/>
        </p:nvGrpSpPr>
        <p:grpSpPr>
          <a:xfrm>
            <a:off x="3392956" y="597409"/>
            <a:ext cx="7084166" cy="5371042"/>
            <a:chOff x="3681841" y="699620"/>
            <a:chExt cx="7084166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78331" y="857268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AE9BA5-5CA4-5469-1ACF-815285B64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1841" y="699620"/>
              <a:ext cx="7084166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6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A7192-CB4E-2905-71B3-DDBCCC21E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-1" r="9081" b="46425"/>
          <a:stretch/>
        </p:blipFill>
        <p:spPr>
          <a:xfrm>
            <a:off x="1130531" y="1138534"/>
            <a:ext cx="4466706" cy="4949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91E48-46A3-3A35-0CEB-5F94E1ABC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54587" r="7438" b="809"/>
          <a:stretch/>
        </p:blipFill>
        <p:spPr>
          <a:xfrm>
            <a:off x="5718022" y="1158514"/>
            <a:ext cx="5343447" cy="4929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53B898-BF69-3EE9-CF72-124911941418}"/>
              </a:ext>
            </a:extLst>
          </p:cNvPr>
          <p:cNvSpPr txBox="1"/>
          <p:nvPr/>
        </p:nvSpPr>
        <p:spPr>
          <a:xfrm>
            <a:off x="862132" y="416350"/>
            <a:ext cx="814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1 000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3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765A0901-D70B-96AE-979E-C8E259E8B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1D8CF-2333-0132-980B-C27423EAB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820" y="629690"/>
            <a:ext cx="6761050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F47395-964B-A120-DDB1-66451DA40704}"/>
              </a:ext>
            </a:extLst>
          </p:cNvPr>
          <p:cNvGrpSpPr/>
          <p:nvPr/>
        </p:nvGrpSpPr>
        <p:grpSpPr>
          <a:xfrm>
            <a:off x="2245704" y="578228"/>
            <a:ext cx="8909977" cy="769441"/>
            <a:chOff x="-225748" y="1895358"/>
            <a:chExt cx="7439283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48C7E4-E322-415E-0E36-7C363E5BA2E5}"/>
                </a:ext>
              </a:extLst>
            </p:cNvPr>
            <p:cNvSpPr/>
            <p:nvPr/>
          </p:nvSpPr>
          <p:spPr>
            <a:xfrm>
              <a:off x="-225748" y="1895358"/>
              <a:ext cx="7280746" cy="769441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F2101B-691A-3D01-5526-5AA4C9378413}"/>
                </a:ext>
              </a:extLst>
            </p:cNvPr>
            <p:cNvSpPr txBox="1"/>
            <p:nvPr/>
          </p:nvSpPr>
          <p:spPr>
            <a:xfrm>
              <a:off x="-143859" y="1895358"/>
              <a:ext cx="7357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Chú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lợn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nào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đựng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nhiều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tiền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nhất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087662-318A-38E8-4A94-627435CBC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5" r="11079" b="1"/>
          <a:stretch/>
        </p:blipFill>
        <p:spPr>
          <a:xfrm>
            <a:off x="1347167" y="1667606"/>
            <a:ext cx="9926435" cy="31713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6F6E0A4-8E85-D923-2BC7-9D9A6DCEA66F}"/>
              </a:ext>
            </a:extLst>
          </p:cNvPr>
          <p:cNvGrpSpPr/>
          <p:nvPr/>
        </p:nvGrpSpPr>
        <p:grpSpPr>
          <a:xfrm>
            <a:off x="1824023" y="4890945"/>
            <a:ext cx="2731352" cy="1243848"/>
            <a:chOff x="4728117" y="2382614"/>
            <a:chExt cx="3660868" cy="1243848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7F0FDFF-0FB8-E3EC-3756-D6104FB68FED}"/>
                </a:ext>
              </a:extLst>
            </p:cNvPr>
            <p:cNvSpPr/>
            <p:nvPr/>
          </p:nvSpPr>
          <p:spPr>
            <a:xfrm>
              <a:off x="4728117" y="2483788"/>
              <a:ext cx="3660867" cy="1142674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FAC3CD"/>
            </a:solidFill>
            <a:ln w="28575">
              <a:solidFill>
                <a:srgbClr val="C01D4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D16E86-8E47-2552-046D-B3213D69E1CA}"/>
                </a:ext>
              </a:extLst>
            </p:cNvPr>
            <p:cNvSpPr txBox="1"/>
            <p:nvPr/>
          </p:nvSpPr>
          <p:spPr>
            <a:xfrm>
              <a:off x="4728117" y="2382614"/>
              <a:ext cx="3660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50 000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DCAB03-37D0-018C-FB37-1B216C928CBE}"/>
              </a:ext>
            </a:extLst>
          </p:cNvPr>
          <p:cNvGrpSpPr/>
          <p:nvPr/>
        </p:nvGrpSpPr>
        <p:grpSpPr>
          <a:xfrm>
            <a:off x="5204625" y="4313153"/>
            <a:ext cx="3018202" cy="1318928"/>
            <a:chOff x="4578744" y="2483788"/>
            <a:chExt cx="3660868" cy="131892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C009CA59-AC10-1C40-87E3-35E14E955343}"/>
                </a:ext>
              </a:extLst>
            </p:cNvPr>
            <p:cNvSpPr/>
            <p:nvPr/>
          </p:nvSpPr>
          <p:spPr>
            <a:xfrm>
              <a:off x="4796380" y="2517038"/>
              <a:ext cx="3312939" cy="1285678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B6E6F9"/>
            </a:solidFill>
            <a:ln w="28575">
              <a:solidFill>
                <a:srgbClr val="007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C18D7-B261-AB3E-851D-1ACBE8C5A342}"/>
                </a:ext>
              </a:extLst>
            </p:cNvPr>
            <p:cNvSpPr txBox="1"/>
            <p:nvPr/>
          </p:nvSpPr>
          <p:spPr>
            <a:xfrm>
              <a:off x="4578744" y="2483788"/>
              <a:ext cx="3660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100 000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0CBCF-D3DA-92FC-B31E-654B087C2B34}"/>
              </a:ext>
            </a:extLst>
          </p:cNvPr>
          <p:cNvGrpSpPr/>
          <p:nvPr/>
        </p:nvGrpSpPr>
        <p:grpSpPr>
          <a:xfrm>
            <a:off x="8743403" y="4585424"/>
            <a:ext cx="3018202" cy="1323439"/>
            <a:chOff x="4578744" y="2483788"/>
            <a:chExt cx="3660868" cy="13234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ECEBB5A7-1BDE-BBAA-8C46-6E3D6C9683E0}"/>
                </a:ext>
              </a:extLst>
            </p:cNvPr>
            <p:cNvSpPr/>
            <p:nvPr/>
          </p:nvSpPr>
          <p:spPr>
            <a:xfrm>
              <a:off x="4796380" y="2517038"/>
              <a:ext cx="3312939" cy="1285678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E0E5F4"/>
            </a:solidFill>
            <a:ln w="28575">
              <a:solidFill>
                <a:srgbClr val="46267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85E3D9-E725-CBDB-38B2-F89BE5AE811C}"/>
                </a:ext>
              </a:extLst>
            </p:cNvPr>
            <p:cNvSpPr txBox="1"/>
            <p:nvPr/>
          </p:nvSpPr>
          <p:spPr>
            <a:xfrm>
              <a:off x="4578744" y="2483788"/>
              <a:ext cx="36608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50 000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4570A8-3C20-EF00-425D-B61E23D9C3AD}"/>
              </a:ext>
            </a:extLst>
          </p:cNvPr>
          <p:cNvSpPr txBox="1"/>
          <p:nvPr/>
        </p:nvSpPr>
        <p:spPr>
          <a:xfrm>
            <a:off x="2291674" y="708843"/>
            <a:ext cx="8811899" cy="738664"/>
          </a:xfrm>
          <a:prstGeom prst="rect">
            <a:avLst/>
          </a:prstGeom>
          <a:solidFill>
            <a:srgbClr val="B6E6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Chú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lợn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xanhđựng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nhiều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nhất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6E3BC-6F92-F548-E80D-1AB3DD12D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1" y="488743"/>
            <a:ext cx="129856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F79880-8C26-E99D-9C05-CC78599E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78470" b="14639"/>
          <a:stretch/>
        </p:blipFill>
        <p:spPr>
          <a:xfrm>
            <a:off x="691623" y="3878825"/>
            <a:ext cx="2825757" cy="233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0E534-614E-329A-4B83-912EC3353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12216" r="39693" b="16856"/>
          <a:stretch/>
        </p:blipFill>
        <p:spPr>
          <a:xfrm>
            <a:off x="3485805" y="3907353"/>
            <a:ext cx="4178531" cy="2506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2569F7-AEA2-09E2-6FEA-DFA28CFE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0" t="10873" r="5443" b="18199"/>
          <a:stretch/>
        </p:blipFill>
        <p:spPr>
          <a:xfrm>
            <a:off x="7664336" y="3878825"/>
            <a:ext cx="4178531" cy="250657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C3326-EFFB-C789-DEAB-116946440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18" y="318312"/>
            <a:ext cx="14936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78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607</Words>
  <Application>Microsoft Office PowerPoint</Application>
  <PresentationFormat>Widescreen</PresentationFormat>
  <Paragraphs>69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思源黑体 CN</vt:lpstr>
      <vt:lpstr>Times New Roman</vt:lpstr>
      <vt:lpstr>SVN-Ready</vt:lpstr>
      <vt:lpstr>SVN-Newton</vt:lpstr>
      <vt:lpstr>Calibri Light</vt:lpstr>
      <vt:lpstr>#9Slide06 FS Playlist Script</vt:lpstr>
      <vt:lpstr>Cambria</vt:lpstr>
      <vt:lpstr>Calibri</vt:lpstr>
      <vt:lpstr>#9Slide07 HoneyCream</vt:lpstr>
      <vt:lpstr>Arial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Windows</cp:lastModifiedBy>
  <cp:revision>18</cp:revision>
  <dcterms:created xsi:type="dcterms:W3CDTF">2023-02-28T23:41:40Z</dcterms:created>
  <dcterms:modified xsi:type="dcterms:W3CDTF">2024-04-02T06:30:54Z</dcterms:modified>
</cp:coreProperties>
</file>